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</p:sldIdLst>
  <p:sldSz cy="5143500" cx="9144000"/>
  <p:notesSz cx="6858000" cy="9144000"/>
  <p:embeddedFontLst>
    <p:embeddedFont>
      <p:font typeface="Audiowide"/>
      <p:regular r:id="rId53"/>
    </p:embeddedFont>
    <p:embeddedFont>
      <p:font typeface="Bebas Neue"/>
      <p:regular r:id="rId54"/>
    </p:embeddedFont>
    <p:embeddedFont>
      <p:font typeface="Roboto Condensed"/>
      <p:regular r:id="rId55"/>
      <p:bold r:id="rId56"/>
      <p:italic r:id="rId57"/>
      <p:boldItalic r:id="rId5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8F1AD29-9C43-4D9E-8059-37602952F4D8}">
  <a:tblStyle styleId="{B8F1AD29-9C43-4D9E-8059-37602952F4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Audiowide-regular.fntdata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Condensed-regular.fntdata"/><Relationship Id="rId10" Type="http://schemas.openxmlformats.org/officeDocument/2006/relationships/slide" Target="slides/slide5.xml"/><Relationship Id="rId54" Type="http://schemas.openxmlformats.org/officeDocument/2006/relationships/font" Target="fonts/BebasNeue-regular.fntdata"/><Relationship Id="rId13" Type="http://schemas.openxmlformats.org/officeDocument/2006/relationships/slide" Target="slides/slide8.xml"/><Relationship Id="rId57" Type="http://schemas.openxmlformats.org/officeDocument/2006/relationships/font" Target="fonts/RobotoCondensed-italic.fntdata"/><Relationship Id="rId12" Type="http://schemas.openxmlformats.org/officeDocument/2006/relationships/slide" Target="slides/slide7.xml"/><Relationship Id="rId56" Type="http://schemas.openxmlformats.org/officeDocument/2006/relationships/font" Target="fonts/RobotoCondense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8" Type="http://schemas.openxmlformats.org/officeDocument/2006/relationships/font" Target="fonts/RobotoCondensed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18b6556a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118b6556a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2403f7b6715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2403f7b6715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g2403f7b6715_0_33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0" name="Google Shape;1490;g2403f7b6715_0_33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1" name="Shape 1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Google Shape;1532;g2403f7b671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3" name="Google Shape;1533;g2403f7b671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2403f7b6715_0_34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2403f7b6715_0_3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4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g2403f7b6715_0_38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6" name="Google Shape;1946;g2403f7b6715_0_38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4" name="Shape 2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5" name="Google Shape;2105;g2403f7b6715_0_39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6" name="Google Shape;2106;g2403f7b6715_0_39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g2403f7b6715_0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1" name="Google Shape;2121;g2403f7b6715_0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9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g2403f7b6715_0_4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1" name="Google Shape;2461;g2403f7b6715_0_4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8" name="Shape 2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9" name="Google Shape;2469;g2403f7b6715_0_44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0" name="Google Shape;2470;g2403f7b6715_0_44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g2403f7b6715_0_4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1" name="Google Shape;2481;g2403f7b6715_0_4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11a1868211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11a1868211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8" name="Shape 2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9" name="Google Shape;2489;g2403f7b6715_0_13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0" name="Google Shape;2490;g2403f7b6715_0_1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8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2403f7b6715_0_40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0" name="Google Shape;2830;g2403f7b6715_0_40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4" name="Shape 2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5" name="Google Shape;2865;g2403f7b6715_0_1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6" name="Google Shape;2866;g2403f7b6715_0_1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4" name="Shape 3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5" name="Google Shape;3205;g2403f7b6715_0_3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6" name="Google Shape;3206;g2403f7b6715_0_3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2" name="Google Shape;3212;g2403f7b6715_0_3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3" name="Google Shape;3213;g2403f7b6715_0_3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8" name="Shape 3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9" name="Google Shape;3219;g2403f7b6715_0_3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0" name="Google Shape;3220;g2403f7b6715_0_3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5" name="Shape 3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6" name="Google Shape;3226;g2403f7b6715_0_3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7" name="Google Shape;3227;g2403f7b6715_0_3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2" name="Shape 3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3" name="Google Shape;3233;g2403f7b6715_0_3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4" name="Google Shape;3234;g2403f7b6715_0_3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1" name="Shape 3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2" name="Google Shape;3242;g2403f7b6715_0_20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3" name="Google Shape;3243;g2403f7b6715_0_20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2" name="Google Shape;3582;g2403f7b6715_0_4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3" name="Google Shape;3583;g2403f7b6715_0_4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403f7b6715_0_30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403f7b6715_0_30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1" name="Shape 3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2" name="Google Shape;3632;g2403f7b6715_0_4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3" name="Google Shape;3633;g2403f7b6715_0_4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1" name="Shape 3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2" name="Google Shape;3682;g2403f7b6715_0_2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3" name="Google Shape;3683;g2403f7b6715_0_2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1" name="Shape 4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2" name="Google Shape;4022;g2409970255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3" name="Google Shape;4023;g2409970255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5" name="Shape 4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6" name="Google Shape;4036;g24126e5288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7" name="Google Shape;4037;g24126e5288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1" name="Shape 4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2" name="Google Shape;4062;g24126e5288d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3" name="Google Shape;4063;g24126e5288d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5" name="Shape 4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6" name="Google Shape;4076;g24126e5288d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7" name="Google Shape;4077;g24126e5288d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1" name="Shape 4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2" name="Google Shape;4102;g24126e5288d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3" name="Google Shape;4103;g24126e5288d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15" name="Shape 4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6" name="Google Shape;4116;g24126e5288d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7" name="Google Shape;4117;g24126e5288d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4" name="Shape 4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5" name="Google Shape;4155;g2403f7b6715_0_27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6" name="Google Shape;4156;g2403f7b6715_0_27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94" name="Shape 4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" name="Google Shape;4495;g11a1868211c_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6" name="Google Shape;4496;g11a1868211c_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1a1868211c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1a1868211c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2" name="Shape 4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3" name="Google Shape;4503;g24126e5288d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4" name="Google Shape;4504;g24126e5288d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0" name="Shape 4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1" name="Google Shape;4511;g24126e5288d_0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2" name="Google Shape;4512;g24126e5288d_0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0" name="Shape 4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1" name="Google Shape;4851;g11a1868211c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2" name="Google Shape;4852;g11a1868211c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3" name="Shape 4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" name="Google Shape;4874;g2403f7b6715_0_4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5" name="Google Shape;4875;g2403f7b6715_0_4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6" name="Shape 4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7" name="Google Shape;4897;g11a1868211c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8" name="Google Shape;4898;g11a1868211c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7" name="Shape 4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8" name="Google Shape;4908;g11a1868211c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09" name="Google Shape;4909;g11a1868211c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1" name="Shape 4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2" name="Google Shape;4932;g11a1868211c_1_4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3" name="Google Shape;4933;g11a1868211c_1_4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9" name="Shape 4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0" name="Google Shape;4980;g11d54693bc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1" name="Google Shape;4981;g11d54693b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404b88cb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3" name="Google Shape;513;g2404b88cb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11421f220f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11421f220f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11421f220f0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11421f220f0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403f7b6715_0_30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8" name="Google Shape;1058;g2403f7b6715_0_30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2403f7b6715_0_3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4" name="Google Shape;1104;g2403f7b6715_0_3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 rot="-3517">
            <a:off x="715024" y="3630356"/>
            <a:ext cx="3518702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720000" y="1811049"/>
            <a:ext cx="3518700" cy="17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9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" name="Google Shape;11;p2"/>
          <p:cNvSpPr txBox="1"/>
          <p:nvPr>
            <p:ph hasCustomPrompt="1" idx="2" type="title"/>
          </p:nvPr>
        </p:nvSpPr>
        <p:spPr>
          <a:xfrm>
            <a:off x="720000" y="869100"/>
            <a:ext cx="3518700" cy="9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2000">
                <a:solidFill>
                  <a:schemeClr val="accent3"/>
                </a:solidFill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/>
          <p:nvPr/>
        </p:nvSpPr>
        <p:spPr>
          <a:xfrm rot="10800000">
            <a:off x="6116191" y="-2258367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11"/>
          <p:cNvSpPr/>
          <p:nvPr/>
        </p:nvSpPr>
        <p:spPr>
          <a:xfrm>
            <a:off x="-1815934" y="319633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 txBox="1"/>
          <p:nvPr>
            <p:ph hasCustomPrompt="1" type="title"/>
          </p:nvPr>
        </p:nvSpPr>
        <p:spPr>
          <a:xfrm>
            <a:off x="720100" y="1600813"/>
            <a:ext cx="7703700" cy="119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71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49" name="Google Shape;49;p11"/>
          <p:cNvSpPr txBox="1"/>
          <p:nvPr>
            <p:ph idx="1" type="subTitle"/>
          </p:nvPr>
        </p:nvSpPr>
        <p:spPr>
          <a:xfrm>
            <a:off x="2135125" y="2949838"/>
            <a:ext cx="4873800" cy="4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hasCustomPrompt="1" type="title"/>
          </p:nvPr>
        </p:nvSpPr>
        <p:spPr>
          <a:xfrm>
            <a:off x="727350" y="1132250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726707" y="2153710"/>
            <a:ext cx="2029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hasCustomPrompt="1" idx="2" type="title"/>
          </p:nvPr>
        </p:nvSpPr>
        <p:spPr>
          <a:xfrm>
            <a:off x="3711050" y="1132250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3711050" y="2153710"/>
            <a:ext cx="2029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hasCustomPrompt="1" idx="4" type="title"/>
          </p:nvPr>
        </p:nvSpPr>
        <p:spPr>
          <a:xfrm>
            <a:off x="727350" y="2938413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726707" y="3964426"/>
            <a:ext cx="2029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6" type="title"/>
          </p:nvPr>
        </p:nvSpPr>
        <p:spPr>
          <a:xfrm>
            <a:off x="3711050" y="2938413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idx="7" type="subTitle"/>
          </p:nvPr>
        </p:nvSpPr>
        <p:spPr>
          <a:xfrm>
            <a:off x="3711050" y="3964426"/>
            <a:ext cx="2029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3"/>
          <p:cNvSpPr txBox="1"/>
          <p:nvPr>
            <p:ph idx="8" type="subTitle"/>
          </p:nvPr>
        </p:nvSpPr>
        <p:spPr>
          <a:xfrm>
            <a:off x="722450" y="1633250"/>
            <a:ext cx="2495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9" type="subTitle"/>
          </p:nvPr>
        </p:nvSpPr>
        <p:spPr>
          <a:xfrm>
            <a:off x="3711050" y="1633250"/>
            <a:ext cx="2495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3" type="subTitle"/>
          </p:nvPr>
        </p:nvSpPr>
        <p:spPr>
          <a:xfrm>
            <a:off x="722450" y="3439425"/>
            <a:ext cx="2495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3" name="Google Shape;63;p13"/>
          <p:cNvSpPr txBox="1"/>
          <p:nvPr>
            <p:ph idx="14" type="subTitle"/>
          </p:nvPr>
        </p:nvSpPr>
        <p:spPr>
          <a:xfrm>
            <a:off x="3711050" y="3439425"/>
            <a:ext cx="24957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" name="Google Shape;64;p13"/>
          <p:cNvSpPr txBox="1"/>
          <p:nvPr>
            <p:ph idx="15" type="title"/>
          </p:nvPr>
        </p:nvSpPr>
        <p:spPr>
          <a:xfrm>
            <a:off x="72245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 rot="10800000">
            <a:off x="-1573547" y="-2102967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title"/>
          </p:nvPr>
        </p:nvSpPr>
        <p:spPr>
          <a:xfrm>
            <a:off x="3909050" y="3155225"/>
            <a:ext cx="3777600" cy="531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solidFill>
                  <a:srgbClr val="F9B0A2"/>
                </a:solidFill>
                <a:highlight>
                  <a:srgbClr val="355F6C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1456950" y="1397975"/>
            <a:ext cx="6230100" cy="167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32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/>
          <p:nvPr/>
        </p:nvSpPr>
        <p:spPr>
          <a:xfrm>
            <a:off x="5813328" y="248988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720000" y="3063175"/>
            <a:ext cx="2907600" cy="109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720000" y="787313"/>
            <a:ext cx="3270900" cy="220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DF79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idx="1" type="subTitle"/>
          </p:nvPr>
        </p:nvSpPr>
        <p:spPr>
          <a:xfrm>
            <a:off x="2430026" y="1369125"/>
            <a:ext cx="2540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5" name="Google Shape;75;p16"/>
          <p:cNvSpPr txBox="1"/>
          <p:nvPr>
            <p:ph idx="2" type="subTitle"/>
          </p:nvPr>
        </p:nvSpPr>
        <p:spPr>
          <a:xfrm>
            <a:off x="2430026" y="2950475"/>
            <a:ext cx="25404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" name="Google Shape;76;p16"/>
          <p:cNvSpPr txBox="1"/>
          <p:nvPr>
            <p:ph idx="3" type="subTitle"/>
          </p:nvPr>
        </p:nvSpPr>
        <p:spPr>
          <a:xfrm>
            <a:off x="2430026" y="1939375"/>
            <a:ext cx="19182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2430026" y="3520750"/>
            <a:ext cx="1918200" cy="62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/>
          <p:nvPr/>
        </p:nvSpPr>
        <p:spPr>
          <a:xfrm rot="10800000">
            <a:off x="7759171" y="-1603972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7"/>
          <p:cNvSpPr/>
          <p:nvPr/>
        </p:nvSpPr>
        <p:spPr>
          <a:xfrm>
            <a:off x="3312046" y="421982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7"/>
          <p:cNvSpPr txBox="1"/>
          <p:nvPr>
            <p:ph idx="1" type="subTitle"/>
          </p:nvPr>
        </p:nvSpPr>
        <p:spPr>
          <a:xfrm>
            <a:off x="838900" y="2131638"/>
            <a:ext cx="2098500" cy="86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3" name="Google Shape;83;p17"/>
          <p:cNvSpPr txBox="1"/>
          <p:nvPr>
            <p:ph idx="2" type="subTitle"/>
          </p:nvPr>
        </p:nvSpPr>
        <p:spPr>
          <a:xfrm>
            <a:off x="838825" y="304889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subTitle"/>
          </p:nvPr>
        </p:nvSpPr>
        <p:spPr>
          <a:xfrm>
            <a:off x="3522800" y="304889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subTitle"/>
          </p:nvPr>
        </p:nvSpPr>
        <p:spPr>
          <a:xfrm>
            <a:off x="6206550" y="304889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5" type="subTitle"/>
          </p:nvPr>
        </p:nvSpPr>
        <p:spPr>
          <a:xfrm>
            <a:off x="3522750" y="2131638"/>
            <a:ext cx="2098500" cy="86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6" type="subTitle"/>
          </p:nvPr>
        </p:nvSpPr>
        <p:spPr>
          <a:xfrm>
            <a:off x="6206550" y="2131638"/>
            <a:ext cx="2098500" cy="8694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idx="1" type="subTitle"/>
          </p:nvPr>
        </p:nvSpPr>
        <p:spPr>
          <a:xfrm>
            <a:off x="702475" y="1600724"/>
            <a:ext cx="1825800" cy="5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2" type="subTitle"/>
          </p:nvPr>
        </p:nvSpPr>
        <p:spPr>
          <a:xfrm>
            <a:off x="702475" y="2197375"/>
            <a:ext cx="18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8"/>
          <p:cNvSpPr txBox="1"/>
          <p:nvPr>
            <p:ph idx="3" type="subTitle"/>
          </p:nvPr>
        </p:nvSpPr>
        <p:spPr>
          <a:xfrm>
            <a:off x="702475" y="3705225"/>
            <a:ext cx="18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4" type="subTitle"/>
          </p:nvPr>
        </p:nvSpPr>
        <p:spPr>
          <a:xfrm>
            <a:off x="2628589" y="2197375"/>
            <a:ext cx="18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8"/>
          <p:cNvSpPr txBox="1"/>
          <p:nvPr>
            <p:ph idx="5" type="subTitle"/>
          </p:nvPr>
        </p:nvSpPr>
        <p:spPr>
          <a:xfrm>
            <a:off x="702475" y="3108575"/>
            <a:ext cx="1825800" cy="5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" name="Google Shape;95;p18"/>
          <p:cNvSpPr txBox="1"/>
          <p:nvPr>
            <p:ph idx="6" type="subTitle"/>
          </p:nvPr>
        </p:nvSpPr>
        <p:spPr>
          <a:xfrm>
            <a:off x="2628589" y="1600725"/>
            <a:ext cx="1825800" cy="5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" name="Google Shape;96;p1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idx="1" type="subTitle"/>
          </p:nvPr>
        </p:nvSpPr>
        <p:spPr>
          <a:xfrm>
            <a:off x="3317831" y="1632175"/>
            <a:ext cx="2110800" cy="5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9" name="Google Shape;99;p19"/>
          <p:cNvSpPr txBox="1"/>
          <p:nvPr>
            <p:ph idx="2" type="subTitle"/>
          </p:nvPr>
        </p:nvSpPr>
        <p:spPr>
          <a:xfrm>
            <a:off x="3317726" y="2244587"/>
            <a:ext cx="1830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9"/>
          <p:cNvSpPr txBox="1"/>
          <p:nvPr>
            <p:ph idx="3" type="subTitle"/>
          </p:nvPr>
        </p:nvSpPr>
        <p:spPr>
          <a:xfrm>
            <a:off x="6313377" y="2244587"/>
            <a:ext cx="1830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4" type="subTitle"/>
          </p:nvPr>
        </p:nvSpPr>
        <p:spPr>
          <a:xfrm>
            <a:off x="3317726" y="3634512"/>
            <a:ext cx="1830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6313377" y="3634512"/>
            <a:ext cx="1830600" cy="4848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3317725" y="3022100"/>
            <a:ext cx="2110800" cy="5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4" name="Google Shape;104;p19"/>
          <p:cNvSpPr txBox="1"/>
          <p:nvPr>
            <p:ph idx="7" type="subTitle"/>
          </p:nvPr>
        </p:nvSpPr>
        <p:spPr>
          <a:xfrm>
            <a:off x="6313388" y="1632175"/>
            <a:ext cx="2110800" cy="5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5" name="Google Shape;105;p19"/>
          <p:cNvSpPr txBox="1"/>
          <p:nvPr>
            <p:ph idx="8" type="subTitle"/>
          </p:nvPr>
        </p:nvSpPr>
        <p:spPr>
          <a:xfrm>
            <a:off x="6313388" y="3022100"/>
            <a:ext cx="2110800" cy="548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06" name="Google Shape;106;p1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/>
          <p:nvPr/>
        </p:nvSpPr>
        <p:spPr>
          <a:xfrm rot="10800000">
            <a:off x="6432978" y="-1848042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20"/>
          <p:cNvSpPr txBox="1"/>
          <p:nvPr>
            <p:ph idx="1" type="subTitle"/>
          </p:nvPr>
        </p:nvSpPr>
        <p:spPr>
          <a:xfrm>
            <a:off x="1079650" y="2272675"/>
            <a:ext cx="167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0"/>
          <p:cNvSpPr txBox="1"/>
          <p:nvPr>
            <p:ph idx="2" type="subTitle"/>
          </p:nvPr>
        </p:nvSpPr>
        <p:spPr>
          <a:xfrm>
            <a:off x="3736550" y="2272675"/>
            <a:ext cx="167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3" type="subTitle"/>
          </p:nvPr>
        </p:nvSpPr>
        <p:spPr>
          <a:xfrm>
            <a:off x="6391000" y="2272675"/>
            <a:ext cx="167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0"/>
          <p:cNvSpPr txBox="1"/>
          <p:nvPr>
            <p:ph idx="4" type="subTitle"/>
          </p:nvPr>
        </p:nvSpPr>
        <p:spPr>
          <a:xfrm>
            <a:off x="1079650" y="4019651"/>
            <a:ext cx="167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5" type="subTitle"/>
          </p:nvPr>
        </p:nvSpPr>
        <p:spPr>
          <a:xfrm>
            <a:off x="3736550" y="4019650"/>
            <a:ext cx="167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0"/>
          <p:cNvSpPr txBox="1"/>
          <p:nvPr>
            <p:ph idx="6" type="subTitle"/>
          </p:nvPr>
        </p:nvSpPr>
        <p:spPr>
          <a:xfrm>
            <a:off x="6391000" y="4019650"/>
            <a:ext cx="16710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0"/>
          <p:cNvSpPr txBox="1"/>
          <p:nvPr>
            <p:ph idx="7" type="subTitle"/>
          </p:nvPr>
        </p:nvSpPr>
        <p:spPr>
          <a:xfrm>
            <a:off x="720100" y="1781725"/>
            <a:ext cx="2390100" cy="48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6" name="Google Shape;116;p20"/>
          <p:cNvSpPr txBox="1"/>
          <p:nvPr>
            <p:ph idx="8" type="subTitle"/>
          </p:nvPr>
        </p:nvSpPr>
        <p:spPr>
          <a:xfrm>
            <a:off x="3377000" y="1781725"/>
            <a:ext cx="2390100" cy="48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7" name="Google Shape;117;p20"/>
          <p:cNvSpPr txBox="1"/>
          <p:nvPr>
            <p:ph idx="9" type="subTitle"/>
          </p:nvPr>
        </p:nvSpPr>
        <p:spPr>
          <a:xfrm>
            <a:off x="6031450" y="1781725"/>
            <a:ext cx="2390100" cy="48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8" name="Google Shape;118;p20"/>
          <p:cNvSpPr txBox="1"/>
          <p:nvPr>
            <p:ph idx="13" type="subTitle"/>
          </p:nvPr>
        </p:nvSpPr>
        <p:spPr>
          <a:xfrm>
            <a:off x="1014700" y="3524275"/>
            <a:ext cx="1800900" cy="48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9" name="Google Shape;119;p20"/>
          <p:cNvSpPr txBox="1"/>
          <p:nvPr>
            <p:ph idx="14" type="subTitle"/>
          </p:nvPr>
        </p:nvSpPr>
        <p:spPr>
          <a:xfrm>
            <a:off x="3377000" y="3524275"/>
            <a:ext cx="2390100" cy="48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0" name="Google Shape;120;p20"/>
          <p:cNvSpPr txBox="1"/>
          <p:nvPr>
            <p:ph idx="15" type="subTitle"/>
          </p:nvPr>
        </p:nvSpPr>
        <p:spPr>
          <a:xfrm>
            <a:off x="6031450" y="3524275"/>
            <a:ext cx="2390100" cy="4812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21" name="Google Shape;121;p2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720000" y="1490500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hasCustomPrompt="1"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3"/>
                </a:solidFill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720000" y="34057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/>
          <p:nvPr/>
        </p:nvSpPr>
        <p:spPr>
          <a:xfrm>
            <a:off x="6556928" y="363013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>
            <p:ph hasCustomPrompt="1" type="title"/>
          </p:nvPr>
        </p:nvSpPr>
        <p:spPr>
          <a:xfrm>
            <a:off x="1472125" y="540000"/>
            <a:ext cx="619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1472075" y="1398425"/>
            <a:ext cx="6199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1"/>
          <p:cNvSpPr txBox="1"/>
          <p:nvPr>
            <p:ph hasCustomPrompt="1" idx="2" type="title"/>
          </p:nvPr>
        </p:nvSpPr>
        <p:spPr>
          <a:xfrm>
            <a:off x="1472125" y="1919942"/>
            <a:ext cx="619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7" name="Google Shape;127;p21"/>
          <p:cNvSpPr txBox="1"/>
          <p:nvPr>
            <p:ph idx="3" type="subTitle"/>
          </p:nvPr>
        </p:nvSpPr>
        <p:spPr>
          <a:xfrm>
            <a:off x="1472075" y="2778369"/>
            <a:ext cx="6199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1"/>
          <p:cNvSpPr txBox="1"/>
          <p:nvPr>
            <p:ph hasCustomPrompt="1" idx="4" type="title"/>
          </p:nvPr>
        </p:nvSpPr>
        <p:spPr>
          <a:xfrm>
            <a:off x="1472125" y="3299897"/>
            <a:ext cx="619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29" name="Google Shape;129;p21"/>
          <p:cNvSpPr txBox="1"/>
          <p:nvPr>
            <p:ph idx="5" type="subTitle"/>
          </p:nvPr>
        </p:nvSpPr>
        <p:spPr>
          <a:xfrm>
            <a:off x="1472075" y="4158325"/>
            <a:ext cx="6199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 flipH="1" rot="10800000">
            <a:off x="6153591" y="261703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/>
          <p:nvPr/>
        </p:nvSpPr>
        <p:spPr>
          <a:xfrm flipH="1" rot="10800000">
            <a:off x="-2221634" y="261703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2"/>
          <p:cNvSpPr txBox="1"/>
          <p:nvPr>
            <p:ph type="ctrTitle"/>
          </p:nvPr>
        </p:nvSpPr>
        <p:spPr>
          <a:xfrm>
            <a:off x="2922025" y="669825"/>
            <a:ext cx="3299700" cy="99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3467550" y="1704550"/>
            <a:ext cx="22089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/>
        </p:nvSpPr>
        <p:spPr>
          <a:xfrm>
            <a:off x="2689075" y="3201225"/>
            <a:ext cx="3772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CREDITS: This presentation template was created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, including icons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" sz="1000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and infographics &amp; images by </a:t>
            </a:r>
            <a:r>
              <a:rPr b="1" lang="en" sz="1000">
                <a:solidFill>
                  <a:schemeClr val="lt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4525900" y="2036525"/>
            <a:ext cx="3903000" cy="9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38" name="Google Shape;138;p23"/>
          <p:cNvSpPr txBox="1"/>
          <p:nvPr>
            <p:ph hasCustomPrompt="1" idx="2" type="title"/>
          </p:nvPr>
        </p:nvSpPr>
        <p:spPr>
          <a:xfrm>
            <a:off x="4525900" y="1404425"/>
            <a:ext cx="25395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3"/>
                </a:solidFill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4525900" y="2950325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>
            <p:ph type="title"/>
          </p:nvPr>
        </p:nvSpPr>
        <p:spPr>
          <a:xfrm>
            <a:off x="3502300" y="1490500"/>
            <a:ext cx="49266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5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2" name="Google Shape;142;p24"/>
          <p:cNvSpPr txBox="1"/>
          <p:nvPr>
            <p:ph hasCustomPrompt="1" idx="2" type="title"/>
          </p:nvPr>
        </p:nvSpPr>
        <p:spPr>
          <a:xfrm>
            <a:off x="3502300" y="858400"/>
            <a:ext cx="25395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chemeClr val="accent3"/>
                </a:solidFill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502300" y="34057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/>
          <p:nvPr/>
        </p:nvSpPr>
        <p:spPr>
          <a:xfrm rot="10800000">
            <a:off x="-2419722" y="-2394792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5"/>
          <p:cNvSpPr/>
          <p:nvPr/>
        </p:nvSpPr>
        <p:spPr>
          <a:xfrm>
            <a:off x="-3770672" y="298418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8" name="Google Shape;148;p25"/>
          <p:cNvSpPr txBox="1"/>
          <p:nvPr>
            <p:ph hasCustomPrompt="1" idx="2" type="title"/>
          </p:nvPr>
        </p:nvSpPr>
        <p:spPr>
          <a:xfrm>
            <a:off x="3934350" y="2542404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3557100" y="3978142"/>
            <a:ext cx="2029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25"/>
          <p:cNvSpPr txBox="1"/>
          <p:nvPr>
            <p:ph idx="3" type="subTitle"/>
          </p:nvPr>
        </p:nvSpPr>
        <p:spPr>
          <a:xfrm>
            <a:off x="3699200" y="3119632"/>
            <a:ext cx="1746000" cy="75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1" name="Google Shape;151;p25"/>
          <p:cNvSpPr txBox="1"/>
          <p:nvPr>
            <p:ph hasCustomPrompt="1" idx="4" type="title"/>
          </p:nvPr>
        </p:nvSpPr>
        <p:spPr>
          <a:xfrm>
            <a:off x="1325950" y="2542404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2" name="Google Shape;152;p25"/>
          <p:cNvSpPr txBox="1"/>
          <p:nvPr>
            <p:ph idx="5" type="subTitle"/>
          </p:nvPr>
        </p:nvSpPr>
        <p:spPr>
          <a:xfrm>
            <a:off x="948700" y="3978142"/>
            <a:ext cx="2029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5"/>
          <p:cNvSpPr txBox="1"/>
          <p:nvPr>
            <p:ph idx="6" type="subTitle"/>
          </p:nvPr>
        </p:nvSpPr>
        <p:spPr>
          <a:xfrm>
            <a:off x="1090600" y="3119632"/>
            <a:ext cx="1746000" cy="75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4" name="Google Shape;154;p25"/>
          <p:cNvSpPr txBox="1"/>
          <p:nvPr>
            <p:ph hasCustomPrompt="1" idx="7" type="title"/>
          </p:nvPr>
        </p:nvSpPr>
        <p:spPr>
          <a:xfrm>
            <a:off x="6542842" y="2542404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" name="Google Shape;155;p25"/>
          <p:cNvSpPr txBox="1"/>
          <p:nvPr>
            <p:ph idx="8" type="subTitle"/>
          </p:nvPr>
        </p:nvSpPr>
        <p:spPr>
          <a:xfrm>
            <a:off x="6165592" y="3978142"/>
            <a:ext cx="20298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9" type="subTitle"/>
          </p:nvPr>
        </p:nvSpPr>
        <p:spPr>
          <a:xfrm>
            <a:off x="6307492" y="3119632"/>
            <a:ext cx="1746000" cy="7557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BLANK_1_1_1_1_1_1_3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6"/>
          <p:cNvSpPr/>
          <p:nvPr/>
        </p:nvSpPr>
        <p:spPr>
          <a:xfrm rot="10800000">
            <a:off x="-2419722" y="-2394792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6"/>
          <p:cNvSpPr/>
          <p:nvPr/>
        </p:nvSpPr>
        <p:spPr>
          <a:xfrm>
            <a:off x="-3770672" y="298418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2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" name="Google Shape;161;p26"/>
          <p:cNvSpPr txBox="1"/>
          <p:nvPr>
            <p:ph hasCustomPrompt="1" idx="2" type="title"/>
          </p:nvPr>
        </p:nvSpPr>
        <p:spPr>
          <a:xfrm>
            <a:off x="929109" y="1272086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accent5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2" name="Google Shape;162;p26"/>
          <p:cNvSpPr txBox="1"/>
          <p:nvPr>
            <p:ph idx="1" type="subTitle"/>
          </p:nvPr>
        </p:nvSpPr>
        <p:spPr>
          <a:xfrm>
            <a:off x="646970" y="2391259"/>
            <a:ext cx="1839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26"/>
          <p:cNvSpPr txBox="1"/>
          <p:nvPr>
            <p:ph idx="3" type="subTitle"/>
          </p:nvPr>
        </p:nvSpPr>
        <p:spPr>
          <a:xfrm>
            <a:off x="776575" y="1844784"/>
            <a:ext cx="1580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4" name="Google Shape;164;p26"/>
          <p:cNvSpPr txBox="1"/>
          <p:nvPr>
            <p:ph hasCustomPrompt="1" idx="4" type="title"/>
          </p:nvPr>
        </p:nvSpPr>
        <p:spPr>
          <a:xfrm>
            <a:off x="2911509" y="1272086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dk2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5" name="Google Shape;165;p26"/>
          <p:cNvSpPr txBox="1"/>
          <p:nvPr>
            <p:ph idx="5" type="subTitle"/>
          </p:nvPr>
        </p:nvSpPr>
        <p:spPr>
          <a:xfrm>
            <a:off x="2629355" y="2391259"/>
            <a:ext cx="1839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26"/>
          <p:cNvSpPr txBox="1"/>
          <p:nvPr>
            <p:ph idx="6" type="subTitle"/>
          </p:nvPr>
        </p:nvSpPr>
        <p:spPr>
          <a:xfrm>
            <a:off x="2758970" y="1844784"/>
            <a:ext cx="1580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67" name="Google Shape;167;p26"/>
          <p:cNvSpPr txBox="1"/>
          <p:nvPr>
            <p:ph hasCustomPrompt="1" idx="7" type="title"/>
          </p:nvPr>
        </p:nvSpPr>
        <p:spPr>
          <a:xfrm>
            <a:off x="4903509" y="1272086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accent3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68" name="Google Shape;168;p26"/>
          <p:cNvSpPr txBox="1"/>
          <p:nvPr>
            <p:ph idx="8" type="subTitle"/>
          </p:nvPr>
        </p:nvSpPr>
        <p:spPr>
          <a:xfrm>
            <a:off x="4621355" y="2391259"/>
            <a:ext cx="1839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6"/>
          <p:cNvSpPr txBox="1"/>
          <p:nvPr>
            <p:ph idx="9" type="subTitle"/>
          </p:nvPr>
        </p:nvSpPr>
        <p:spPr>
          <a:xfrm>
            <a:off x="4750916" y="1844784"/>
            <a:ext cx="15804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70" name="Google Shape;170;p26"/>
          <p:cNvSpPr txBox="1"/>
          <p:nvPr>
            <p:ph hasCustomPrompt="1" idx="13" type="title"/>
          </p:nvPr>
        </p:nvSpPr>
        <p:spPr>
          <a:xfrm>
            <a:off x="6939584" y="1272086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1" name="Google Shape;171;p26"/>
          <p:cNvSpPr txBox="1"/>
          <p:nvPr>
            <p:ph idx="14" type="subTitle"/>
          </p:nvPr>
        </p:nvSpPr>
        <p:spPr>
          <a:xfrm>
            <a:off x="6657430" y="2391259"/>
            <a:ext cx="18396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" name="Google Shape;172;p26"/>
          <p:cNvSpPr txBox="1"/>
          <p:nvPr>
            <p:ph idx="15" type="subTitle"/>
          </p:nvPr>
        </p:nvSpPr>
        <p:spPr>
          <a:xfrm>
            <a:off x="6842300" y="1844784"/>
            <a:ext cx="1470000" cy="4848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7"/>
          <p:cNvSpPr/>
          <p:nvPr/>
        </p:nvSpPr>
        <p:spPr>
          <a:xfrm>
            <a:off x="5295878" y="3629196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27"/>
          <p:cNvSpPr/>
          <p:nvPr/>
        </p:nvSpPr>
        <p:spPr>
          <a:xfrm rot="10800000">
            <a:off x="6730478" y="-1965879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7"/>
          <p:cNvSpPr txBox="1"/>
          <p:nvPr>
            <p:ph idx="1" type="subTitle"/>
          </p:nvPr>
        </p:nvSpPr>
        <p:spPr>
          <a:xfrm>
            <a:off x="5429625" y="1499499"/>
            <a:ext cx="2663700" cy="117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/>
          <p:nvPr/>
        </p:nvSpPr>
        <p:spPr>
          <a:xfrm>
            <a:off x="-2366697" y="2731071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8"/>
          <p:cNvSpPr txBox="1"/>
          <p:nvPr>
            <p:ph idx="1" type="subTitle"/>
          </p:nvPr>
        </p:nvSpPr>
        <p:spPr>
          <a:xfrm>
            <a:off x="5082700" y="2605075"/>
            <a:ext cx="2660400" cy="118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1" name="Google Shape;181;p28"/>
          <p:cNvSpPr txBox="1"/>
          <p:nvPr>
            <p:ph type="title"/>
          </p:nvPr>
        </p:nvSpPr>
        <p:spPr>
          <a:xfrm>
            <a:off x="5082700" y="1245425"/>
            <a:ext cx="26604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DF79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9"/>
          <p:cNvSpPr/>
          <p:nvPr/>
        </p:nvSpPr>
        <p:spPr>
          <a:xfrm rot="10800000">
            <a:off x="5897866" y="-1736467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9"/>
          <p:cNvSpPr txBox="1"/>
          <p:nvPr>
            <p:ph idx="1" type="subTitle"/>
          </p:nvPr>
        </p:nvSpPr>
        <p:spPr>
          <a:xfrm>
            <a:off x="1405800" y="2542073"/>
            <a:ext cx="26637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type="title"/>
          </p:nvPr>
        </p:nvSpPr>
        <p:spPr>
          <a:xfrm>
            <a:off x="1405800" y="1182413"/>
            <a:ext cx="2663700" cy="129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DF79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0"/>
          <p:cNvSpPr/>
          <p:nvPr/>
        </p:nvSpPr>
        <p:spPr>
          <a:xfrm>
            <a:off x="-1434472" y="310288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30"/>
          <p:cNvSpPr/>
          <p:nvPr/>
        </p:nvSpPr>
        <p:spPr>
          <a:xfrm rot="10800000">
            <a:off x="6118403" y="-2072492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0"/>
          <p:cNvSpPr txBox="1"/>
          <p:nvPr>
            <p:ph idx="1" type="subTitle"/>
          </p:nvPr>
        </p:nvSpPr>
        <p:spPr>
          <a:xfrm>
            <a:off x="1101000" y="1829525"/>
            <a:ext cx="2907600" cy="245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600">
                <a:solidFill>
                  <a:srgbClr val="355F6C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type="title"/>
          </p:nvPr>
        </p:nvSpPr>
        <p:spPr>
          <a:xfrm>
            <a:off x="1101000" y="1109675"/>
            <a:ext cx="2907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DF79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rot="10800000">
            <a:off x="-801347" y="-1080904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rgbClr val="DF796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847800" y="1228675"/>
            <a:ext cx="7448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lphaLcPeriod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romanLcPeriod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1"/>
          <p:cNvSpPr/>
          <p:nvPr/>
        </p:nvSpPr>
        <p:spPr>
          <a:xfrm rot="10800000">
            <a:off x="6044353" y="-2263742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31"/>
          <p:cNvSpPr txBox="1"/>
          <p:nvPr>
            <p:ph idx="1" type="body"/>
          </p:nvPr>
        </p:nvSpPr>
        <p:spPr>
          <a:xfrm>
            <a:off x="2975600" y="1021411"/>
            <a:ext cx="3192900" cy="38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4" name="Google Shape;194;p31"/>
          <p:cNvSpPr txBox="1"/>
          <p:nvPr>
            <p:ph type="title"/>
          </p:nvPr>
        </p:nvSpPr>
        <p:spPr>
          <a:xfrm>
            <a:off x="2513225" y="368825"/>
            <a:ext cx="41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ONE_COLUMN_TEXT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2"/>
          <p:cNvSpPr txBox="1"/>
          <p:nvPr>
            <p:ph idx="1" type="body"/>
          </p:nvPr>
        </p:nvSpPr>
        <p:spPr>
          <a:xfrm>
            <a:off x="3701975" y="1228675"/>
            <a:ext cx="42510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7" name="Google Shape;197;p32"/>
          <p:cNvSpPr txBox="1"/>
          <p:nvPr>
            <p:ph type="title"/>
          </p:nvPr>
        </p:nvSpPr>
        <p:spPr>
          <a:xfrm>
            <a:off x="3701975" y="368825"/>
            <a:ext cx="2843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" name="Google Shape;200;p33"/>
          <p:cNvSpPr txBox="1"/>
          <p:nvPr>
            <p:ph idx="1" type="subTitle"/>
          </p:nvPr>
        </p:nvSpPr>
        <p:spPr>
          <a:xfrm>
            <a:off x="5512466" y="1442575"/>
            <a:ext cx="2083800" cy="73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01" name="Google Shape;201;p33"/>
          <p:cNvSpPr txBox="1"/>
          <p:nvPr>
            <p:ph idx="2" type="subTitle"/>
          </p:nvPr>
        </p:nvSpPr>
        <p:spPr>
          <a:xfrm>
            <a:off x="5512375" y="2244573"/>
            <a:ext cx="183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33"/>
          <p:cNvSpPr txBox="1"/>
          <p:nvPr>
            <p:ph idx="3" type="subTitle"/>
          </p:nvPr>
        </p:nvSpPr>
        <p:spPr>
          <a:xfrm>
            <a:off x="5512375" y="3863097"/>
            <a:ext cx="1830600" cy="572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" name="Google Shape;203;p33"/>
          <p:cNvSpPr txBox="1"/>
          <p:nvPr>
            <p:ph idx="4" type="subTitle"/>
          </p:nvPr>
        </p:nvSpPr>
        <p:spPr>
          <a:xfrm>
            <a:off x="5512375" y="3061000"/>
            <a:ext cx="2083800" cy="73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4"/>
          <p:cNvSpPr/>
          <p:nvPr/>
        </p:nvSpPr>
        <p:spPr>
          <a:xfrm>
            <a:off x="612853" y="40240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34"/>
          <p:cNvSpPr/>
          <p:nvPr/>
        </p:nvSpPr>
        <p:spPr>
          <a:xfrm rot="10800000">
            <a:off x="5839453" y="-2275792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4"/>
          <p:cNvSpPr txBox="1"/>
          <p:nvPr>
            <p:ph type="title"/>
          </p:nvPr>
        </p:nvSpPr>
        <p:spPr>
          <a:xfrm>
            <a:off x="720000" y="368825"/>
            <a:ext cx="326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" name="Google Shape;208;p34"/>
          <p:cNvSpPr txBox="1"/>
          <p:nvPr>
            <p:ph idx="1" type="body"/>
          </p:nvPr>
        </p:nvSpPr>
        <p:spPr>
          <a:xfrm>
            <a:off x="720000" y="1262199"/>
            <a:ext cx="4200300" cy="33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34"/>
          <p:cNvSpPr txBox="1"/>
          <p:nvPr>
            <p:ph idx="2" type="body"/>
          </p:nvPr>
        </p:nvSpPr>
        <p:spPr>
          <a:xfrm>
            <a:off x="5155900" y="822875"/>
            <a:ext cx="3268200" cy="378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2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/>
          <p:nvPr/>
        </p:nvSpPr>
        <p:spPr>
          <a:xfrm>
            <a:off x="-3095672" y="289885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5"/>
          <p:cNvSpPr txBox="1"/>
          <p:nvPr>
            <p:ph idx="1" type="subTitle"/>
          </p:nvPr>
        </p:nvSpPr>
        <p:spPr>
          <a:xfrm>
            <a:off x="1341550" y="2787138"/>
            <a:ext cx="2587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3" name="Google Shape;23;p5"/>
          <p:cNvSpPr txBox="1"/>
          <p:nvPr>
            <p:ph idx="2" type="subTitle"/>
          </p:nvPr>
        </p:nvSpPr>
        <p:spPr>
          <a:xfrm>
            <a:off x="4996500" y="2787113"/>
            <a:ext cx="25872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4" name="Google Shape;24;p5"/>
          <p:cNvSpPr txBox="1"/>
          <p:nvPr>
            <p:ph idx="3" type="subTitle"/>
          </p:nvPr>
        </p:nvSpPr>
        <p:spPr>
          <a:xfrm>
            <a:off x="1453150" y="3357388"/>
            <a:ext cx="23643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4" type="subTitle"/>
          </p:nvPr>
        </p:nvSpPr>
        <p:spPr>
          <a:xfrm>
            <a:off x="5107975" y="3357388"/>
            <a:ext cx="23643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 rot="10800000">
            <a:off x="-801347" y="-1080904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idx="1" type="body"/>
          </p:nvPr>
        </p:nvSpPr>
        <p:spPr>
          <a:xfrm>
            <a:off x="720000" y="1304875"/>
            <a:ext cx="4361400" cy="26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/>
          <p:nvPr/>
        </p:nvSpPr>
        <p:spPr>
          <a:xfrm rot="10800000">
            <a:off x="-1224647" y="-1079592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8"/>
          <p:cNvSpPr/>
          <p:nvPr/>
        </p:nvSpPr>
        <p:spPr>
          <a:xfrm>
            <a:off x="4809403" y="225438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 txBox="1"/>
          <p:nvPr>
            <p:ph type="title"/>
          </p:nvPr>
        </p:nvSpPr>
        <p:spPr>
          <a:xfrm>
            <a:off x="1794375" y="1313750"/>
            <a:ext cx="5555100" cy="251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550100" y="3084000"/>
            <a:ext cx="40437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9"/>
          <p:cNvSpPr/>
          <p:nvPr/>
        </p:nvSpPr>
        <p:spPr>
          <a:xfrm flipH="1" rot="10800000">
            <a:off x="4809403" y="-1079592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 flipH="1">
            <a:off x="-1224647" y="225438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9"/>
          <p:cNvSpPr txBox="1"/>
          <p:nvPr>
            <p:ph type="title"/>
          </p:nvPr>
        </p:nvSpPr>
        <p:spPr>
          <a:xfrm>
            <a:off x="1957800" y="1386300"/>
            <a:ext cx="5228400" cy="16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12000">
                <a:solidFill>
                  <a:schemeClr val="accent5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0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type="title"/>
          </p:nvPr>
        </p:nvSpPr>
        <p:spPr>
          <a:xfrm>
            <a:off x="720000" y="535000"/>
            <a:ext cx="3438000" cy="86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400">
                <a:solidFill>
                  <a:schemeClr val="accent3"/>
                </a:solidFill>
                <a:highlight>
                  <a:schemeClr val="lt1"/>
                </a:highlight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" name="Google Shape;44;p10"/>
          <p:cNvSpPr/>
          <p:nvPr/>
        </p:nvSpPr>
        <p:spPr>
          <a:xfrm>
            <a:off x="-1368772" y="313435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9.xml"/><Relationship Id="rId22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20.xml"/><Relationship Id="rId24" Type="http://schemas.openxmlformats.org/officeDocument/2006/relationships/slideLayout" Target="../slideLayouts/slideLayout23.xml"/><Relationship Id="rId23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26" Type="http://schemas.openxmlformats.org/officeDocument/2006/relationships/slideLayout" Target="../slideLayouts/slideLayout25.xml"/><Relationship Id="rId25" Type="http://schemas.openxmlformats.org/officeDocument/2006/relationships/slideLayout" Target="../slideLayouts/slideLayout24.xml"/><Relationship Id="rId28" Type="http://schemas.openxmlformats.org/officeDocument/2006/relationships/slideLayout" Target="../slideLayouts/slideLayout27.xml"/><Relationship Id="rId27" Type="http://schemas.openxmlformats.org/officeDocument/2006/relationships/slideLayout" Target="../slideLayouts/slideLayout26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29" Type="http://schemas.openxmlformats.org/officeDocument/2006/relationships/slideLayout" Target="../slideLayouts/slideLayout28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31" Type="http://schemas.openxmlformats.org/officeDocument/2006/relationships/slideLayout" Target="../slideLayouts/slideLayout30.xml"/><Relationship Id="rId30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0.xml"/><Relationship Id="rId3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9.xml"/><Relationship Id="rId32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12.xml"/><Relationship Id="rId35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11.xml"/><Relationship Id="rId34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14.xml"/><Relationship Id="rId37" Type="http://schemas.openxmlformats.org/officeDocument/2006/relationships/theme" Target="../theme/theme1.xml"/><Relationship Id="rId14" Type="http://schemas.openxmlformats.org/officeDocument/2006/relationships/slideLayout" Target="../slideLayouts/slideLayout13.xml"/><Relationship Id="rId36" Type="http://schemas.openxmlformats.org/officeDocument/2006/relationships/slideLayout" Target="../slideLayouts/slideLayout35.xml"/><Relationship Id="rId17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udiowide"/>
              <a:buNone/>
              <a:defRPr sz="3500">
                <a:solidFill>
                  <a:schemeClr val="dk1"/>
                </a:solidFill>
                <a:latin typeface="Audiowide"/>
                <a:ea typeface="Audiowide"/>
                <a:cs typeface="Audiowide"/>
                <a:sym typeface="Audiowid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●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Condensed"/>
              <a:buChar char="○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 Condensed"/>
              <a:buChar char="■"/>
              <a:defRPr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  <p:sldLayoutId id="2147483665" r:id="rId19"/>
    <p:sldLayoutId id="2147483666" r:id="rId20"/>
    <p:sldLayoutId id="2147483667" r:id="rId21"/>
    <p:sldLayoutId id="2147483668" r:id="rId22"/>
    <p:sldLayoutId id="2147483669" r:id="rId23"/>
    <p:sldLayoutId id="2147483670" r:id="rId24"/>
    <p:sldLayoutId id="2147483671" r:id="rId25"/>
    <p:sldLayoutId id="2147483672" r:id="rId26"/>
    <p:sldLayoutId id="2147483673" r:id="rId27"/>
    <p:sldLayoutId id="2147483674" r:id="rId28"/>
    <p:sldLayoutId id="2147483675" r:id="rId29"/>
    <p:sldLayoutId id="2147483676" r:id="rId30"/>
    <p:sldLayoutId id="2147483677" r:id="rId31"/>
    <p:sldLayoutId id="2147483678" r:id="rId32"/>
    <p:sldLayoutId id="2147483679" r:id="rId33"/>
    <p:sldLayoutId id="2147483680" r:id="rId34"/>
    <p:sldLayoutId id="2147483681" r:id="rId35"/>
    <p:sldLayoutId id="2147483682" r:id="rId3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54">
          <p15:clr>
            <a:srgbClr val="EA4335"/>
          </p15:clr>
        </p15:guide>
        <p15:guide id="2" pos="5306">
          <p15:clr>
            <a:srgbClr val="EA4335"/>
          </p15:clr>
        </p15:guide>
        <p15:guide id="3" orient="horz" pos="337">
          <p15:clr>
            <a:srgbClr val="EA4335"/>
          </p15:clr>
        </p15:guide>
        <p15:guide id="4" orient="horz" pos="2903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xS1Z6KAaHADigy2IuJycAh0mcZ_5dPz7pBr_CXHfEf0/copy" TargetMode="External"/><Relationship Id="rId4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6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6.jpg"/><Relationship Id="rId4" Type="http://schemas.openxmlformats.org/officeDocument/2006/relationships/image" Target="../media/image2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png"/><Relationship Id="rId4" Type="http://schemas.openxmlformats.org/officeDocument/2006/relationships/image" Target="../media/image22.jpg"/><Relationship Id="rId9" Type="http://schemas.openxmlformats.org/officeDocument/2006/relationships/image" Target="../media/image44.jpg"/><Relationship Id="rId5" Type="http://schemas.openxmlformats.org/officeDocument/2006/relationships/image" Target="../media/image43.png"/><Relationship Id="rId6" Type="http://schemas.openxmlformats.org/officeDocument/2006/relationships/image" Target="../media/image42.png"/><Relationship Id="rId7" Type="http://schemas.openxmlformats.org/officeDocument/2006/relationships/image" Target="../media/image41.png"/><Relationship Id="rId8" Type="http://schemas.openxmlformats.org/officeDocument/2006/relationships/image" Target="../media/image34.jpg"/><Relationship Id="rId10" Type="http://schemas.openxmlformats.org/officeDocument/2006/relationships/image" Target="../media/image4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Relationship Id="rId5" Type="http://schemas.openxmlformats.org/officeDocument/2006/relationships/image" Target="../media/image22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7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7.xml"/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4" Type="http://schemas.openxmlformats.org/officeDocument/2006/relationships/hyperlink" Target="https://docs.google.com/spreadsheets/d/1xS1Z6KAaHADigy2IuJycAh0mcZ_5dPz7pBr_CXHfEf0/copy" TargetMode="External"/><Relationship Id="rId5" Type="http://schemas.openxmlformats.org/officeDocument/2006/relationships/image" Target="../media/image3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7"/>
          <p:cNvSpPr/>
          <p:nvPr/>
        </p:nvSpPr>
        <p:spPr>
          <a:xfrm>
            <a:off x="4503228" y="181105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7"/>
          <p:cNvSpPr txBox="1"/>
          <p:nvPr/>
        </p:nvSpPr>
        <p:spPr>
          <a:xfrm rot="-2390">
            <a:off x="6702956" y="596400"/>
            <a:ext cx="1725900" cy="58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  <a:highlight>
                <a:schemeClr val="accent3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8" name="Google Shape;218;p37"/>
          <p:cNvSpPr txBox="1"/>
          <p:nvPr>
            <p:ph idx="1" type="subTitle"/>
          </p:nvPr>
        </p:nvSpPr>
        <p:spPr>
          <a:xfrm rot="-3517">
            <a:off x="715024" y="3630345"/>
            <a:ext cx="3518702" cy="8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Andrea Moressa 1074124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Loris Iacoban 1074130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Amin Borqal 1073928</a:t>
            </a:r>
            <a:endParaRPr/>
          </a:p>
        </p:txBody>
      </p:sp>
      <p:grpSp>
        <p:nvGrpSpPr>
          <p:cNvPr id="219" name="Google Shape;219;p37"/>
          <p:cNvGrpSpPr/>
          <p:nvPr/>
        </p:nvGrpSpPr>
        <p:grpSpPr>
          <a:xfrm>
            <a:off x="4607815" y="811838"/>
            <a:ext cx="4202895" cy="3755120"/>
            <a:chOff x="238125" y="280300"/>
            <a:chExt cx="6054300" cy="5211825"/>
          </a:xfrm>
        </p:grpSpPr>
        <p:sp>
          <p:nvSpPr>
            <p:cNvPr id="220" name="Google Shape;220;p37"/>
            <p:cNvSpPr/>
            <p:nvPr/>
          </p:nvSpPr>
          <p:spPr>
            <a:xfrm>
              <a:off x="1038450" y="4036925"/>
              <a:ext cx="432750" cy="633800"/>
            </a:xfrm>
            <a:custGeom>
              <a:rect b="b" l="l" r="r" t="t"/>
              <a:pathLst>
                <a:path extrusionOk="0" h="25352" w="17310">
                  <a:moveTo>
                    <a:pt x="16544" y="2605"/>
                  </a:moveTo>
                  <a:cubicBezTo>
                    <a:pt x="17310" y="5821"/>
                    <a:pt x="15012" y="8425"/>
                    <a:pt x="14629" y="10264"/>
                  </a:cubicBezTo>
                  <a:lnTo>
                    <a:pt x="13863" y="13327"/>
                  </a:lnTo>
                  <a:lnTo>
                    <a:pt x="6587" y="23820"/>
                  </a:lnTo>
                  <a:cubicBezTo>
                    <a:pt x="4443" y="25351"/>
                    <a:pt x="1" y="22135"/>
                    <a:pt x="920" y="20143"/>
                  </a:cubicBezTo>
                  <a:lnTo>
                    <a:pt x="9038" y="3754"/>
                  </a:lnTo>
                  <a:cubicBezTo>
                    <a:pt x="10647" y="1"/>
                    <a:pt x="15012" y="1992"/>
                    <a:pt x="16544" y="2605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37"/>
            <p:cNvSpPr/>
            <p:nvPr/>
          </p:nvSpPr>
          <p:spPr>
            <a:xfrm>
              <a:off x="1046125" y="4040750"/>
              <a:ext cx="1464775" cy="972700"/>
            </a:xfrm>
            <a:custGeom>
              <a:rect b="b" l="l" r="r" t="t"/>
              <a:pathLst>
                <a:path extrusionOk="0" h="38908" w="58591">
                  <a:moveTo>
                    <a:pt x="3523" y="30636"/>
                  </a:moveTo>
                  <a:cubicBezTo>
                    <a:pt x="0" y="24279"/>
                    <a:pt x="2834" y="17386"/>
                    <a:pt x="7353" y="12868"/>
                  </a:cubicBezTo>
                  <a:cubicBezTo>
                    <a:pt x="15394" y="4749"/>
                    <a:pt x="32550" y="1"/>
                    <a:pt x="43426" y="5362"/>
                  </a:cubicBezTo>
                  <a:cubicBezTo>
                    <a:pt x="53382" y="10340"/>
                    <a:pt x="58590" y="23284"/>
                    <a:pt x="50012" y="30789"/>
                  </a:cubicBezTo>
                  <a:cubicBezTo>
                    <a:pt x="40745" y="38908"/>
                    <a:pt x="5591" y="34389"/>
                    <a:pt x="3523" y="30636"/>
                  </a:cubicBez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37"/>
            <p:cNvSpPr/>
            <p:nvPr/>
          </p:nvSpPr>
          <p:spPr>
            <a:xfrm>
              <a:off x="755075" y="4594100"/>
              <a:ext cx="323625" cy="229800"/>
            </a:xfrm>
            <a:custGeom>
              <a:rect b="b" l="l" r="r" t="t"/>
              <a:pathLst>
                <a:path extrusionOk="0" h="9192" w="12945">
                  <a:moveTo>
                    <a:pt x="10340" y="2069"/>
                  </a:moveTo>
                  <a:lnTo>
                    <a:pt x="12944" y="4213"/>
                  </a:lnTo>
                  <a:cubicBezTo>
                    <a:pt x="12868" y="6587"/>
                    <a:pt x="12868" y="7813"/>
                    <a:pt x="11872" y="8426"/>
                  </a:cubicBezTo>
                  <a:cubicBezTo>
                    <a:pt x="10723" y="9191"/>
                    <a:pt x="8808" y="8502"/>
                    <a:pt x="7660" y="7966"/>
                  </a:cubicBezTo>
                  <a:lnTo>
                    <a:pt x="7353" y="6970"/>
                  </a:lnTo>
                  <a:cubicBezTo>
                    <a:pt x="5745" y="6741"/>
                    <a:pt x="6128" y="6970"/>
                    <a:pt x="4596" y="6051"/>
                  </a:cubicBezTo>
                  <a:cubicBezTo>
                    <a:pt x="2681" y="4902"/>
                    <a:pt x="384" y="3294"/>
                    <a:pt x="77" y="1456"/>
                  </a:cubicBezTo>
                  <a:cubicBezTo>
                    <a:pt x="1" y="920"/>
                    <a:pt x="384" y="1"/>
                    <a:pt x="920" y="77"/>
                  </a:cubicBezTo>
                  <a:lnTo>
                    <a:pt x="6664" y="1226"/>
                  </a:lnTo>
                  <a:lnTo>
                    <a:pt x="10340" y="2069"/>
                  </a:lnTo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37"/>
            <p:cNvSpPr/>
            <p:nvPr/>
          </p:nvSpPr>
          <p:spPr>
            <a:xfrm>
              <a:off x="755075" y="4599850"/>
              <a:ext cx="315950" cy="224050"/>
            </a:xfrm>
            <a:custGeom>
              <a:rect b="b" l="l" r="r" t="t"/>
              <a:pathLst>
                <a:path extrusionOk="0" h="8962" w="12638">
                  <a:moveTo>
                    <a:pt x="12638" y="7200"/>
                  </a:moveTo>
                  <a:cubicBezTo>
                    <a:pt x="12485" y="7659"/>
                    <a:pt x="12255" y="7966"/>
                    <a:pt x="11872" y="8196"/>
                  </a:cubicBezTo>
                  <a:cubicBezTo>
                    <a:pt x="10723" y="8961"/>
                    <a:pt x="8808" y="8272"/>
                    <a:pt x="7660" y="7736"/>
                  </a:cubicBezTo>
                  <a:lnTo>
                    <a:pt x="7353" y="6740"/>
                  </a:lnTo>
                  <a:cubicBezTo>
                    <a:pt x="5745" y="6511"/>
                    <a:pt x="6128" y="6740"/>
                    <a:pt x="4596" y="5821"/>
                  </a:cubicBezTo>
                  <a:cubicBezTo>
                    <a:pt x="2681" y="4672"/>
                    <a:pt x="384" y="3064"/>
                    <a:pt x="77" y="1226"/>
                  </a:cubicBezTo>
                  <a:cubicBezTo>
                    <a:pt x="1" y="843"/>
                    <a:pt x="231" y="230"/>
                    <a:pt x="537" y="1"/>
                  </a:cubicBezTo>
                  <a:cubicBezTo>
                    <a:pt x="460" y="154"/>
                    <a:pt x="460" y="384"/>
                    <a:pt x="460" y="537"/>
                  </a:cubicBezTo>
                  <a:cubicBezTo>
                    <a:pt x="767" y="2375"/>
                    <a:pt x="3064" y="3983"/>
                    <a:pt x="4979" y="5132"/>
                  </a:cubicBezTo>
                  <a:cubicBezTo>
                    <a:pt x="6587" y="6051"/>
                    <a:pt x="6128" y="5821"/>
                    <a:pt x="7736" y="6051"/>
                  </a:cubicBezTo>
                  <a:lnTo>
                    <a:pt x="8043" y="6970"/>
                  </a:lnTo>
                  <a:cubicBezTo>
                    <a:pt x="9191" y="7583"/>
                    <a:pt x="11106" y="8272"/>
                    <a:pt x="12255" y="7506"/>
                  </a:cubicBezTo>
                  <a:cubicBezTo>
                    <a:pt x="12408" y="7430"/>
                    <a:pt x="12485" y="7353"/>
                    <a:pt x="12638" y="7200"/>
                  </a:cubicBezTo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37"/>
            <p:cNvSpPr/>
            <p:nvPr/>
          </p:nvSpPr>
          <p:spPr>
            <a:xfrm>
              <a:off x="914000" y="4113525"/>
              <a:ext cx="432750" cy="633775"/>
            </a:xfrm>
            <a:custGeom>
              <a:rect b="b" l="l" r="r" t="t"/>
              <a:pathLst>
                <a:path extrusionOk="0" h="25351" w="17310">
                  <a:moveTo>
                    <a:pt x="16620" y="2604"/>
                  </a:moveTo>
                  <a:cubicBezTo>
                    <a:pt x="17309" y="5821"/>
                    <a:pt x="15088" y="8425"/>
                    <a:pt x="14629" y="10263"/>
                  </a:cubicBezTo>
                  <a:lnTo>
                    <a:pt x="13863" y="13327"/>
                  </a:lnTo>
                  <a:lnTo>
                    <a:pt x="6587" y="23819"/>
                  </a:lnTo>
                  <a:cubicBezTo>
                    <a:pt x="4519" y="25351"/>
                    <a:pt x="1" y="22134"/>
                    <a:pt x="920" y="20066"/>
                  </a:cubicBezTo>
                  <a:lnTo>
                    <a:pt x="9038" y="3753"/>
                  </a:lnTo>
                  <a:cubicBezTo>
                    <a:pt x="10723" y="0"/>
                    <a:pt x="15012" y="1992"/>
                    <a:pt x="16620" y="2604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37"/>
            <p:cNvSpPr/>
            <p:nvPr/>
          </p:nvSpPr>
          <p:spPr>
            <a:xfrm>
              <a:off x="1268225" y="4052250"/>
              <a:ext cx="484450" cy="446150"/>
            </a:xfrm>
            <a:custGeom>
              <a:rect b="b" l="l" r="r" t="t"/>
              <a:pathLst>
                <a:path extrusionOk="0" h="17846" w="19378">
                  <a:moveTo>
                    <a:pt x="17922" y="17845"/>
                  </a:moveTo>
                  <a:cubicBezTo>
                    <a:pt x="14399" y="17080"/>
                    <a:pt x="8042" y="11565"/>
                    <a:pt x="3906" y="8655"/>
                  </a:cubicBezTo>
                  <a:lnTo>
                    <a:pt x="230" y="6740"/>
                  </a:lnTo>
                  <a:cubicBezTo>
                    <a:pt x="0" y="2987"/>
                    <a:pt x="307" y="1762"/>
                    <a:pt x="1992" y="1149"/>
                  </a:cubicBezTo>
                  <a:cubicBezTo>
                    <a:pt x="5362" y="0"/>
                    <a:pt x="15088" y="4519"/>
                    <a:pt x="19377" y="6587"/>
                  </a:cubicBezTo>
                  <a:lnTo>
                    <a:pt x="17922" y="17845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37"/>
            <p:cNvSpPr/>
            <p:nvPr/>
          </p:nvSpPr>
          <p:spPr>
            <a:xfrm>
              <a:off x="1145675" y="4123100"/>
              <a:ext cx="815700" cy="474875"/>
            </a:xfrm>
            <a:custGeom>
              <a:rect b="b" l="l" r="r" t="t"/>
              <a:pathLst>
                <a:path extrusionOk="0" h="18995" w="32628">
                  <a:moveTo>
                    <a:pt x="29487" y="4978"/>
                  </a:moveTo>
                  <a:lnTo>
                    <a:pt x="31785" y="6280"/>
                  </a:lnTo>
                  <a:cubicBezTo>
                    <a:pt x="32627" y="10033"/>
                    <a:pt x="32168" y="12637"/>
                    <a:pt x="30406" y="14475"/>
                  </a:cubicBezTo>
                  <a:cubicBezTo>
                    <a:pt x="27955" y="17079"/>
                    <a:pt x="22824" y="18994"/>
                    <a:pt x="17999" y="17922"/>
                  </a:cubicBezTo>
                  <a:cubicBezTo>
                    <a:pt x="14399" y="17079"/>
                    <a:pt x="8119" y="11565"/>
                    <a:pt x="3907" y="8655"/>
                  </a:cubicBezTo>
                  <a:lnTo>
                    <a:pt x="307" y="6740"/>
                  </a:lnTo>
                  <a:cubicBezTo>
                    <a:pt x="1" y="2987"/>
                    <a:pt x="307" y="1685"/>
                    <a:pt x="2069" y="1149"/>
                  </a:cubicBezTo>
                  <a:cubicBezTo>
                    <a:pt x="5668" y="0"/>
                    <a:pt x="14706" y="4672"/>
                    <a:pt x="18995" y="6817"/>
                  </a:cubicBezTo>
                  <a:lnTo>
                    <a:pt x="29487" y="4978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37"/>
            <p:cNvSpPr/>
            <p:nvPr/>
          </p:nvSpPr>
          <p:spPr>
            <a:xfrm>
              <a:off x="1570750" y="3468275"/>
              <a:ext cx="762075" cy="1018625"/>
            </a:xfrm>
            <a:custGeom>
              <a:rect b="b" l="l" r="r" t="t"/>
              <a:pathLst>
                <a:path extrusionOk="0" h="40745" w="30483">
                  <a:moveTo>
                    <a:pt x="25428" y="3829"/>
                  </a:moveTo>
                  <a:cubicBezTo>
                    <a:pt x="30482" y="11029"/>
                    <a:pt x="22364" y="27648"/>
                    <a:pt x="19990" y="32473"/>
                  </a:cubicBezTo>
                  <a:cubicBezTo>
                    <a:pt x="17156" y="38447"/>
                    <a:pt x="0" y="40745"/>
                    <a:pt x="2068" y="32090"/>
                  </a:cubicBezTo>
                  <a:cubicBezTo>
                    <a:pt x="6434" y="21521"/>
                    <a:pt x="4672" y="19683"/>
                    <a:pt x="5438" y="12637"/>
                  </a:cubicBezTo>
                  <a:cubicBezTo>
                    <a:pt x="5668" y="10339"/>
                    <a:pt x="5821" y="9114"/>
                    <a:pt x="7123" y="7812"/>
                  </a:cubicBezTo>
                  <a:cubicBezTo>
                    <a:pt x="9574" y="5285"/>
                    <a:pt x="22824" y="0"/>
                    <a:pt x="25428" y="3829"/>
                  </a:cubicBezTo>
                  <a:close/>
                </a:path>
              </a:pathLst>
            </a:custGeom>
            <a:solidFill>
              <a:srgbClr val="B0CC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7"/>
            <p:cNvSpPr/>
            <p:nvPr/>
          </p:nvSpPr>
          <p:spPr>
            <a:xfrm>
              <a:off x="1187800" y="4092450"/>
              <a:ext cx="283400" cy="139800"/>
            </a:xfrm>
            <a:custGeom>
              <a:rect b="b" l="l" r="r" t="t"/>
              <a:pathLst>
                <a:path extrusionOk="0" h="5592" w="11336">
                  <a:moveTo>
                    <a:pt x="11336" y="2298"/>
                  </a:moveTo>
                  <a:cubicBezTo>
                    <a:pt x="9574" y="1915"/>
                    <a:pt x="9421" y="1762"/>
                    <a:pt x="7659" y="767"/>
                  </a:cubicBezTo>
                  <a:cubicBezTo>
                    <a:pt x="6970" y="384"/>
                    <a:pt x="6664" y="231"/>
                    <a:pt x="5592" y="77"/>
                  </a:cubicBezTo>
                  <a:cubicBezTo>
                    <a:pt x="4596" y="1"/>
                    <a:pt x="2834" y="1226"/>
                    <a:pt x="1149" y="1686"/>
                  </a:cubicBezTo>
                  <a:cubicBezTo>
                    <a:pt x="1" y="1992"/>
                    <a:pt x="77" y="2988"/>
                    <a:pt x="230" y="3524"/>
                  </a:cubicBezTo>
                  <a:cubicBezTo>
                    <a:pt x="613" y="4519"/>
                    <a:pt x="2069" y="4596"/>
                    <a:pt x="3294" y="4902"/>
                  </a:cubicBezTo>
                  <a:cubicBezTo>
                    <a:pt x="4290" y="5209"/>
                    <a:pt x="4826" y="5439"/>
                    <a:pt x="6128" y="5515"/>
                  </a:cubicBezTo>
                  <a:cubicBezTo>
                    <a:pt x="6970" y="5592"/>
                    <a:pt x="7966" y="5362"/>
                    <a:pt x="8808" y="5362"/>
                  </a:cubicBezTo>
                  <a:lnTo>
                    <a:pt x="11183" y="5285"/>
                  </a:lnTo>
                  <a:lnTo>
                    <a:pt x="11259" y="2452"/>
                  </a:lnTo>
                  <a:lnTo>
                    <a:pt x="11259" y="2452"/>
                  </a:lnTo>
                  <a:lnTo>
                    <a:pt x="11336" y="2298"/>
                  </a:lnTo>
                </a:path>
              </a:pathLst>
            </a:custGeom>
            <a:solidFill>
              <a:srgbClr val="8B5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7"/>
            <p:cNvSpPr/>
            <p:nvPr/>
          </p:nvSpPr>
          <p:spPr>
            <a:xfrm>
              <a:off x="1396500" y="4042675"/>
              <a:ext cx="474875" cy="191500"/>
            </a:xfrm>
            <a:custGeom>
              <a:rect b="b" l="l" r="r" t="t"/>
              <a:pathLst>
                <a:path extrusionOk="0" h="7660" w="18995">
                  <a:moveTo>
                    <a:pt x="11412" y="1226"/>
                  </a:moveTo>
                  <a:lnTo>
                    <a:pt x="690" y="3524"/>
                  </a:lnTo>
                  <a:cubicBezTo>
                    <a:pt x="231" y="4213"/>
                    <a:pt x="1" y="6357"/>
                    <a:pt x="920" y="7659"/>
                  </a:cubicBezTo>
                  <a:cubicBezTo>
                    <a:pt x="2222" y="7659"/>
                    <a:pt x="13327" y="6817"/>
                    <a:pt x="17080" y="5898"/>
                  </a:cubicBezTo>
                  <a:cubicBezTo>
                    <a:pt x="18765" y="5438"/>
                    <a:pt x="18995" y="4672"/>
                    <a:pt x="18612" y="2987"/>
                  </a:cubicBezTo>
                  <a:cubicBezTo>
                    <a:pt x="18076" y="1"/>
                    <a:pt x="14323" y="613"/>
                    <a:pt x="11412" y="1226"/>
                  </a:cubicBezTo>
                  <a:close/>
                </a:path>
              </a:pathLst>
            </a:custGeom>
            <a:solidFill>
              <a:srgbClr val="D5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7"/>
            <p:cNvSpPr/>
            <p:nvPr/>
          </p:nvSpPr>
          <p:spPr>
            <a:xfrm>
              <a:off x="1706700" y="3627175"/>
              <a:ext cx="202975" cy="562950"/>
            </a:xfrm>
            <a:custGeom>
              <a:rect b="b" l="l" r="r" t="t"/>
              <a:pathLst>
                <a:path extrusionOk="0" h="22518" w="8119">
                  <a:moveTo>
                    <a:pt x="153" y="5439"/>
                  </a:moveTo>
                  <a:cubicBezTo>
                    <a:pt x="0" y="8426"/>
                    <a:pt x="460" y="12638"/>
                    <a:pt x="689" y="16314"/>
                  </a:cubicBezTo>
                  <a:cubicBezTo>
                    <a:pt x="1072" y="19990"/>
                    <a:pt x="383" y="22288"/>
                    <a:pt x="4059" y="22365"/>
                  </a:cubicBezTo>
                  <a:cubicBezTo>
                    <a:pt x="5821" y="22518"/>
                    <a:pt x="6280" y="21828"/>
                    <a:pt x="6510" y="20144"/>
                  </a:cubicBezTo>
                  <a:lnTo>
                    <a:pt x="8042" y="9038"/>
                  </a:lnTo>
                  <a:cubicBezTo>
                    <a:pt x="8118" y="4826"/>
                    <a:pt x="6280" y="1533"/>
                    <a:pt x="4289" y="767"/>
                  </a:cubicBezTo>
                  <a:cubicBezTo>
                    <a:pt x="2374" y="1"/>
                    <a:pt x="460" y="1456"/>
                    <a:pt x="153" y="5439"/>
                  </a:cubicBezTo>
                </a:path>
              </a:pathLst>
            </a:custGeom>
            <a:solidFill>
              <a:srgbClr val="D5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7"/>
            <p:cNvSpPr/>
            <p:nvPr/>
          </p:nvSpPr>
          <p:spPr>
            <a:xfrm>
              <a:off x="1107375" y="3742075"/>
              <a:ext cx="1773050" cy="1556675"/>
            </a:xfrm>
            <a:custGeom>
              <a:rect b="b" l="l" r="r" t="t"/>
              <a:pathLst>
                <a:path extrusionOk="0" h="62267" w="70922">
                  <a:moveTo>
                    <a:pt x="78" y="39060"/>
                  </a:moveTo>
                  <a:cubicBezTo>
                    <a:pt x="1" y="42507"/>
                    <a:pt x="2145" y="45953"/>
                    <a:pt x="6205" y="49706"/>
                  </a:cubicBezTo>
                  <a:cubicBezTo>
                    <a:pt x="15548" y="58437"/>
                    <a:pt x="42737" y="62266"/>
                    <a:pt x="56906" y="48710"/>
                  </a:cubicBezTo>
                  <a:cubicBezTo>
                    <a:pt x="70922" y="35384"/>
                    <a:pt x="65484" y="6510"/>
                    <a:pt x="50013" y="843"/>
                  </a:cubicBezTo>
                  <a:cubicBezTo>
                    <a:pt x="47639" y="0"/>
                    <a:pt x="39214" y="5438"/>
                    <a:pt x="38678" y="7123"/>
                  </a:cubicBezTo>
                  <a:cubicBezTo>
                    <a:pt x="37376" y="10493"/>
                    <a:pt x="34925" y="15165"/>
                    <a:pt x="31632" y="18841"/>
                  </a:cubicBezTo>
                  <a:cubicBezTo>
                    <a:pt x="23667" y="27648"/>
                    <a:pt x="16774" y="28108"/>
                    <a:pt x="11719" y="28950"/>
                  </a:cubicBezTo>
                  <a:cubicBezTo>
                    <a:pt x="5898" y="29946"/>
                    <a:pt x="154" y="31937"/>
                    <a:pt x="78" y="39060"/>
                  </a:cubicBezTo>
                  <a:close/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7"/>
            <p:cNvSpPr/>
            <p:nvPr/>
          </p:nvSpPr>
          <p:spPr>
            <a:xfrm>
              <a:off x="1917300" y="3326575"/>
              <a:ext cx="172350" cy="294900"/>
            </a:xfrm>
            <a:custGeom>
              <a:rect b="b" l="l" r="r" t="t"/>
              <a:pathLst>
                <a:path extrusionOk="0" h="11796" w="6894">
                  <a:moveTo>
                    <a:pt x="6894" y="3524"/>
                  </a:moveTo>
                  <a:cubicBezTo>
                    <a:pt x="5745" y="7276"/>
                    <a:pt x="5668" y="7123"/>
                    <a:pt x="5821" y="9880"/>
                  </a:cubicBezTo>
                  <a:cubicBezTo>
                    <a:pt x="5898" y="11795"/>
                    <a:pt x="384" y="11336"/>
                    <a:pt x="460" y="9727"/>
                  </a:cubicBezTo>
                  <a:cubicBezTo>
                    <a:pt x="996" y="6434"/>
                    <a:pt x="537" y="4826"/>
                    <a:pt x="1" y="1"/>
                  </a:cubicBezTo>
                  <a:lnTo>
                    <a:pt x="6894" y="3524"/>
                  </a:lnTo>
                </a:path>
              </a:pathLst>
            </a:custGeom>
            <a:solidFill>
              <a:srgbClr val="794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7"/>
            <p:cNvSpPr/>
            <p:nvPr/>
          </p:nvSpPr>
          <p:spPr>
            <a:xfrm>
              <a:off x="1850300" y="3244250"/>
              <a:ext cx="143625" cy="306375"/>
            </a:xfrm>
            <a:custGeom>
              <a:rect b="b" l="l" r="r" t="t"/>
              <a:pathLst>
                <a:path extrusionOk="0" h="12255" w="5745">
                  <a:moveTo>
                    <a:pt x="1455" y="0"/>
                  </a:moveTo>
                  <a:cubicBezTo>
                    <a:pt x="766" y="996"/>
                    <a:pt x="383" y="1838"/>
                    <a:pt x="230" y="3217"/>
                  </a:cubicBezTo>
                  <a:cubicBezTo>
                    <a:pt x="77" y="4289"/>
                    <a:pt x="77" y="5974"/>
                    <a:pt x="77" y="7123"/>
                  </a:cubicBezTo>
                  <a:cubicBezTo>
                    <a:pt x="77" y="8042"/>
                    <a:pt x="0" y="11412"/>
                    <a:pt x="613" y="11871"/>
                  </a:cubicBezTo>
                  <a:cubicBezTo>
                    <a:pt x="1149" y="12254"/>
                    <a:pt x="3906" y="11642"/>
                    <a:pt x="4978" y="10723"/>
                  </a:cubicBezTo>
                  <a:cubicBezTo>
                    <a:pt x="5744" y="10110"/>
                    <a:pt x="5361" y="8042"/>
                    <a:pt x="5744" y="7659"/>
                  </a:cubicBezTo>
                  <a:lnTo>
                    <a:pt x="4672" y="613"/>
                  </a:lnTo>
                  <a:lnTo>
                    <a:pt x="1455" y="0"/>
                  </a:lnTo>
                </a:path>
              </a:pathLst>
            </a:custGeom>
            <a:solidFill>
              <a:srgbClr val="8B52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7"/>
            <p:cNvSpPr/>
            <p:nvPr/>
          </p:nvSpPr>
          <p:spPr>
            <a:xfrm>
              <a:off x="1840725" y="3181050"/>
              <a:ext cx="312125" cy="363825"/>
            </a:xfrm>
            <a:custGeom>
              <a:rect b="b" l="l" r="r" t="t"/>
              <a:pathLst>
                <a:path extrusionOk="0" h="14553" w="12485">
                  <a:moveTo>
                    <a:pt x="10033" y="1916"/>
                  </a:moveTo>
                  <a:cubicBezTo>
                    <a:pt x="12484" y="4137"/>
                    <a:pt x="12254" y="7583"/>
                    <a:pt x="10493" y="10111"/>
                  </a:cubicBezTo>
                  <a:cubicBezTo>
                    <a:pt x="9727" y="11259"/>
                    <a:pt x="9267" y="12025"/>
                    <a:pt x="8808" y="14170"/>
                  </a:cubicBezTo>
                  <a:cubicBezTo>
                    <a:pt x="6817" y="14553"/>
                    <a:pt x="5821" y="14016"/>
                    <a:pt x="4749" y="12025"/>
                  </a:cubicBezTo>
                  <a:cubicBezTo>
                    <a:pt x="3676" y="10034"/>
                    <a:pt x="4136" y="8043"/>
                    <a:pt x="3064" y="7813"/>
                  </a:cubicBezTo>
                  <a:cubicBezTo>
                    <a:pt x="2604" y="7736"/>
                    <a:pt x="2145" y="8196"/>
                    <a:pt x="2145" y="9957"/>
                  </a:cubicBezTo>
                  <a:cubicBezTo>
                    <a:pt x="1532" y="8196"/>
                    <a:pt x="1609" y="5898"/>
                    <a:pt x="613" y="4443"/>
                  </a:cubicBezTo>
                  <a:cubicBezTo>
                    <a:pt x="153" y="3754"/>
                    <a:pt x="0" y="3064"/>
                    <a:pt x="77" y="2069"/>
                  </a:cubicBezTo>
                  <a:cubicBezTo>
                    <a:pt x="1149" y="2069"/>
                    <a:pt x="1991" y="1073"/>
                    <a:pt x="3293" y="690"/>
                  </a:cubicBezTo>
                  <a:cubicBezTo>
                    <a:pt x="5821" y="1"/>
                    <a:pt x="8884" y="77"/>
                    <a:pt x="10033" y="1916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37"/>
            <p:cNvSpPr/>
            <p:nvPr/>
          </p:nvSpPr>
          <p:spPr>
            <a:xfrm>
              <a:off x="1913475" y="3546775"/>
              <a:ext cx="155125" cy="107250"/>
            </a:xfrm>
            <a:custGeom>
              <a:rect b="b" l="l" r="r" t="t"/>
              <a:pathLst>
                <a:path extrusionOk="0" h="4290" w="6205">
                  <a:moveTo>
                    <a:pt x="5974" y="0"/>
                  </a:moveTo>
                  <a:cubicBezTo>
                    <a:pt x="5745" y="1532"/>
                    <a:pt x="2068" y="1609"/>
                    <a:pt x="613" y="230"/>
                  </a:cubicBezTo>
                  <a:lnTo>
                    <a:pt x="1" y="1379"/>
                  </a:lnTo>
                  <a:cubicBezTo>
                    <a:pt x="996" y="3600"/>
                    <a:pt x="5898" y="4289"/>
                    <a:pt x="6204" y="1915"/>
                  </a:cubicBezTo>
                  <a:lnTo>
                    <a:pt x="5974" y="0"/>
                  </a:lnTo>
                </a:path>
              </a:pathLst>
            </a:custGeom>
            <a:solidFill>
              <a:srgbClr val="D5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36" name="Google Shape;236;p37"/>
            <p:cNvGrpSpPr/>
            <p:nvPr/>
          </p:nvGrpSpPr>
          <p:grpSpPr>
            <a:xfrm>
              <a:off x="238125" y="280300"/>
              <a:ext cx="1445600" cy="3191825"/>
              <a:chOff x="238125" y="280300"/>
              <a:chExt cx="1445600" cy="3191825"/>
            </a:xfrm>
          </p:grpSpPr>
          <p:sp>
            <p:nvSpPr>
              <p:cNvPr id="237" name="Google Shape;237;p37"/>
              <p:cNvSpPr/>
              <p:nvPr/>
            </p:nvSpPr>
            <p:spPr>
              <a:xfrm>
                <a:off x="1582225" y="2794300"/>
                <a:ext cx="101500" cy="162775"/>
              </a:xfrm>
              <a:custGeom>
                <a:rect b="b" l="l" r="r" t="t"/>
                <a:pathLst>
                  <a:path extrusionOk="0" h="6511" w="4060">
                    <a:moveTo>
                      <a:pt x="1" y="6510"/>
                    </a:moveTo>
                    <a:lnTo>
                      <a:pt x="4060" y="4136"/>
                    </a:lnTo>
                    <a:lnTo>
                      <a:pt x="4060" y="0"/>
                    </a:lnTo>
                    <a:lnTo>
                      <a:pt x="1" y="2374"/>
                    </a:lnTo>
                    <a:lnTo>
                      <a:pt x="1" y="6510"/>
                    </a:lnTo>
                    <a:close/>
                  </a:path>
                </a:pathLst>
              </a:custGeom>
              <a:solidFill>
                <a:srgbClr val="345A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7"/>
              <p:cNvSpPr/>
              <p:nvPr/>
            </p:nvSpPr>
            <p:spPr>
              <a:xfrm>
                <a:off x="1249075" y="2600900"/>
                <a:ext cx="434650" cy="252775"/>
              </a:xfrm>
              <a:custGeom>
                <a:rect b="b" l="l" r="r" t="t"/>
                <a:pathLst>
                  <a:path extrusionOk="0" h="10111" w="17386">
                    <a:moveTo>
                      <a:pt x="13327" y="10110"/>
                    </a:moveTo>
                    <a:lnTo>
                      <a:pt x="17386" y="7736"/>
                    </a:lnTo>
                    <a:lnTo>
                      <a:pt x="4060" y="1"/>
                    </a:lnTo>
                    <a:lnTo>
                      <a:pt x="0" y="2375"/>
                    </a:lnTo>
                    <a:lnTo>
                      <a:pt x="13327" y="10110"/>
                    </a:lnTo>
                    <a:close/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7"/>
              <p:cNvSpPr/>
              <p:nvPr/>
            </p:nvSpPr>
            <p:spPr>
              <a:xfrm>
                <a:off x="1249075" y="2660250"/>
                <a:ext cx="333175" cy="296825"/>
              </a:xfrm>
              <a:custGeom>
                <a:rect b="b" l="l" r="r" t="t"/>
                <a:pathLst>
                  <a:path extrusionOk="0" h="11873" w="13327">
                    <a:moveTo>
                      <a:pt x="0" y="1"/>
                    </a:moveTo>
                    <a:lnTo>
                      <a:pt x="0" y="4213"/>
                    </a:lnTo>
                    <a:lnTo>
                      <a:pt x="13327" y="11872"/>
                    </a:lnTo>
                    <a:lnTo>
                      <a:pt x="13327" y="7736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698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7"/>
              <p:cNvSpPr/>
              <p:nvPr/>
            </p:nvSpPr>
            <p:spPr>
              <a:xfrm>
                <a:off x="967625" y="3144675"/>
                <a:ext cx="103400" cy="164700"/>
              </a:xfrm>
              <a:custGeom>
                <a:rect b="b" l="l" r="r" t="t"/>
                <a:pathLst>
                  <a:path extrusionOk="0" h="6588" w="4136">
                    <a:moveTo>
                      <a:pt x="0" y="6587"/>
                    </a:moveTo>
                    <a:lnTo>
                      <a:pt x="4136" y="4213"/>
                    </a:lnTo>
                    <a:lnTo>
                      <a:pt x="4136" y="1"/>
                    </a:lnTo>
                    <a:lnTo>
                      <a:pt x="77" y="2375"/>
                    </a:lnTo>
                    <a:lnTo>
                      <a:pt x="0" y="6587"/>
                    </a:lnTo>
                    <a:close/>
                  </a:path>
                </a:pathLst>
              </a:custGeom>
              <a:solidFill>
                <a:srgbClr val="345A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7"/>
              <p:cNvSpPr/>
              <p:nvPr/>
            </p:nvSpPr>
            <p:spPr>
              <a:xfrm>
                <a:off x="634450" y="2951300"/>
                <a:ext cx="436575" cy="252750"/>
              </a:xfrm>
              <a:custGeom>
                <a:rect b="b" l="l" r="r" t="t"/>
                <a:pathLst>
                  <a:path extrusionOk="0" h="10110" w="17463">
                    <a:moveTo>
                      <a:pt x="13404" y="10110"/>
                    </a:moveTo>
                    <a:lnTo>
                      <a:pt x="17463" y="7736"/>
                    </a:lnTo>
                    <a:lnTo>
                      <a:pt x="4136" y="0"/>
                    </a:lnTo>
                    <a:lnTo>
                      <a:pt x="1" y="2375"/>
                    </a:lnTo>
                    <a:lnTo>
                      <a:pt x="13404" y="10110"/>
                    </a:lnTo>
                    <a:close/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7"/>
              <p:cNvSpPr/>
              <p:nvPr/>
            </p:nvSpPr>
            <p:spPr>
              <a:xfrm>
                <a:off x="634450" y="3010650"/>
                <a:ext cx="335100" cy="298725"/>
              </a:xfrm>
              <a:custGeom>
                <a:rect b="b" l="l" r="r" t="t"/>
                <a:pathLst>
                  <a:path extrusionOk="0" h="11949" w="13404">
                    <a:moveTo>
                      <a:pt x="1" y="1"/>
                    </a:moveTo>
                    <a:lnTo>
                      <a:pt x="1" y="4213"/>
                    </a:lnTo>
                    <a:lnTo>
                      <a:pt x="13327" y="11948"/>
                    </a:lnTo>
                    <a:lnTo>
                      <a:pt x="13404" y="7736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698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7"/>
              <p:cNvSpPr/>
              <p:nvPr/>
            </p:nvSpPr>
            <p:spPr>
              <a:xfrm>
                <a:off x="1413750" y="1769925"/>
                <a:ext cx="120650" cy="70875"/>
              </a:xfrm>
              <a:custGeom>
                <a:rect b="b" l="l" r="r" t="t"/>
                <a:pathLst>
                  <a:path extrusionOk="0" h="2835" w="4826">
                    <a:moveTo>
                      <a:pt x="4825" y="1379"/>
                    </a:moveTo>
                    <a:lnTo>
                      <a:pt x="2374" y="0"/>
                    </a:lnTo>
                    <a:lnTo>
                      <a:pt x="0" y="1379"/>
                    </a:lnTo>
                    <a:lnTo>
                      <a:pt x="2374" y="2834"/>
                    </a:lnTo>
                    <a:lnTo>
                      <a:pt x="4825" y="1379"/>
                    </a:lnTo>
                    <a:close/>
                  </a:path>
                </a:pathLst>
              </a:custGeom>
              <a:solidFill>
                <a:srgbClr val="698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7"/>
              <p:cNvSpPr/>
              <p:nvPr/>
            </p:nvSpPr>
            <p:spPr>
              <a:xfrm>
                <a:off x="1457775" y="1804400"/>
                <a:ext cx="78525" cy="963100"/>
              </a:xfrm>
              <a:custGeom>
                <a:rect b="b" l="l" r="r" t="t"/>
                <a:pathLst>
                  <a:path extrusionOk="0" h="38524" w="3141">
                    <a:moveTo>
                      <a:pt x="613" y="1455"/>
                    </a:moveTo>
                    <a:lnTo>
                      <a:pt x="1" y="17156"/>
                    </a:lnTo>
                    <a:lnTo>
                      <a:pt x="690" y="38524"/>
                    </a:lnTo>
                    <a:lnTo>
                      <a:pt x="3141" y="37145"/>
                    </a:lnTo>
                    <a:lnTo>
                      <a:pt x="3064" y="0"/>
                    </a:lnTo>
                    <a:lnTo>
                      <a:pt x="613" y="1455"/>
                    </a:lnTo>
                    <a:close/>
                  </a:path>
                </a:pathLst>
              </a:custGeom>
              <a:solidFill>
                <a:srgbClr val="698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7"/>
              <p:cNvSpPr/>
              <p:nvPr/>
            </p:nvSpPr>
            <p:spPr>
              <a:xfrm>
                <a:off x="1413750" y="1804400"/>
                <a:ext cx="61275" cy="963100"/>
              </a:xfrm>
              <a:custGeom>
                <a:rect b="b" l="l" r="r" t="t"/>
                <a:pathLst>
                  <a:path extrusionOk="0" h="38524" w="2451">
                    <a:moveTo>
                      <a:pt x="2374" y="1455"/>
                    </a:moveTo>
                    <a:lnTo>
                      <a:pt x="0" y="0"/>
                    </a:lnTo>
                    <a:lnTo>
                      <a:pt x="77" y="37145"/>
                    </a:lnTo>
                    <a:lnTo>
                      <a:pt x="2451" y="38524"/>
                    </a:lnTo>
                    <a:lnTo>
                      <a:pt x="2374" y="1455"/>
                    </a:lnTo>
                    <a:close/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7"/>
              <p:cNvSpPr/>
              <p:nvPr/>
            </p:nvSpPr>
            <p:spPr>
              <a:xfrm>
                <a:off x="831675" y="2156700"/>
                <a:ext cx="97675" cy="963125"/>
              </a:xfrm>
              <a:custGeom>
                <a:rect b="b" l="l" r="r" t="t"/>
                <a:pathLst>
                  <a:path extrusionOk="0" h="38525" w="3907">
                    <a:moveTo>
                      <a:pt x="1379" y="1379"/>
                    </a:moveTo>
                    <a:lnTo>
                      <a:pt x="0" y="19224"/>
                    </a:lnTo>
                    <a:lnTo>
                      <a:pt x="1455" y="38524"/>
                    </a:lnTo>
                    <a:lnTo>
                      <a:pt x="3906" y="37069"/>
                    </a:lnTo>
                    <a:lnTo>
                      <a:pt x="3830" y="0"/>
                    </a:lnTo>
                    <a:lnTo>
                      <a:pt x="1379" y="1379"/>
                    </a:lnTo>
                    <a:close/>
                  </a:path>
                </a:pathLst>
              </a:custGeom>
              <a:solidFill>
                <a:srgbClr val="698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7"/>
              <p:cNvSpPr/>
              <p:nvPr/>
            </p:nvSpPr>
            <p:spPr>
              <a:xfrm>
                <a:off x="804875" y="2156700"/>
                <a:ext cx="63200" cy="963125"/>
              </a:xfrm>
              <a:custGeom>
                <a:rect b="b" l="l" r="r" t="t"/>
                <a:pathLst>
                  <a:path extrusionOk="0" h="38525" w="2528">
                    <a:moveTo>
                      <a:pt x="2451" y="1379"/>
                    </a:moveTo>
                    <a:lnTo>
                      <a:pt x="0" y="0"/>
                    </a:lnTo>
                    <a:lnTo>
                      <a:pt x="153" y="37069"/>
                    </a:lnTo>
                    <a:lnTo>
                      <a:pt x="2527" y="38524"/>
                    </a:lnTo>
                    <a:lnTo>
                      <a:pt x="2451" y="1379"/>
                    </a:lnTo>
                    <a:close/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7"/>
              <p:cNvSpPr/>
              <p:nvPr/>
            </p:nvSpPr>
            <p:spPr>
              <a:xfrm>
                <a:off x="804875" y="2120325"/>
                <a:ext cx="122550" cy="70850"/>
              </a:xfrm>
              <a:custGeom>
                <a:rect b="b" l="l" r="r" t="t"/>
                <a:pathLst>
                  <a:path extrusionOk="0" h="2834" w="4902">
                    <a:moveTo>
                      <a:pt x="4902" y="1455"/>
                    </a:moveTo>
                    <a:lnTo>
                      <a:pt x="2451" y="0"/>
                    </a:lnTo>
                    <a:lnTo>
                      <a:pt x="0" y="1455"/>
                    </a:lnTo>
                    <a:lnTo>
                      <a:pt x="2451" y="2834"/>
                    </a:lnTo>
                    <a:lnTo>
                      <a:pt x="4902" y="1455"/>
                    </a:lnTo>
                    <a:close/>
                  </a:path>
                </a:pathLst>
              </a:custGeom>
              <a:solidFill>
                <a:srgbClr val="698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7"/>
              <p:cNvSpPr/>
              <p:nvPr/>
            </p:nvSpPr>
            <p:spPr>
              <a:xfrm>
                <a:off x="695725" y="2135625"/>
                <a:ext cx="82350" cy="134050"/>
              </a:xfrm>
              <a:custGeom>
                <a:rect b="b" l="l" r="r" t="t"/>
                <a:pathLst>
                  <a:path extrusionOk="0" h="5362" w="3294">
                    <a:moveTo>
                      <a:pt x="3294" y="1916"/>
                    </a:moveTo>
                    <a:lnTo>
                      <a:pt x="1" y="1"/>
                    </a:lnTo>
                    <a:lnTo>
                      <a:pt x="1" y="3447"/>
                    </a:lnTo>
                    <a:lnTo>
                      <a:pt x="3294" y="5362"/>
                    </a:lnTo>
                    <a:lnTo>
                      <a:pt x="3294" y="1916"/>
                    </a:lnTo>
                    <a:close/>
                  </a:path>
                </a:pathLst>
              </a:custGeom>
              <a:solidFill>
                <a:srgbClr val="698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7"/>
              <p:cNvSpPr/>
              <p:nvPr/>
            </p:nvSpPr>
            <p:spPr>
              <a:xfrm>
                <a:off x="695725" y="1651225"/>
                <a:ext cx="921000" cy="532300"/>
              </a:xfrm>
              <a:custGeom>
                <a:rect b="b" l="l" r="r" t="t"/>
                <a:pathLst>
                  <a:path extrusionOk="0" h="21292" w="36840">
                    <a:moveTo>
                      <a:pt x="36839" y="1915"/>
                    </a:moveTo>
                    <a:lnTo>
                      <a:pt x="33623" y="0"/>
                    </a:lnTo>
                    <a:lnTo>
                      <a:pt x="1" y="19377"/>
                    </a:lnTo>
                    <a:lnTo>
                      <a:pt x="3294" y="21292"/>
                    </a:lnTo>
                    <a:lnTo>
                      <a:pt x="36839" y="1915"/>
                    </a:lnTo>
                    <a:close/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7"/>
              <p:cNvSpPr/>
              <p:nvPr/>
            </p:nvSpPr>
            <p:spPr>
              <a:xfrm>
                <a:off x="778050" y="1699075"/>
                <a:ext cx="840575" cy="570600"/>
              </a:xfrm>
              <a:custGeom>
                <a:rect b="b" l="l" r="r" t="t"/>
                <a:pathLst>
                  <a:path extrusionOk="0" h="22824" w="33623">
                    <a:moveTo>
                      <a:pt x="1" y="19378"/>
                    </a:moveTo>
                    <a:lnTo>
                      <a:pt x="1" y="22824"/>
                    </a:lnTo>
                    <a:lnTo>
                      <a:pt x="33623" y="3371"/>
                    </a:lnTo>
                    <a:lnTo>
                      <a:pt x="33546" y="1"/>
                    </a:lnTo>
                    <a:lnTo>
                      <a:pt x="1" y="19378"/>
                    </a:lnTo>
                    <a:close/>
                  </a:path>
                </a:pathLst>
              </a:custGeom>
              <a:solidFill>
                <a:srgbClr val="345A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7"/>
              <p:cNvSpPr/>
              <p:nvPr/>
            </p:nvSpPr>
            <p:spPr>
              <a:xfrm>
                <a:off x="735925" y="383675"/>
                <a:ext cx="836750" cy="482525"/>
              </a:xfrm>
              <a:custGeom>
                <a:rect b="b" l="l" r="r" t="t"/>
                <a:pathLst>
                  <a:path extrusionOk="0" h="19301" w="33470">
                    <a:moveTo>
                      <a:pt x="33470" y="767"/>
                    </a:moveTo>
                    <a:lnTo>
                      <a:pt x="32168" y="1"/>
                    </a:lnTo>
                    <a:lnTo>
                      <a:pt x="1" y="18535"/>
                    </a:lnTo>
                    <a:lnTo>
                      <a:pt x="1303" y="19301"/>
                    </a:lnTo>
                    <a:lnTo>
                      <a:pt x="33470" y="767"/>
                    </a:lnTo>
                    <a:close/>
                  </a:path>
                </a:pathLst>
              </a:custGeom>
              <a:solidFill>
                <a:srgbClr val="D5D8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7"/>
              <p:cNvSpPr/>
              <p:nvPr/>
            </p:nvSpPr>
            <p:spPr>
              <a:xfrm>
                <a:off x="735925" y="847050"/>
                <a:ext cx="36425" cy="1307750"/>
              </a:xfrm>
              <a:custGeom>
                <a:rect b="b" l="l" r="r" t="t"/>
                <a:pathLst>
                  <a:path extrusionOk="0" h="52310" w="1457">
                    <a:moveTo>
                      <a:pt x="1303" y="766"/>
                    </a:moveTo>
                    <a:lnTo>
                      <a:pt x="1" y="0"/>
                    </a:lnTo>
                    <a:lnTo>
                      <a:pt x="154" y="51544"/>
                    </a:lnTo>
                    <a:lnTo>
                      <a:pt x="1456" y="52310"/>
                    </a:lnTo>
                    <a:lnTo>
                      <a:pt x="1303" y="766"/>
                    </a:lnTo>
                    <a:close/>
                  </a:path>
                </a:pathLst>
              </a:custGeom>
              <a:solidFill>
                <a:srgbClr val="D5D8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7"/>
              <p:cNvSpPr/>
              <p:nvPr/>
            </p:nvSpPr>
            <p:spPr>
              <a:xfrm>
                <a:off x="768475" y="402825"/>
                <a:ext cx="808050" cy="1751975"/>
              </a:xfrm>
              <a:custGeom>
                <a:rect b="b" l="l" r="r" t="t"/>
                <a:pathLst>
                  <a:path extrusionOk="0" h="70079" w="32322">
                    <a:moveTo>
                      <a:pt x="1" y="18535"/>
                    </a:moveTo>
                    <a:lnTo>
                      <a:pt x="154" y="70079"/>
                    </a:lnTo>
                    <a:lnTo>
                      <a:pt x="32321" y="51544"/>
                    </a:lnTo>
                    <a:lnTo>
                      <a:pt x="32168" y="1"/>
                    </a:lnTo>
                    <a:lnTo>
                      <a:pt x="1" y="1853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7"/>
              <p:cNvSpPr/>
              <p:nvPr/>
            </p:nvSpPr>
            <p:spPr>
              <a:xfrm>
                <a:off x="804875" y="674725"/>
                <a:ext cx="737175" cy="919075"/>
              </a:xfrm>
              <a:custGeom>
                <a:rect b="b" l="l" r="r" t="t"/>
                <a:pathLst>
                  <a:path extrusionOk="0" h="36763" w="29487">
                    <a:moveTo>
                      <a:pt x="1685" y="17156"/>
                    </a:moveTo>
                    <a:lnTo>
                      <a:pt x="1685" y="16773"/>
                    </a:lnTo>
                    <a:lnTo>
                      <a:pt x="1149" y="17156"/>
                    </a:lnTo>
                    <a:lnTo>
                      <a:pt x="1149" y="17462"/>
                    </a:lnTo>
                    <a:close/>
                    <a:moveTo>
                      <a:pt x="2834" y="16467"/>
                    </a:moveTo>
                    <a:lnTo>
                      <a:pt x="2834" y="16160"/>
                    </a:lnTo>
                    <a:lnTo>
                      <a:pt x="2298" y="16467"/>
                    </a:lnTo>
                    <a:lnTo>
                      <a:pt x="2298" y="16773"/>
                    </a:lnTo>
                    <a:close/>
                    <a:moveTo>
                      <a:pt x="4059" y="15777"/>
                    </a:moveTo>
                    <a:lnTo>
                      <a:pt x="4059" y="15471"/>
                    </a:lnTo>
                    <a:lnTo>
                      <a:pt x="3447" y="15777"/>
                    </a:lnTo>
                    <a:lnTo>
                      <a:pt x="3447" y="16160"/>
                    </a:lnTo>
                    <a:close/>
                    <a:moveTo>
                      <a:pt x="5208" y="15165"/>
                    </a:moveTo>
                    <a:lnTo>
                      <a:pt x="5208" y="14782"/>
                    </a:lnTo>
                    <a:lnTo>
                      <a:pt x="4595" y="15165"/>
                    </a:lnTo>
                    <a:lnTo>
                      <a:pt x="4595" y="15471"/>
                    </a:lnTo>
                    <a:close/>
                    <a:moveTo>
                      <a:pt x="6357" y="14475"/>
                    </a:moveTo>
                    <a:lnTo>
                      <a:pt x="6357" y="14169"/>
                    </a:lnTo>
                    <a:lnTo>
                      <a:pt x="5744" y="14475"/>
                    </a:lnTo>
                    <a:lnTo>
                      <a:pt x="5744" y="14782"/>
                    </a:lnTo>
                    <a:close/>
                    <a:moveTo>
                      <a:pt x="8655" y="13173"/>
                    </a:moveTo>
                    <a:lnTo>
                      <a:pt x="8655" y="12790"/>
                    </a:lnTo>
                    <a:lnTo>
                      <a:pt x="8042" y="13097"/>
                    </a:lnTo>
                    <a:lnTo>
                      <a:pt x="8042" y="13480"/>
                    </a:lnTo>
                    <a:close/>
                    <a:moveTo>
                      <a:pt x="9803" y="12484"/>
                    </a:moveTo>
                    <a:lnTo>
                      <a:pt x="9803" y="12101"/>
                    </a:lnTo>
                    <a:lnTo>
                      <a:pt x="9191" y="12484"/>
                    </a:lnTo>
                    <a:lnTo>
                      <a:pt x="9191" y="12790"/>
                    </a:lnTo>
                    <a:close/>
                    <a:moveTo>
                      <a:pt x="10952" y="11565"/>
                    </a:moveTo>
                    <a:lnTo>
                      <a:pt x="10952" y="11488"/>
                    </a:lnTo>
                    <a:lnTo>
                      <a:pt x="10339" y="11795"/>
                    </a:lnTo>
                    <a:lnTo>
                      <a:pt x="10339" y="12178"/>
                    </a:lnTo>
                    <a:lnTo>
                      <a:pt x="10722" y="11948"/>
                    </a:lnTo>
                    <a:lnTo>
                      <a:pt x="10722" y="12407"/>
                    </a:lnTo>
                    <a:lnTo>
                      <a:pt x="10952" y="12254"/>
                    </a:lnTo>
                    <a:lnTo>
                      <a:pt x="10952" y="11565"/>
                    </a:lnTo>
                    <a:close/>
                    <a:moveTo>
                      <a:pt x="12101" y="11182"/>
                    </a:moveTo>
                    <a:lnTo>
                      <a:pt x="12101" y="10799"/>
                    </a:lnTo>
                    <a:lnTo>
                      <a:pt x="11565" y="11105"/>
                    </a:lnTo>
                    <a:lnTo>
                      <a:pt x="11565" y="11488"/>
                    </a:lnTo>
                    <a:close/>
                    <a:moveTo>
                      <a:pt x="13250" y="10493"/>
                    </a:moveTo>
                    <a:lnTo>
                      <a:pt x="13250" y="10110"/>
                    </a:lnTo>
                    <a:lnTo>
                      <a:pt x="12714" y="10493"/>
                    </a:lnTo>
                    <a:lnTo>
                      <a:pt x="12714" y="10799"/>
                    </a:lnTo>
                    <a:close/>
                    <a:moveTo>
                      <a:pt x="14399" y="9803"/>
                    </a:moveTo>
                    <a:lnTo>
                      <a:pt x="14399" y="9497"/>
                    </a:lnTo>
                    <a:lnTo>
                      <a:pt x="13862" y="9803"/>
                    </a:lnTo>
                    <a:lnTo>
                      <a:pt x="13862" y="10110"/>
                    </a:lnTo>
                    <a:close/>
                    <a:moveTo>
                      <a:pt x="15547" y="9114"/>
                    </a:moveTo>
                    <a:lnTo>
                      <a:pt x="15547" y="8808"/>
                    </a:lnTo>
                    <a:lnTo>
                      <a:pt x="15011" y="9114"/>
                    </a:lnTo>
                    <a:lnTo>
                      <a:pt x="15011" y="9497"/>
                    </a:lnTo>
                    <a:close/>
                    <a:moveTo>
                      <a:pt x="16696" y="8501"/>
                    </a:moveTo>
                    <a:lnTo>
                      <a:pt x="16696" y="8118"/>
                    </a:lnTo>
                    <a:lnTo>
                      <a:pt x="16160" y="8501"/>
                    </a:lnTo>
                    <a:lnTo>
                      <a:pt x="16160" y="8808"/>
                    </a:lnTo>
                    <a:close/>
                    <a:moveTo>
                      <a:pt x="17845" y="7812"/>
                    </a:moveTo>
                    <a:lnTo>
                      <a:pt x="17845" y="7506"/>
                    </a:lnTo>
                    <a:lnTo>
                      <a:pt x="17309" y="7812"/>
                    </a:lnTo>
                    <a:lnTo>
                      <a:pt x="17309" y="8118"/>
                    </a:lnTo>
                    <a:close/>
                    <a:moveTo>
                      <a:pt x="18994" y="7123"/>
                    </a:moveTo>
                    <a:lnTo>
                      <a:pt x="18994" y="6816"/>
                    </a:lnTo>
                    <a:lnTo>
                      <a:pt x="18458" y="7123"/>
                    </a:lnTo>
                    <a:lnTo>
                      <a:pt x="18458" y="7276"/>
                    </a:lnTo>
                    <a:lnTo>
                      <a:pt x="18381" y="7276"/>
                    </a:lnTo>
                    <a:lnTo>
                      <a:pt x="18381" y="7965"/>
                    </a:lnTo>
                    <a:lnTo>
                      <a:pt x="18688" y="7812"/>
                    </a:lnTo>
                    <a:lnTo>
                      <a:pt x="18688" y="7353"/>
                    </a:lnTo>
                    <a:close/>
                    <a:moveTo>
                      <a:pt x="20143" y="6510"/>
                    </a:moveTo>
                    <a:lnTo>
                      <a:pt x="20143" y="6127"/>
                    </a:lnTo>
                    <a:lnTo>
                      <a:pt x="19607" y="6510"/>
                    </a:lnTo>
                    <a:lnTo>
                      <a:pt x="19607" y="6816"/>
                    </a:lnTo>
                    <a:close/>
                    <a:moveTo>
                      <a:pt x="21368" y="5821"/>
                    </a:moveTo>
                    <a:lnTo>
                      <a:pt x="21368" y="5438"/>
                    </a:lnTo>
                    <a:lnTo>
                      <a:pt x="20755" y="5821"/>
                    </a:lnTo>
                    <a:lnTo>
                      <a:pt x="20755" y="6127"/>
                    </a:lnTo>
                    <a:close/>
                    <a:moveTo>
                      <a:pt x="22517" y="4902"/>
                    </a:moveTo>
                    <a:lnTo>
                      <a:pt x="22440" y="4825"/>
                    </a:lnTo>
                    <a:lnTo>
                      <a:pt x="21904" y="5132"/>
                    </a:lnTo>
                    <a:lnTo>
                      <a:pt x="21904" y="5514"/>
                    </a:lnTo>
                    <a:lnTo>
                      <a:pt x="22211" y="5285"/>
                    </a:lnTo>
                    <a:lnTo>
                      <a:pt x="22211" y="5744"/>
                    </a:lnTo>
                    <a:lnTo>
                      <a:pt x="22517" y="5591"/>
                    </a:lnTo>
                    <a:lnTo>
                      <a:pt x="22517" y="4902"/>
                    </a:lnTo>
                    <a:close/>
                    <a:moveTo>
                      <a:pt x="23666" y="4519"/>
                    </a:moveTo>
                    <a:lnTo>
                      <a:pt x="23666" y="4136"/>
                    </a:lnTo>
                    <a:lnTo>
                      <a:pt x="23053" y="4442"/>
                    </a:lnTo>
                    <a:lnTo>
                      <a:pt x="23053" y="4825"/>
                    </a:lnTo>
                    <a:close/>
                    <a:moveTo>
                      <a:pt x="24815" y="3830"/>
                    </a:moveTo>
                    <a:lnTo>
                      <a:pt x="24815" y="3447"/>
                    </a:lnTo>
                    <a:lnTo>
                      <a:pt x="24202" y="3830"/>
                    </a:lnTo>
                    <a:lnTo>
                      <a:pt x="24202" y="4136"/>
                    </a:lnTo>
                    <a:close/>
                    <a:moveTo>
                      <a:pt x="25963" y="3140"/>
                    </a:moveTo>
                    <a:lnTo>
                      <a:pt x="25963" y="2834"/>
                    </a:lnTo>
                    <a:lnTo>
                      <a:pt x="25351" y="3140"/>
                    </a:lnTo>
                    <a:lnTo>
                      <a:pt x="25351" y="3523"/>
                    </a:lnTo>
                    <a:close/>
                    <a:moveTo>
                      <a:pt x="27112" y="2451"/>
                    </a:moveTo>
                    <a:lnTo>
                      <a:pt x="27112" y="2145"/>
                    </a:lnTo>
                    <a:lnTo>
                      <a:pt x="26500" y="2451"/>
                    </a:lnTo>
                    <a:lnTo>
                      <a:pt x="26500" y="2834"/>
                    </a:lnTo>
                    <a:close/>
                    <a:moveTo>
                      <a:pt x="28261" y="1838"/>
                    </a:moveTo>
                    <a:lnTo>
                      <a:pt x="28261" y="1455"/>
                    </a:lnTo>
                    <a:lnTo>
                      <a:pt x="27648" y="1838"/>
                    </a:lnTo>
                    <a:lnTo>
                      <a:pt x="27648" y="2145"/>
                    </a:lnTo>
                    <a:close/>
                    <a:moveTo>
                      <a:pt x="29410" y="1149"/>
                    </a:moveTo>
                    <a:lnTo>
                      <a:pt x="29410" y="843"/>
                    </a:lnTo>
                    <a:lnTo>
                      <a:pt x="28797" y="1149"/>
                    </a:lnTo>
                    <a:lnTo>
                      <a:pt x="28797" y="1455"/>
                    </a:lnTo>
                    <a:close/>
                    <a:moveTo>
                      <a:pt x="613" y="21904"/>
                    </a:moveTo>
                    <a:lnTo>
                      <a:pt x="0" y="22211"/>
                    </a:lnTo>
                    <a:lnTo>
                      <a:pt x="0" y="22594"/>
                    </a:lnTo>
                    <a:lnTo>
                      <a:pt x="613" y="22211"/>
                    </a:lnTo>
                    <a:close/>
                    <a:moveTo>
                      <a:pt x="1762" y="21598"/>
                    </a:moveTo>
                    <a:lnTo>
                      <a:pt x="1762" y="21215"/>
                    </a:lnTo>
                    <a:lnTo>
                      <a:pt x="1149" y="21598"/>
                    </a:lnTo>
                    <a:lnTo>
                      <a:pt x="1149" y="21904"/>
                    </a:lnTo>
                    <a:close/>
                    <a:moveTo>
                      <a:pt x="2910" y="20909"/>
                    </a:moveTo>
                    <a:lnTo>
                      <a:pt x="2910" y="20602"/>
                    </a:lnTo>
                    <a:lnTo>
                      <a:pt x="2298" y="20909"/>
                    </a:lnTo>
                    <a:lnTo>
                      <a:pt x="2298" y="21215"/>
                    </a:lnTo>
                    <a:close/>
                    <a:moveTo>
                      <a:pt x="4059" y="20219"/>
                    </a:moveTo>
                    <a:lnTo>
                      <a:pt x="4059" y="19913"/>
                    </a:lnTo>
                    <a:lnTo>
                      <a:pt x="3447" y="20219"/>
                    </a:lnTo>
                    <a:lnTo>
                      <a:pt x="3447" y="20602"/>
                    </a:lnTo>
                    <a:close/>
                    <a:moveTo>
                      <a:pt x="5208" y="19607"/>
                    </a:moveTo>
                    <a:lnTo>
                      <a:pt x="5208" y="19224"/>
                    </a:lnTo>
                    <a:lnTo>
                      <a:pt x="4595" y="19607"/>
                    </a:lnTo>
                    <a:lnTo>
                      <a:pt x="4595" y="19913"/>
                    </a:lnTo>
                    <a:close/>
                    <a:moveTo>
                      <a:pt x="6357" y="18917"/>
                    </a:moveTo>
                    <a:lnTo>
                      <a:pt x="6357" y="18611"/>
                    </a:lnTo>
                    <a:lnTo>
                      <a:pt x="5744" y="18917"/>
                    </a:lnTo>
                    <a:lnTo>
                      <a:pt x="5744" y="19224"/>
                    </a:lnTo>
                    <a:close/>
                    <a:moveTo>
                      <a:pt x="7506" y="17922"/>
                    </a:moveTo>
                    <a:lnTo>
                      <a:pt x="7123" y="18152"/>
                    </a:lnTo>
                    <a:lnTo>
                      <a:pt x="7123" y="17769"/>
                    </a:lnTo>
                    <a:lnTo>
                      <a:pt x="6816" y="17922"/>
                    </a:lnTo>
                    <a:lnTo>
                      <a:pt x="6816" y="18611"/>
                    </a:lnTo>
                    <a:lnTo>
                      <a:pt x="6893" y="18534"/>
                    </a:lnTo>
                    <a:lnTo>
                      <a:pt x="7123" y="18458"/>
                    </a:lnTo>
                    <a:lnTo>
                      <a:pt x="7506" y="18228"/>
                    </a:lnTo>
                    <a:close/>
                    <a:moveTo>
                      <a:pt x="8655" y="17615"/>
                    </a:moveTo>
                    <a:lnTo>
                      <a:pt x="8655" y="17232"/>
                    </a:lnTo>
                    <a:lnTo>
                      <a:pt x="8118" y="17615"/>
                    </a:lnTo>
                    <a:lnTo>
                      <a:pt x="8118" y="17922"/>
                    </a:lnTo>
                    <a:close/>
                    <a:moveTo>
                      <a:pt x="9803" y="16926"/>
                    </a:moveTo>
                    <a:lnTo>
                      <a:pt x="9803" y="16620"/>
                    </a:lnTo>
                    <a:lnTo>
                      <a:pt x="9191" y="16926"/>
                    </a:lnTo>
                    <a:lnTo>
                      <a:pt x="9191" y="17232"/>
                    </a:lnTo>
                    <a:close/>
                    <a:moveTo>
                      <a:pt x="10722" y="16084"/>
                    </a:moveTo>
                    <a:lnTo>
                      <a:pt x="10416" y="16237"/>
                    </a:lnTo>
                    <a:lnTo>
                      <a:pt x="10416" y="16543"/>
                    </a:lnTo>
                    <a:lnTo>
                      <a:pt x="10722" y="16390"/>
                    </a:lnTo>
                    <a:lnTo>
                      <a:pt x="10952" y="16237"/>
                    </a:lnTo>
                    <a:lnTo>
                      <a:pt x="10952" y="16237"/>
                    </a:lnTo>
                    <a:lnTo>
                      <a:pt x="10952" y="15548"/>
                    </a:lnTo>
                    <a:lnTo>
                      <a:pt x="10722" y="15701"/>
                    </a:lnTo>
                    <a:close/>
                    <a:moveTo>
                      <a:pt x="12101" y="15548"/>
                    </a:moveTo>
                    <a:lnTo>
                      <a:pt x="12101" y="15241"/>
                    </a:lnTo>
                    <a:lnTo>
                      <a:pt x="11565" y="15548"/>
                    </a:lnTo>
                    <a:lnTo>
                      <a:pt x="11565" y="15930"/>
                    </a:lnTo>
                    <a:close/>
                    <a:moveTo>
                      <a:pt x="13250" y="14935"/>
                    </a:moveTo>
                    <a:lnTo>
                      <a:pt x="13250" y="14552"/>
                    </a:lnTo>
                    <a:lnTo>
                      <a:pt x="12714" y="14935"/>
                    </a:lnTo>
                    <a:lnTo>
                      <a:pt x="12714" y="15241"/>
                    </a:lnTo>
                    <a:close/>
                    <a:moveTo>
                      <a:pt x="14399" y="14246"/>
                    </a:moveTo>
                    <a:lnTo>
                      <a:pt x="14399" y="13939"/>
                    </a:lnTo>
                    <a:lnTo>
                      <a:pt x="13862" y="14246"/>
                    </a:lnTo>
                    <a:lnTo>
                      <a:pt x="13862" y="14552"/>
                    </a:lnTo>
                    <a:close/>
                    <a:moveTo>
                      <a:pt x="15547" y="13556"/>
                    </a:moveTo>
                    <a:lnTo>
                      <a:pt x="15547" y="13250"/>
                    </a:lnTo>
                    <a:lnTo>
                      <a:pt x="15011" y="13633"/>
                    </a:lnTo>
                    <a:lnTo>
                      <a:pt x="15011" y="13939"/>
                    </a:lnTo>
                    <a:close/>
                    <a:moveTo>
                      <a:pt x="16696" y="12944"/>
                    </a:moveTo>
                    <a:lnTo>
                      <a:pt x="16696" y="12561"/>
                    </a:lnTo>
                    <a:lnTo>
                      <a:pt x="16160" y="12944"/>
                    </a:lnTo>
                    <a:lnTo>
                      <a:pt x="16160" y="13250"/>
                    </a:lnTo>
                    <a:close/>
                    <a:moveTo>
                      <a:pt x="17922" y="12254"/>
                    </a:moveTo>
                    <a:lnTo>
                      <a:pt x="17922" y="11948"/>
                    </a:lnTo>
                    <a:lnTo>
                      <a:pt x="17309" y="12254"/>
                    </a:lnTo>
                    <a:lnTo>
                      <a:pt x="17309" y="12561"/>
                    </a:lnTo>
                    <a:close/>
                    <a:moveTo>
                      <a:pt x="18994" y="11259"/>
                    </a:moveTo>
                    <a:lnTo>
                      <a:pt x="18688" y="11488"/>
                    </a:lnTo>
                    <a:lnTo>
                      <a:pt x="18688" y="11105"/>
                    </a:lnTo>
                    <a:lnTo>
                      <a:pt x="18381" y="11259"/>
                    </a:lnTo>
                    <a:lnTo>
                      <a:pt x="18381" y="11948"/>
                    </a:lnTo>
                    <a:lnTo>
                      <a:pt x="18458" y="11948"/>
                    </a:lnTo>
                    <a:lnTo>
                      <a:pt x="18688" y="11795"/>
                    </a:lnTo>
                    <a:lnTo>
                      <a:pt x="18994" y="11565"/>
                    </a:lnTo>
                    <a:close/>
                    <a:moveTo>
                      <a:pt x="20219" y="10876"/>
                    </a:moveTo>
                    <a:lnTo>
                      <a:pt x="20219" y="10569"/>
                    </a:lnTo>
                    <a:lnTo>
                      <a:pt x="19607" y="10952"/>
                    </a:lnTo>
                    <a:lnTo>
                      <a:pt x="19607" y="11259"/>
                    </a:lnTo>
                    <a:close/>
                    <a:moveTo>
                      <a:pt x="21368" y="10263"/>
                    </a:moveTo>
                    <a:lnTo>
                      <a:pt x="21368" y="9957"/>
                    </a:lnTo>
                    <a:lnTo>
                      <a:pt x="20755" y="10263"/>
                    </a:lnTo>
                    <a:lnTo>
                      <a:pt x="20755" y="10569"/>
                    </a:lnTo>
                    <a:close/>
                    <a:moveTo>
                      <a:pt x="22211" y="9420"/>
                    </a:moveTo>
                    <a:lnTo>
                      <a:pt x="21904" y="9574"/>
                    </a:lnTo>
                    <a:lnTo>
                      <a:pt x="21904" y="9957"/>
                    </a:lnTo>
                    <a:lnTo>
                      <a:pt x="22211" y="9727"/>
                    </a:lnTo>
                    <a:lnTo>
                      <a:pt x="22517" y="9574"/>
                    </a:lnTo>
                    <a:lnTo>
                      <a:pt x="22517" y="9574"/>
                    </a:lnTo>
                    <a:lnTo>
                      <a:pt x="22517" y="8884"/>
                    </a:lnTo>
                    <a:lnTo>
                      <a:pt x="22211" y="9038"/>
                    </a:lnTo>
                    <a:close/>
                    <a:moveTo>
                      <a:pt x="23666" y="8884"/>
                    </a:moveTo>
                    <a:lnTo>
                      <a:pt x="23666" y="8578"/>
                    </a:lnTo>
                    <a:lnTo>
                      <a:pt x="23053" y="8961"/>
                    </a:lnTo>
                    <a:lnTo>
                      <a:pt x="23053" y="9267"/>
                    </a:lnTo>
                    <a:close/>
                    <a:moveTo>
                      <a:pt x="24815" y="8272"/>
                    </a:moveTo>
                    <a:lnTo>
                      <a:pt x="24815" y="7889"/>
                    </a:lnTo>
                    <a:lnTo>
                      <a:pt x="24202" y="8272"/>
                    </a:lnTo>
                    <a:lnTo>
                      <a:pt x="24202" y="8578"/>
                    </a:lnTo>
                    <a:close/>
                    <a:moveTo>
                      <a:pt x="25963" y="7582"/>
                    </a:moveTo>
                    <a:lnTo>
                      <a:pt x="25963" y="7276"/>
                    </a:lnTo>
                    <a:lnTo>
                      <a:pt x="25351" y="7582"/>
                    </a:lnTo>
                    <a:lnTo>
                      <a:pt x="25351" y="7889"/>
                    </a:lnTo>
                    <a:close/>
                    <a:moveTo>
                      <a:pt x="27112" y="6893"/>
                    </a:moveTo>
                    <a:lnTo>
                      <a:pt x="27112" y="6587"/>
                    </a:lnTo>
                    <a:lnTo>
                      <a:pt x="26500" y="6893"/>
                    </a:lnTo>
                    <a:lnTo>
                      <a:pt x="26500" y="7276"/>
                    </a:lnTo>
                    <a:close/>
                    <a:moveTo>
                      <a:pt x="28261" y="6280"/>
                    </a:moveTo>
                    <a:lnTo>
                      <a:pt x="28261" y="5897"/>
                    </a:lnTo>
                    <a:lnTo>
                      <a:pt x="27725" y="6280"/>
                    </a:lnTo>
                    <a:lnTo>
                      <a:pt x="27725" y="6587"/>
                    </a:lnTo>
                    <a:close/>
                    <a:moveTo>
                      <a:pt x="29410" y="5591"/>
                    </a:moveTo>
                    <a:lnTo>
                      <a:pt x="29410" y="5285"/>
                    </a:lnTo>
                    <a:lnTo>
                      <a:pt x="28874" y="5591"/>
                    </a:lnTo>
                    <a:lnTo>
                      <a:pt x="28874" y="5897"/>
                    </a:lnTo>
                    <a:close/>
                    <a:moveTo>
                      <a:pt x="613" y="26346"/>
                    </a:moveTo>
                    <a:lnTo>
                      <a:pt x="0" y="26653"/>
                    </a:lnTo>
                    <a:lnTo>
                      <a:pt x="0" y="27036"/>
                    </a:lnTo>
                    <a:lnTo>
                      <a:pt x="613" y="26653"/>
                    </a:lnTo>
                    <a:close/>
                    <a:moveTo>
                      <a:pt x="1762" y="26040"/>
                    </a:moveTo>
                    <a:lnTo>
                      <a:pt x="1762" y="25657"/>
                    </a:lnTo>
                    <a:lnTo>
                      <a:pt x="1149" y="25963"/>
                    </a:lnTo>
                    <a:lnTo>
                      <a:pt x="1149" y="26346"/>
                    </a:lnTo>
                    <a:close/>
                    <a:moveTo>
                      <a:pt x="2910" y="25351"/>
                    </a:moveTo>
                    <a:lnTo>
                      <a:pt x="2910" y="25044"/>
                    </a:lnTo>
                    <a:lnTo>
                      <a:pt x="2298" y="25351"/>
                    </a:lnTo>
                    <a:lnTo>
                      <a:pt x="2298" y="25657"/>
                    </a:lnTo>
                    <a:close/>
                    <a:moveTo>
                      <a:pt x="4059" y="24661"/>
                    </a:moveTo>
                    <a:lnTo>
                      <a:pt x="4059" y="24355"/>
                    </a:lnTo>
                    <a:lnTo>
                      <a:pt x="3447" y="24661"/>
                    </a:lnTo>
                    <a:lnTo>
                      <a:pt x="3447" y="25044"/>
                    </a:lnTo>
                    <a:close/>
                    <a:moveTo>
                      <a:pt x="5208" y="24049"/>
                    </a:moveTo>
                    <a:lnTo>
                      <a:pt x="5208" y="23666"/>
                    </a:lnTo>
                    <a:lnTo>
                      <a:pt x="4672" y="23972"/>
                    </a:lnTo>
                    <a:lnTo>
                      <a:pt x="4672" y="24355"/>
                    </a:lnTo>
                    <a:close/>
                    <a:moveTo>
                      <a:pt x="6357" y="23359"/>
                    </a:moveTo>
                    <a:lnTo>
                      <a:pt x="6357" y="22977"/>
                    </a:lnTo>
                    <a:lnTo>
                      <a:pt x="5744" y="23359"/>
                    </a:lnTo>
                    <a:lnTo>
                      <a:pt x="5744" y="23666"/>
                    </a:lnTo>
                    <a:close/>
                    <a:moveTo>
                      <a:pt x="7123" y="22440"/>
                    </a:moveTo>
                    <a:lnTo>
                      <a:pt x="6893" y="22594"/>
                    </a:lnTo>
                    <a:lnTo>
                      <a:pt x="6893" y="21904"/>
                    </a:lnTo>
                    <a:lnTo>
                      <a:pt x="7123" y="21751"/>
                    </a:lnTo>
                    <a:close/>
                    <a:moveTo>
                      <a:pt x="7506" y="22670"/>
                    </a:moveTo>
                    <a:lnTo>
                      <a:pt x="7506" y="22364"/>
                    </a:lnTo>
                    <a:lnTo>
                      <a:pt x="6970" y="22670"/>
                    </a:lnTo>
                    <a:lnTo>
                      <a:pt x="6970" y="23053"/>
                    </a:lnTo>
                    <a:close/>
                    <a:moveTo>
                      <a:pt x="8655" y="22057"/>
                    </a:moveTo>
                    <a:lnTo>
                      <a:pt x="8655" y="21675"/>
                    </a:lnTo>
                    <a:lnTo>
                      <a:pt x="8118" y="21981"/>
                    </a:lnTo>
                    <a:lnTo>
                      <a:pt x="8118" y="22364"/>
                    </a:lnTo>
                    <a:close/>
                    <a:moveTo>
                      <a:pt x="9803" y="21368"/>
                    </a:moveTo>
                    <a:lnTo>
                      <a:pt x="9803" y="20985"/>
                    </a:lnTo>
                    <a:lnTo>
                      <a:pt x="9267" y="21368"/>
                    </a:lnTo>
                    <a:lnTo>
                      <a:pt x="9267" y="21675"/>
                    </a:lnTo>
                    <a:close/>
                    <a:moveTo>
                      <a:pt x="11029" y="20219"/>
                    </a:moveTo>
                    <a:lnTo>
                      <a:pt x="10722" y="20373"/>
                    </a:lnTo>
                    <a:lnTo>
                      <a:pt x="10722" y="19683"/>
                    </a:lnTo>
                    <a:lnTo>
                      <a:pt x="11029" y="19530"/>
                    </a:lnTo>
                    <a:close/>
                    <a:moveTo>
                      <a:pt x="11029" y="21521"/>
                    </a:moveTo>
                    <a:lnTo>
                      <a:pt x="10722" y="21675"/>
                    </a:lnTo>
                    <a:lnTo>
                      <a:pt x="10722" y="21062"/>
                    </a:lnTo>
                    <a:lnTo>
                      <a:pt x="11029" y="20832"/>
                    </a:lnTo>
                    <a:close/>
                    <a:moveTo>
                      <a:pt x="10952" y="20679"/>
                    </a:moveTo>
                    <a:lnTo>
                      <a:pt x="10952" y="20373"/>
                    </a:lnTo>
                    <a:lnTo>
                      <a:pt x="10416" y="20679"/>
                    </a:lnTo>
                    <a:lnTo>
                      <a:pt x="10416" y="21062"/>
                    </a:lnTo>
                    <a:close/>
                    <a:moveTo>
                      <a:pt x="12101" y="20066"/>
                    </a:moveTo>
                    <a:lnTo>
                      <a:pt x="12101" y="19683"/>
                    </a:lnTo>
                    <a:lnTo>
                      <a:pt x="11565" y="19990"/>
                    </a:lnTo>
                    <a:lnTo>
                      <a:pt x="11565" y="20373"/>
                    </a:lnTo>
                    <a:close/>
                    <a:moveTo>
                      <a:pt x="13250" y="19377"/>
                    </a:moveTo>
                    <a:lnTo>
                      <a:pt x="13250" y="18994"/>
                    </a:lnTo>
                    <a:lnTo>
                      <a:pt x="12714" y="19377"/>
                    </a:lnTo>
                    <a:lnTo>
                      <a:pt x="12714" y="19683"/>
                    </a:lnTo>
                    <a:close/>
                    <a:moveTo>
                      <a:pt x="14475" y="18688"/>
                    </a:moveTo>
                    <a:lnTo>
                      <a:pt x="14475" y="18305"/>
                    </a:lnTo>
                    <a:lnTo>
                      <a:pt x="13862" y="18688"/>
                    </a:lnTo>
                    <a:lnTo>
                      <a:pt x="13862" y="18994"/>
                    </a:lnTo>
                    <a:close/>
                    <a:moveTo>
                      <a:pt x="15547" y="17998"/>
                    </a:moveTo>
                    <a:lnTo>
                      <a:pt x="15547" y="17692"/>
                    </a:lnTo>
                    <a:lnTo>
                      <a:pt x="15011" y="17998"/>
                    </a:lnTo>
                    <a:lnTo>
                      <a:pt x="15011" y="18381"/>
                    </a:lnTo>
                    <a:close/>
                    <a:moveTo>
                      <a:pt x="16773" y="17386"/>
                    </a:moveTo>
                    <a:lnTo>
                      <a:pt x="16773" y="17003"/>
                    </a:lnTo>
                    <a:lnTo>
                      <a:pt x="16160" y="17386"/>
                    </a:lnTo>
                    <a:lnTo>
                      <a:pt x="16160" y="17692"/>
                    </a:lnTo>
                    <a:close/>
                    <a:moveTo>
                      <a:pt x="17922" y="16696"/>
                    </a:moveTo>
                    <a:lnTo>
                      <a:pt x="17922" y="16313"/>
                    </a:lnTo>
                    <a:lnTo>
                      <a:pt x="17309" y="16696"/>
                    </a:lnTo>
                    <a:lnTo>
                      <a:pt x="17309" y="17003"/>
                    </a:lnTo>
                    <a:close/>
                    <a:moveTo>
                      <a:pt x="19070" y="16007"/>
                    </a:moveTo>
                    <a:lnTo>
                      <a:pt x="18458" y="16390"/>
                    </a:lnTo>
                    <a:lnTo>
                      <a:pt x="18458" y="16007"/>
                    </a:lnTo>
                    <a:lnTo>
                      <a:pt x="19070" y="15701"/>
                    </a:lnTo>
                    <a:close/>
                    <a:moveTo>
                      <a:pt x="20219" y="15394"/>
                    </a:moveTo>
                    <a:lnTo>
                      <a:pt x="20219" y="15011"/>
                    </a:lnTo>
                    <a:lnTo>
                      <a:pt x="19607" y="15318"/>
                    </a:lnTo>
                    <a:lnTo>
                      <a:pt x="19607" y="15701"/>
                    </a:lnTo>
                    <a:close/>
                    <a:moveTo>
                      <a:pt x="21368" y="14705"/>
                    </a:moveTo>
                    <a:lnTo>
                      <a:pt x="21368" y="14322"/>
                    </a:lnTo>
                    <a:lnTo>
                      <a:pt x="20755" y="14705"/>
                    </a:lnTo>
                    <a:lnTo>
                      <a:pt x="20755" y="15011"/>
                    </a:lnTo>
                    <a:close/>
                    <a:moveTo>
                      <a:pt x="22517" y="13556"/>
                    </a:moveTo>
                    <a:lnTo>
                      <a:pt x="22211" y="13709"/>
                    </a:lnTo>
                    <a:lnTo>
                      <a:pt x="22211" y="13020"/>
                    </a:lnTo>
                    <a:lnTo>
                      <a:pt x="22517" y="12867"/>
                    </a:lnTo>
                    <a:close/>
                    <a:moveTo>
                      <a:pt x="22517" y="14858"/>
                    </a:moveTo>
                    <a:lnTo>
                      <a:pt x="22211" y="15011"/>
                    </a:lnTo>
                    <a:lnTo>
                      <a:pt x="22211" y="14399"/>
                    </a:lnTo>
                    <a:lnTo>
                      <a:pt x="22517" y="14169"/>
                    </a:lnTo>
                    <a:close/>
                    <a:moveTo>
                      <a:pt x="22517" y="14016"/>
                    </a:moveTo>
                    <a:lnTo>
                      <a:pt x="22517" y="13709"/>
                    </a:lnTo>
                    <a:lnTo>
                      <a:pt x="21904" y="14016"/>
                    </a:lnTo>
                    <a:lnTo>
                      <a:pt x="21904" y="14399"/>
                    </a:lnTo>
                    <a:close/>
                    <a:moveTo>
                      <a:pt x="23666" y="13403"/>
                    </a:moveTo>
                    <a:lnTo>
                      <a:pt x="23666" y="13020"/>
                    </a:lnTo>
                    <a:lnTo>
                      <a:pt x="23053" y="13326"/>
                    </a:lnTo>
                    <a:lnTo>
                      <a:pt x="23053" y="13709"/>
                    </a:lnTo>
                    <a:close/>
                    <a:moveTo>
                      <a:pt x="24815" y="12714"/>
                    </a:moveTo>
                    <a:lnTo>
                      <a:pt x="24815" y="12331"/>
                    </a:lnTo>
                    <a:lnTo>
                      <a:pt x="24278" y="12714"/>
                    </a:lnTo>
                    <a:lnTo>
                      <a:pt x="24278" y="13020"/>
                    </a:lnTo>
                    <a:close/>
                    <a:moveTo>
                      <a:pt x="25963" y="12024"/>
                    </a:moveTo>
                    <a:lnTo>
                      <a:pt x="25963" y="11718"/>
                    </a:lnTo>
                    <a:lnTo>
                      <a:pt x="25351" y="12024"/>
                    </a:lnTo>
                    <a:lnTo>
                      <a:pt x="25351" y="12407"/>
                    </a:lnTo>
                    <a:close/>
                    <a:moveTo>
                      <a:pt x="27112" y="11335"/>
                    </a:moveTo>
                    <a:lnTo>
                      <a:pt x="27112" y="11029"/>
                    </a:lnTo>
                    <a:lnTo>
                      <a:pt x="26576" y="11335"/>
                    </a:lnTo>
                    <a:lnTo>
                      <a:pt x="26576" y="11718"/>
                    </a:lnTo>
                    <a:close/>
                    <a:moveTo>
                      <a:pt x="28261" y="10722"/>
                    </a:moveTo>
                    <a:lnTo>
                      <a:pt x="28261" y="10340"/>
                    </a:lnTo>
                    <a:lnTo>
                      <a:pt x="27725" y="10646"/>
                    </a:lnTo>
                    <a:lnTo>
                      <a:pt x="27725" y="11029"/>
                    </a:lnTo>
                    <a:close/>
                    <a:moveTo>
                      <a:pt x="29410" y="10033"/>
                    </a:moveTo>
                    <a:lnTo>
                      <a:pt x="29410" y="9727"/>
                    </a:lnTo>
                    <a:lnTo>
                      <a:pt x="28874" y="10033"/>
                    </a:lnTo>
                    <a:lnTo>
                      <a:pt x="28874" y="10340"/>
                    </a:lnTo>
                    <a:close/>
                    <a:moveTo>
                      <a:pt x="613" y="30789"/>
                    </a:moveTo>
                    <a:lnTo>
                      <a:pt x="0" y="31095"/>
                    </a:lnTo>
                    <a:lnTo>
                      <a:pt x="0" y="31478"/>
                    </a:lnTo>
                    <a:lnTo>
                      <a:pt x="613" y="31095"/>
                    </a:lnTo>
                    <a:close/>
                    <a:moveTo>
                      <a:pt x="1762" y="30482"/>
                    </a:moveTo>
                    <a:lnTo>
                      <a:pt x="1762" y="30099"/>
                    </a:lnTo>
                    <a:lnTo>
                      <a:pt x="1149" y="30482"/>
                    </a:lnTo>
                    <a:lnTo>
                      <a:pt x="1149" y="30789"/>
                    </a:lnTo>
                    <a:close/>
                    <a:moveTo>
                      <a:pt x="2910" y="29793"/>
                    </a:moveTo>
                    <a:lnTo>
                      <a:pt x="2910" y="29487"/>
                    </a:lnTo>
                    <a:lnTo>
                      <a:pt x="2298" y="29793"/>
                    </a:lnTo>
                    <a:lnTo>
                      <a:pt x="2298" y="30099"/>
                    </a:lnTo>
                    <a:close/>
                    <a:moveTo>
                      <a:pt x="4059" y="29104"/>
                    </a:moveTo>
                    <a:lnTo>
                      <a:pt x="4059" y="28797"/>
                    </a:lnTo>
                    <a:lnTo>
                      <a:pt x="3523" y="29104"/>
                    </a:lnTo>
                    <a:lnTo>
                      <a:pt x="3523" y="29410"/>
                    </a:lnTo>
                    <a:close/>
                    <a:moveTo>
                      <a:pt x="5208" y="28491"/>
                    </a:moveTo>
                    <a:lnTo>
                      <a:pt x="5208" y="28108"/>
                    </a:lnTo>
                    <a:lnTo>
                      <a:pt x="4672" y="28414"/>
                    </a:lnTo>
                    <a:lnTo>
                      <a:pt x="4672" y="28797"/>
                    </a:lnTo>
                    <a:close/>
                    <a:moveTo>
                      <a:pt x="6357" y="27802"/>
                    </a:moveTo>
                    <a:lnTo>
                      <a:pt x="6357" y="27495"/>
                    </a:lnTo>
                    <a:lnTo>
                      <a:pt x="5821" y="27802"/>
                    </a:lnTo>
                    <a:lnTo>
                      <a:pt x="5821" y="28108"/>
                    </a:lnTo>
                    <a:close/>
                    <a:moveTo>
                      <a:pt x="7506" y="27112"/>
                    </a:moveTo>
                    <a:lnTo>
                      <a:pt x="7506" y="26806"/>
                    </a:lnTo>
                    <a:lnTo>
                      <a:pt x="6970" y="27112"/>
                    </a:lnTo>
                    <a:lnTo>
                      <a:pt x="6970" y="27189"/>
                    </a:lnTo>
                    <a:lnTo>
                      <a:pt x="6893" y="27265"/>
                    </a:lnTo>
                    <a:lnTo>
                      <a:pt x="6893" y="27955"/>
                    </a:lnTo>
                    <a:lnTo>
                      <a:pt x="7123" y="27725"/>
                    </a:lnTo>
                    <a:lnTo>
                      <a:pt x="7123" y="27342"/>
                    </a:lnTo>
                    <a:close/>
                    <a:moveTo>
                      <a:pt x="8655" y="26423"/>
                    </a:moveTo>
                    <a:lnTo>
                      <a:pt x="8655" y="26117"/>
                    </a:lnTo>
                    <a:lnTo>
                      <a:pt x="8118" y="26423"/>
                    </a:lnTo>
                    <a:lnTo>
                      <a:pt x="8118" y="26806"/>
                    </a:lnTo>
                    <a:close/>
                    <a:moveTo>
                      <a:pt x="9803" y="25810"/>
                    </a:moveTo>
                    <a:lnTo>
                      <a:pt x="9803" y="25427"/>
                    </a:lnTo>
                    <a:lnTo>
                      <a:pt x="9267" y="25810"/>
                    </a:lnTo>
                    <a:lnTo>
                      <a:pt x="9267" y="26117"/>
                    </a:lnTo>
                    <a:close/>
                    <a:moveTo>
                      <a:pt x="11029" y="24891"/>
                    </a:moveTo>
                    <a:lnTo>
                      <a:pt x="11029" y="24815"/>
                    </a:lnTo>
                    <a:lnTo>
                      <a:pt x="10416" y="25121"/>
                    </a:lnTo>
                    <a:lnTo>
                      <a:pt x="10416" y="25427"/>
                    </a:lnTo>
                    <a:lnTo>
                      <a:pt x="10722" y="25274"/>
                    </a:lnTo>
                    <a:lnTo>
                      <a:pt x="10722" y="25734"/>
                    </a:lnTo>
                    <a:lnTo>
                      <a:pt x="11029" y="25504"/>
                    </a:lnTo>
                    <a:lnTo>
                      <a:pt x="11029" y="24891"/>
                    </a:lnTo>
                    <a:close/>
                    <a:moveTo>
                      <a:pt x="12101" y="24432"/>
                    </a:moveTo>
                    <a:lnTo>
                      <a:pt x="12101" y="24125"/>
                    </a:lnTo>
                    <a:lnTo>
                      <a:pt x="11565" y="24432"/>
                    </a:lnTo>
                    <a:lnTo>
                      <a:pt x="11565" y="24815"/>
                    </a:lnTo>
                    <a:close/>
                    <a:moveTo>
                      <a:pt x="13326" y="23819"/>
                    </a:moveTo>
                    <a:lnTo>
                      <a:pt x="13326" y="23436"/>
                    </a:lnTo>
                    <a:lnTo>
                      <a:pt x="12714" y="23819"/>
                    </a:lnTo>
                    <a:lnTo>
                      <a:pt x="12714" y="24125"/>
                    </a:lnTo>
                    <a:close/>
                    <a:moveTo>
                      <a:pt x="14475" y="23130"/>
                    </a:moveTo>
                    <a:lnTo>
                      <a:pt x="14475" y="22823"/>
                    </a:lnTo>
                    <a:lnTo>
                      <a:pt x="13862" y="23130"/>
                    </a:lnTo>
                    <a:lnTo>
                      <a:pt x="13862" y="23436"/>
                    </a:lnTo>
                    <a:close/>
                    <a:moveTo>
                      <a:pt x="15624" y="22440"/>
                    </a:moveTo>
                    <a:lnTo>
                      <a:pt x="15624" y="22134"/>
                    </a:lnTo>
                    <a:lnTo>
                      <a:pt x="15011" y="22440"/>
                    </a:lnTo>
                    <a:lnTo>
                      <a:pt x="15011" y="22823"/>
                    </a:lnTo>
                    <a:close/>
                    <a:moveTo>
                      <a:pt x="16773" y="21828"/>
                    </a:moveTo>
                    <a:lnTo>
                      <a:pt x="16773" y="21445"/>
                    </a:lnTo>
                    <a:lnTo>
                      <a:pt x="16160" y="21828"/>
                    </a:lnTo>
                    <a:lnTo>
                      <a:pt x="16160" y="22134"/>
                    </a:lnTo>
                    <a:close/>
                    <a:moveTo>
                      <a:pt x="17922" y="21138"/>
                    </a:moveTo>
                    <a:lnTo>
                      <a:pt x="17922" y="20755"/>
                    </a:lnTo>
                    <a:lnTo>
                      <a:pt x="17309" y="21138"/>
                    </a:lnTo>
                    <a:lnTo>
                      <a:pt x="17309" y="21445"/>
                    </a:lnTo>
                    <a:close/>
                    <a:moveTo>
                      <a:pt x="20219" y="19760"/>
                    </a:moveTo>
                    <a:lnTo>
                      <a:pt x="20219" y="19453"/>
                    </a:lnTo>
                    <a:lnTo>
                      <a:pt x="19607" y="19836"/>
                    </a:lnTo>
                    <a:lnTo>
                      <a:pt x="19607" y="20143"/>
                    </a:lnTo>
                    <a:close/>
                    <a:moveTo>
                      <a:pt x="21368" y="19147"/>
                    </a:moveTo>
                    <a:lnTo>
                      <a:pt x="21368" y="18764"/>
                    </a:lnTo>
                    <a:lnTo>
                      <a:pt x="20755" y="19147"/>
                    </a:lnTo>
                    <a:lnTo>
                      <a:pt x="20832" y="19453"/>
                    </a:lnTo>
                    <a:close/>
                    <a:moveTo>
                      <a:pt x="22517" y="18228"/>
                    </a:moveTo>
                    <a:lnTo>
                      <a:pt x="22517" y="18152"/>
                    </a:lnTo>
                    <a:lnTo>
                      <a:pt x="21904" y="18458"/>
                    </a:lnTo>
                    <a:lnTo>
                      <a:pt x="21904" y="18764"/>
                    </a:lnTo>
                    <a:lnTo>
                      <a:pt x="22287" y="18611"/>
                    </a:lnTo>
                    <a:lnTo>
                      <a:pt x="22287" y="19071"/>
                    </a:lnTo>
                    <a:lnTo>
                      <a:pt x="22517" y="18841"/>
                    </a:lnTo>
                    <a:lnTo>
                      <a:pt x="22517" y="18228"/>
                    </a:lnTo>
                    <a:close/>
                    <a:moveTo>
                      <a:pt x="23666" y="17769"/>
                    </a:moveTo>
                    <a:lnTo>
                      <a:pt x="23666" y="17462"/>
                    </a:lnTo>
                    <a:lnTo>
                      <a:pt x="23130" y="17769"/>
                    </a:lnTo>
                    <a:lnTo>
                      <a:pt x="23130" y="18152"/>
                    </a:lnTo>
                    <a:close/>
                    <a:moveTo>
                      <a:pt x="24815" y="17156"/>
                    </a:moveTo>
                    <a:lnTo>
                      <a:pt x="24815" y="16773"/>
                    </a:lnTo>
                    <a:lnTo>
                      <a:pt x="24278" y="17156"/>
                    </a:lnTo>
                    <a:lnTo>
                      <a:pt x="24278" y="17462"/>
                    </a:lnTo>
                    <a:close/>
                    <a:moveTo>
                      <a:pt x="25963" y="16467"/>
                    </a:moveTo>
                    <a:lnTo>
                      <a:pt x="25963" y="16160"/>
                    </a:lnTo>
                    <a:lnTo>
                      <a:pt x="25427" y="16467"/>
                    </a:lnTo>
                    <a:lnTo>
                      <a:pt x="25427" y="16773"/>
                    </a:lnTo>
                    <a:close/>
                    <a:moveTo>
                      <a:pt x="27112" y="15777"/>
                    </a:moveTo>
                    <a:lnTo>
                      <a:pt x="27112" y="15471"/>
                    </a:lnTo>
                    <a:lnTo>
                      <a:pt x="26576" y="15777"/>
                    </a:lnTo>
                    <a:lnTo>
                      <a:pt x="26576" y="16160"/>
                    </a:lnTo>
                    <a:close/>
                    <a:moveTo>
                      <a:pt x="28261" y="15165"/>
                    </a:moveTo>
                    <a:lnTo>
                      <a:pt x="28261" y="14782"/>
                    </a:lnTo>
                    <a:lnTo>
                      <a:pt x="27725" y="15165"/>
                    </a:lnTo>
                    <a:lnTo>
                      <a:pt x="27725" y="15471"/>
                    </a:lnTo>
                    <a:close/>
                    <a:moveTo>
                      <a:pt x="29410" y="14475"/>
                    </a:moveTo>
                    <a:lnTo>
                      <a:pt x="29410" y="14169"/>
                    </a:lnTo>
                    <a:lnTo>
                      <a:pt x="28874" y="14475"/>
                    </a:lnTo>
                    <a:lnTo>
                      <a:pt x="28874" y="14782"/>
                    </a:lnTo>
                    <a:close/>
                    <a:moveTo>
                      <a:pt x="613" y="35231"/>
                    </a:moveTo>
                    <a:lnTo>
                      <a:pt x="77" y="35537"/>
                    </a:lnTo>
                    <a:lnTo>
                      <a:pt x="77" y="35920"/>
                    </a:lnTo>
                    <a:lnTo>
                      <a:pt x="613" y="35537"/>
                    </a:lnTo>
                    <a:close/>
                    <a:moveTo>
                      <a:pt x="1762" y="34924"/>
                    </a:moveTo>
                    <a:lnTo>
                      <a:pt x="1762" y="34541"/>
                    </a:lnTo>
                    <a:lnTo>
                      <a:pt x="1225" y="34848"/>
                    </a:lnTo>
                    <a:lnTo>
                      <a:pt x="1225" y="35231"/>
                    </a:lnTo>
                    <a:close/>
                    <a:moveTo>
                      <a:pt x="2910" y="34235"/>
                    </a:moveTo>
                    <a:lnTo>
                      <a:pt x="2910" y="33852"/>
                    </a:lnTo>
                    <a:lnTo>
                      <a:pt x="2374" y="34235"/>
                    </a:lnTo>
                    <a:lnTo>
                      <a:pt x="2374" y="34541"/>
                    </a:lnTo>
                    <a:close/>
                    <a:moveTo>
                      <a:pt x="4059" y="33546"/>
                    </a:moveTo>
                    <a:lnTo>
                      <a:pt x="4059" y="33239"/>
                    </a:lnTo>
                    <a:lnTo>
                      <a:pt x="3523" y="33546"/>
                    </a:lnTo>
                    <a:lnTo>
                      <a:pt x="3523" y="33929"/>
                    </a:lnTo>
                    <a:close/>
                    <a:moveTo>
                      <a:pt x="5208" y="32933"/>
                    </a:moveTo>
                    <a:lnTo>
                      <a:pt x="5208" y="32550"/>
                    </a:lnTo>
                    <a:lnTo>
                      <a:pt x="4672" y="32856"/>
                    </a:lnTo>
                    <a:lnTo>
                      <a:pt x="4672" y="33239"/>
                    </a:lnTo>
                    <a:close/>
                    <a:moveTo>
                      <a:pt x="6357" y="32244"/>
                    </a:moveTo>
                    <a:lnTo>
                      <a:pt x="6357" y="31861"/>
                    </a:lnTo>
                    <a:lnTo>
                      <a:pt x="5821" y="32244"/>
                    </a:lnTo>
                    <a:lnTo>
                      <a:pt x="5821" y="32550"/>
                    </a:lnTo>
                    <a:close/>
                    <a:moveTo>
                      <a:pt x="6970" y="31861"/>
                    </a:moveTo>
                    <a:lnTo>
                      <a:pt x="6970" y="31937"/>
                    </a:lnTo>
                    <a:lnTo>
                      <a:pt x="7506" y="31554"/>
                    </a:lnTo>
                    <a:lnTo>
                      <a:pt x="7506" y="31248"/>
                    </a:lnTo>
                    <a:lnTo>
                      <a:pt x="7199" y="31401"/>
                    </a:lnTo>
                    <a:lnTo>
                      <a:pt x="7199" y="31095"/>
                    </a:lnTo>
                    <a:lnTo>
                      <a:pt x="6893" y="31248"/>
                    </a:lnTo>
                    <a:lnTo>
                      <a:pt x="6893" y="31937"/>
                    </a:lnTo>
                    <a:close/>
                    <a:moveTo>
                      <a:pt x="8655" y="30942"/>
                    </a:moveTo>
                    <a:lnTo>
                      <a:pt x="8655" y="30559"/>
                    </a:lnTo>
                    <a:lnTo>
                      <a:pt x="8118" y="30865"/>
                    </a:lnTo>
                    <a:lnTo>
                      <a:pt x="8118" y="31248"/>
                    </a:lnTo>
                    <a:close/>
                    <a:moveTo>
                      <a:pt x="9880" y="30252"/>
                    </a:moveTo>
                    <a:lnTo>
                      <a:pt x="9880" y="29869"/>
                    </a:lnTo>
                    <a:lnTo>
                      <a:pt x="9267" y="30252"/>
                    </a:lnTo>
                    <a:lnTo>
                      <a:pt x="9267" y="30559"/>
                    </a:lnTo>
                    <a:close/>
                    <a:moveTo>
                      <a:pt x="12178" y="28874"/>
                    </a:moveTo>
                    <a:lnTo>
                      <a:pt x="12178" y="28567"/>
                    </a:lnTo>
                    <a:lnTo>
                      <a:pt x="11565" y="28874"/>
                    </a:lnTo>
                    <a:lnTo>
                      <a:pt x="11565" y="29257"/>
                    </a:lnTo>
                    <a:close/>
                    <a:moveTo>
                      <a:pt x="13326" y="28261"/>
                    </a:moveTo>
                    <a:lnTo>
                      <a:pt x="13326" y="27878"/>
                    </a:lnTo>
                    <a:lnTo>
                      <a:pt x="12714" y="28261"/>
                    </a:lnTo>
                    <a:lnTo>
                      <a:pt x="12714" y="28567"/>
                    </a:lnTo>
                    <a:close/>
                    <a:moveTo>
                      <a:pt x="14475" y="27572"/>
                    </a:moveTo>
                    <a:lnTo>
                      <a:pt x="14475" y="27189"/>
                    </a:lnTo>
                    <a:lnTo>
                      <a:pt x="13862" y="27572"/>
                    </a:lnTo>
                    <a:lnTo>
                      <a:pt x="13862" y="27878"/>
                    </a:lnTo>
                    <a:close/>
                    <a:moveTo>
                      <a:pt x="15624" y="26883"/>
                    </a:moveTo>
                    <a:lnTo>
                      <a:pt x="15624" y="26576"/>
                    </a:lnTo>
                    <a:lnTo>
                      <a:pt x="15011" y="26883"/>
                    </a:lnTo>
                    <a:lnTo>
                      <a:pt x="15011" y="27265"/>
                    </a:lnTo>
                    <a:close/>
                    <a:moveTo>
                      <a:pt x="16773" y="26270"/>
                    </a:moveTo>
                    <a:lnTo>
                      <a:pt x="16773" y="25887"/>
                    </a:lnTo>
                    <a:lnTo>
                      <a:pt x="16160" y="26193"/>
                    </a:lnTo>
                    <a:lnTo>
                      <a:pt x="16160" y="26576"/>
                    </a:lnTo>
                    <a:close/>
                    <a:moveTo>
                      <a:pt x="17922" y="25581"/>
                    </a:moveTo>
                    <a:lnTo>
                      <a:pt x="17922" y="25198"/>
                    </a:lnTo>
                    <a:lnTo>
                      <a:pt x="17386" y="25581"/>
                    </a:lnTo>
                    <a:lnTo>
                      <a:pt x="17386" y="25887"/>
                    </a:lnTo>
                    <a:close/>
                    <a:moveTo>
                      <a:pt x="20219" y="24279"/>
                    </a:moveTo>
                    <a:lnTo>
                      <a:pt x="20219" y="23896"/>
                    </a:lnTo>
                    <a:lnTo>
                      <a:pt x="19683" y="24202"/>
                    </a:lnTo>
                    <a:lnTo>
                      <a:pt x="19683" y="24585"/>
                    </a:lnTo>
                    <a:close/>
                    <a:moveTo>
                      <a:pt x="21368" y="23589"/>
                    </a:moveTo>
                    <a:lnTo>
                      <a:pt x="21368" y="23206"/>
                    </a:lnTo>
                    <a:lnTo>
                      <a:pt x="20832" y="23589"/>
                    </a:lnTo>
                    <a:lnTo>
                      <a:pt x="20832" y="23896"/>
                    </a:lnTo>
                    <a:close/>
                    <a:moveTo>
                      <a:pt x="23666" y="22211"/>
                    </a:moveTo>
                    <a:lnTo>
                      <a:pt x="23666" y="21904"/>
                    </a:lnTo>
                    <a:lnTo>
                      <a:pt x="23130" y="22211"/>
                    </a:lnTo>
                    <a:lnTo>
                      <a:pt x="23130" y="22594"/>
                    </a:lnTo>
                    <a:close/>
                    <a:moveTo>
                      <a:pt x="24891" y="21598"/>
                    </a:moveTo>
                    <a:lnTo>
                      <a:pt x="24815" y="21215"/>
                    </a:lnTo>
                    <a:lnTo>
                      <a:pt x="24278" y="21598"/>
                    </a:lnTo>
                    <a:lnTo>
                      <a:pt x="24278" y="21904"/>
                    </a:lnTo>
                    <a:close/>
                    <a:moveTo>
                      <a:pt x="25963" y="20909"/>
                    </a:moveTo>
                    <a:lnTo>
                      <a:pt x="25963" y="20602"/>
                    </a:lnTo>
                    <a:lnTo>
                      <a:pt x="25427" y="20909"/>
                    </a:lnTo>
                    <a:lnTo>
                      <a:pt x="25427" y="21215"/>
                    </a:lnTo>
                    <a:close/>
                    <a:moveTo>
                      <a:pt x="27189" y="20219"/>
                    </a:moveTo>
                    <a:lnTo>
                      <a:pt x="27189" y="19913"/>
                    </a:lnTo>
                    <a:lnTo>
                      <a:pt x="26576" y="20219"/>
                    </a:lnTo>
                    <a:lnTo>
                      <a:pt x="26576" y="20602"/>
                    </a:lnTo>
                    <a:close/>
                    <a:moveTo>
                      <a:pt x="28261" y="19607"/>
                    </a:moveTo>
                    <a:lnTo>
                      <a:pt x="28261" y="19224"/>
                    </a:lnTo>
                    <a:lnTo>
                      <a:pt x="27725" y="19530"/>
                    </a:lnTo>
                    <a:lnTo>
                      <a:pt x="27725" y="19913"/>
                    </a:lnTo>
                    <a:close/>
                    <a:moveTo>
                      <a:pt x="29486" y="18917"/>
                    </a:moveTo>
                    <a:lnTo>
                      <a:pt x="29486" y="18534"/>
                    </a:lnTo>
                    <a:lnTo>
                      <a:pt x="28874" y="18917"/>
                    </a:lnTo>
                    <a:lnTo>
                      <a:pt x="28874" y="19224"/>
                    </a:lnTo>
                    <a:close/>
                    <a:moveTo>
                      <a:pt x="22517" y="2221"/>
                    </a:moveTo>
                    <a:lnTo>
                      <a:pt x="22211" y="2374"/>
                    </a:lnTo>
                    <a:lnTo>
                      <a:pt x="22211" y="3064"/>
                    </a:lnTo>
                    <a:lnTo>
                      <a:pt x="22517" y="2910"/>
                    </a:lnTo>
                    <a:close/>
                    <a:moveTo>
                      <a:pt x="22517" y="4212"/>
                    </a:moveTo>
                    <a:lnTo>
                      <a:pt x="22517" y="3600"/>
                    </a:lnTo>
                    <a:lnTo>
                      <a:pt x="22211" y="3753"/>
                    </a:lnTo>
                    <a:lnTo>
                      <a:pt x="22211" y="4366"/>
                    </a:lnTo>
                    <a:close/>
                    <a:moveTo>
                      <a:pt x="22517" y="6893"/>
                    </a:moveTo>
                    <a:lnTo>
                      <a:pt x="22517" y="6204"/>
                    </a:lnTo>
                    <a:lnTo>
                      <a:pt x="22211" y="6434"/>
                    </a:lnTo>
                    <a:lnTo>
                      <a:pt x="22211" y="7046"/>
                    </a:lnTo>
                    <a:close/>
                    <a:moveTo>
                      <a:pt x="22517" y="8195"/>
                    </a:moveTo>
                    <a:lnTo>
                      <a:pt x="22517" y="7582"/>
                    </a:lnTo>
                    <a:lnTo>
                      <a:pt x="22211" y="7736"/>
                    </a:lnTo>
                    <a:lnTo>
                      <a:pt x="22211" y="8425"/>
                    </a:lnTo>
                    <a:close/>
                    <a:moveTo>
                      <a:pt x="22517" y="10876"/>
                    </a:moveTo>
                    <a:lnTo>
                      <a:pt x="22517" y="10263"/>
                    </a:lnTo>
                    <a:lnTo>
                      <a:pt x="22211" y="10416"/>
                    </a:lnTo>
                    <a:lnTo>
                      <a:pt x="22211" y="11029"/>
                    </a:lnTo>
                    <a:close/>
                    <a:moveTo>
                      <a:pt x="22517" y="12178"/>
                    </a:moveTo>
                    <a:lnTo>
                      <a:pt x="22517" y="11565"/>
                    </a:lnTo>
                    <a:lnTo>
                      <a:pt x="22211" y="11718"/>
                    </a:lnTo>
                    <a:lnTo>
                      <a:pt x="22211" y="12407"/>
                    </a:lnTo>
                    <a:close/>
                    <a:moveTo>
                      <a:pt x="22517" y="16237"/>
                    </a:moveTo>
                    <a:lnTo>
                      <a:pt x="22517" y="15548"/>
                    </a:lnTo>
                    <a:lnTo>
                      <a:pt x="22211" y="15701"/>
                    </a:lnTo>
                    <a:lnTo>
                      <a:pt x="22287" y="16390"/>
                    </a:lnTo>
                    <a:close/>
                    <a:moveTo>
                      <a:pt x="22517" y="17539"/>
                    </a:moveTo>
                    <a:lnTo>
                      <a:pt x="22517" y="16850"/>
                    </a:lnTo>
                    <a:lnTo>
                      <a:pt x="22287" y="17079"/>
                    </a:lnTo>
                    <a:lnTo>
                      <a:pt x="22287" y="17692"/>
                    </a:lnTo>
                    <a:close/>
                    <a:moveTo>
                      <a:pt x="22594" y="20219"/>
                    </a:moveTo>
                    <a:lnTo>
                      <a:pt x="22594" y="19530"/>
                    </a:lnTo>
                    <a:lnTo>
                      <a:pt x="22287" y="19683"/>
                    </a:lnTo>
                    <a:lnTo>
                      <a:pt x="22287" y="20373"/>
                    </a:lnTo>
                    <a:close/>
                    <a:moveTo>
                      <a:pt x="22594" y="21521"/>
                    </a:moveTo>
                    <a:lnTo>
                      <a:pt x="22594" y="20909"/>
                    </a:lnTo>
                    <a:lnTo>
                      <a:pt x="22287" y="21062"/>
                    </a:lnTo>
                    <a:lnTo>
                      <a:pt x="22287" y="21675"/>
                    </a:lnTo>
                    <a:close/>
                    <a:moveTo>
                      <a:pt x="22594" y="22900"/>
                    </a:moveTo>
                    <a:lnTo>
                      <a:pt x="22594" y="22211"/>
                    </a:lnTo>
                    <a:lnTo>
                      <a:pt x="22287" y="22364"/>
                    </a:lnTo>
                    <a:lnTo>
                      <a:pt x="22287" y="22747"/>
                    </a:lnTo>
                    <a:lnTo>
                      <a:pt x="21981" y="22900"/>
                    </a:lnTo>
                    <a:lnTo>
                      <a:pt x="21981" y="23283"/>
                    </a:lnTo>
                    <a:lnTo>
                      <a:pt x="22517" y="22900"/>
                    </a:lnTo>
                    <a:lnTo>
                      <a:pt x="22517" y="22900"/>
                    </a:lnTo>
                    <a:close/>
                    <a:moveTo>
                      <a:pt x="22594" y="24202"/>
                    </a:moveTo>
                    <a:lnTo>
                      <a:pt x="22594" y="23513"/>
                    </a:lnTo>
                    <a:lnTo>
                      <a:pt x="22287" y="23742"/>
                    </a:lnTo>
                    <a:lnTo>
                      <a:pt x="22287" y="24355"/>
                    </a:lnTo>
                    <a:close/>
                    <a:moveTo>
                      <a:pt x="22594" y="25504"/>
                    </a:moveTo>
                    <a:lnTo>
                      <a:pt x="22594" y="24891"/>
                    </a:lnTo>
                    <a:lnTo>
                      <a:pt x="22287" y="25044"/>
                    </a:lnTo>
                    <a:lnTo>
                      <a:pt x="22287" y="25734"/>
                    </a:lnTo>
                    <a:close/>
                    <a:moveTo>
                      <a:pt x="26346" y="0"/>
                    </a:moveTo>
                    <a:lnTo>
                      <a:pt x="26040" y="153"/>
                    </a:lnTo>
                    <a:lnTo>
                      <a:pt x="26040" y="843"/>
                    </a:lnTo>
                    <a:lnTo>
                      <a:pt x="26346" y="689"/>
                    </a:lnTo>
                    <a:close/>
                    <a:moveTo>
                      <a:pt x="26346" y="1991"/>
                    </a:moveTo>
                    <a:lnTo>
                      <a:pt x="26346" y="1379"/>
                    </a:lnTo>
                    <a:lnTo>
                      <a:pt x="26040" y="1532"/>
                    </a:lnTo>
                    <a:lnTo>
                      <a:pt x="26040" y="2145"/>
                    </a:lnTo>
                    <a:close/>
                    <a:moveTo>
                      <a:pt x="26346" y="3370"/>
                    </a:moveTo>
                    <a:lnTo>
                      <a:pt x="26346" y="2681"/>
                    </a:lnTo>
                    <a:lnTo>
                      <a:pt x="26040" y="2834"/>
                    </a:lnTo>
                    <a:lnTo>
                      <a:pt x="26040" y="3523"/>
                    </a:lnTo>
                    <a:close/>
                    <a:moveTo>
                      <a:pt x="26346" y="4672"/>
                    </a:moveTo>
                    <a:lnTo>
                      <a:pt x="26346" y="3983"/>
                    </a:lnTo>
                    <a:lnTo>
                      <a:pt x="26040" y="4212"/>
                    </a:lnTo>
                    <a:lnTo>
                      <a:pt x="26040" y="4825"/>
                    </a:lnTo>
                    <a:close/>
                    <a:moveTo>
                      <a:pt x="26346" y="6051"/>
                    </a:moveTo>
                    <a:lnTo>
                      <a:pt x="26346" y="5361"/>
                    </a:lnTo>
                    <a:lnTo>
                      <a:pt x="26117" y="5514"/>
                    </a:lnTo>
                    <a:lnTo>
                      <a:pt x="26117" y="6204"/>
                    </a:lnTo>
                    <a:close/>
                    <a:moveTo>
                      <a:pt x="26346" y="7353"/>
                    </a:moveTo>
                    <a:lnTo>
                      <a:pt x="26346" y="6663"/>
                    </a:lnTo>
                    <a:lnTo>
                      <a:pt x="26117" y="6816"/>
                    </a:lnTo>
                    <a:lnTo>
                      <a:pt x="26117" y="7506"/>
                    </a:lnTo>
                    <a:close/>
                    <a:moveTo>
                      <a:pt x="26346" y="8655"/>
                    </a:moveTo>
                    <a:lnTo>
                      <a:pt x="26346" y="8042"/>
                    </a:lnTo>
                    <a:lnTo>
                      <a:pt x="26117" y="8195"/>
                    </a:lnTo>
                    <a:lnTo>
                      <a:pt x="26117" y="8808"/>
                    </a:lnTo>
                    <a:close/>
                    <a:moveTo>
                      <a:pt x="26346" y="9957"/>
                    </a:moveTo>
                    <a:lnTo>
                      <a:pt x="26346" y="9344"/>
                    </a:lnTo>
                    <a:lnTo>
                      <a:pt x="26117" y="9497"/>
                    </a:lnTo>
                    <a:lnTo>
                      <a:pt x="26117" y="10186"/>
                    </a:lnTo>
                    <a:close/>
                    <a:moveTo>
                      <a:pt x="26346" y="11335"/>
                    </a:moveTo>
                    <a:lnTo>
                      <a:pt x="26346" y="10646"/>
                    </a:lnTo>
                    <a:lnTo>
                      <a:pt x="26117" y="10799"/>
                    </a:lnTo>
                    <a:lnTo>
                      <a:pt x="26117" y="11488"/>
                    </a:lnTo>
                    <a:close/>
                    <a:moveTo>
                      <a:pt x="26346" y="12637"/>
                    </a:moveTo>
                    <a:lnTo>
                      <a:pt x="26346" y="12024"/>
                    </a:lnTo>
                    <a:lnTo>
                      <a:pt x="26117" y="12178"/>
                    </a:lnTo>
                    <a:lnTo>
                      <a:pt x="26117" y="12790"/>
                    </a:lnTo>
                    <a:close/>
                    <a:moveTo>
                      <a:pt x="26346" y="14016"/>
                    </a:moveTo>
                    <a:lnTo>
                      <a:pt x="26346" y="13326"/>
                    </a:lnTo>
                    <a:lnTo>
                      <a:pt x="26117" y="13480"/>
                    </a:lnTo>
                    <a:lnTo>
                      <a:pt x="26117" y="14169"/>
                    </a:lnTo>
                    <a:close/>
                    <a:moveTo>
                      <a:pt x="26423" y="15318"/>
                    </a:moveTo>
                    <a:lnTo>
                      <a:pt x="26423" y="14628"/>
                    </a:lnTo>
                    <a:lnTo>
                      <a:pt x="26117" y="14782"/>
                    </a:lnTo>
                    <a:lnTo>
                      <a:pt x="26117" y="15471"/>
                    </a:lnTo>
                    <a:close/>
                    <a:moveTo>
                      <a:pt x="26423" y="16620"/>
                    </a:moveTo>
                    <a:lnTo>
                      <a:pt x="26423" y="16007"/>
                    </a:lnTo>
                    <a:lnTo>
                      <a:pt x="26117" y="16160"/>
                    </a:lnTo>
                    <a:lnTo>
                      <a:pt x="26117" y="16850"/>
                    </a:lnTo>
                    <a:close/>
                    <a:moveTo>
                      <a:pt x="26423" y="17998"/>
                    </a:moveTo>
                    <a:lnTo>
                      <a:pt x="26423" y="17309"/>
                    </a:lnTo>
                    <a:lnTo>
                      <a:pt x="26117" y="17462"/>
                    </a:lnTo>
                    <a:lnTo>
                      <a:pt x="26117" y="18152"/>
                    </a:lnTo>
                    <a:close/>
                    <a:moveTo>
                      <a:pt x="26423" y="19300"/>
                    </a:moveTo>
                    <a:lnTo>
                      <a:pt x="26423" y="18688"/>
                    </a:lnTo>
                    <a:lnTo>
                      <a:pt x="26117" y="18841"/>
                    </a:lnTo>
                    <a:lnTo>
                      <a:pt x="26117" y="19453"/>
                    </a:lnTo>
                    <a:close/>
                    <a:moveTo>
                      <a:pt x="26423" y="20679"/>
                    </a:moveTo>
                    <a:lnTo>
                      <a:pt x="26423" y="19990"/>
                    </a:lnTo>
                    <a:lnTo>
                      <a:pt x="26117" y="20143"/>
                    </a:lnTo>
                    <a:lnTo>
                      <a:pt x="26117" y="20832"/>
                    </a:lnTo>
                    <a:close/>
                    <a:moveTo>
                      <a:pt x="26423" y="21981"/>
                    </a:moveTo>
                    <a:lnTo>
                      <a:pt x="26423" y="21292"/>
                    </a:lnTo>
                    <a:lnTo>
                      <a:pt x="26117" y="21445"/>
                    </a:lnTo>
                    <a:lnTo>
                      <a:pt x="26117" y="22134"/>
                    </a:lnTo>
                    <a:close/>
                    <a:moveTo>
                      <a:pt x="26423" y="23283"/>
                    </a:moveTo>
                    <a:lnTo>
                      <a:pt x="26423" y="22670"/>
                    </a:lnTo>
                    <a:lnTo>
                      <a:pt x="26117" y="22823"/>
                    </a:lnTo>
                    <a:lnTo>
                      <a:pt x="26117" y="23513"/>
                    </a:lnTo>
                    <a:close/>
                    <a:moveTo>
                      <a:pt x="18688" y="4442"/>
                    </a:moveTo>
                    <a:lnTo>
                      <a:pt x="18381" y="4595"/>
                    </a:lnTo>
                    <a:lnTo>
                      <a:pt x="18381" y="5285"/>
                    </a:lnTo>
                    <a:lnTo>
                      <a:pt x="18688" y="5132"/>
                    </a:lnTo>
                    <a:close/>
                    <a:moveTo>
                      <a:pt x="18688" y="6434"/>
                    </a:moveTo>
                    <a:lnTo>
                      <a:pt x="18688" y="5821"/>
                    </a:lnTo>
                    <a:lnTo>
                      <a:pt x="18381" y="5974"/>
                    </a:lnTo>
                    <a:lnTo>
                      <a:pt x="18381" y="6587"/>
                    </a:lnTo>
                    <a:close/>
                    <a:moveTo>
                      <a:pt x="18688" y="9114"/>
                    </a:moveTo>
                    <a:lnTo>
                      <a:pt x="18688" y="8425"/>
                    </a:lnTo>
                    <a:lnTo>
                      <a:pt x="18381" y="8655"/>
                    </a:lnTo>
                    <a:lnTo>
                      <a:pt x="18381" y="9267"/>
                    </a:lnTo>
                    <a:close/>
                    <a:moveTo>
                      <a:pt x="18688" y="10493"/>
                    </a:moveTo>
                    <a:lnTo>
                      <a:pt x="18688" y="9803"/>
                    </a:lnTo>
                    <a:lnTo>
                      <a:pt x="18381" y="9957"/>
                    </a:lnTo>
                    <a:lnTo>
                      <a:pt x="18381" y="10646"/>
                    </a:lnTo>
                    <a:close/>
                    <a:moveTo>
                      <a:pt x="18688" y="13097"/>
                    </a:moveTo>
                    <a:lnTo>
                      <a:pt x="18688" y="12484"/>
                    </a:lnTo>
                    <a:lnTo>
                      <a:pt x="18381" y="12637"/>
                    </a:lnTo>
                    <a:lnTo>
                      <a:pt x="18381" y="13250"/>
                    </a:lnTo>
                    <a:close/>
                    <a:moveTo>
                      <a:pt x="18688" y="14399"/>
                    </a:moveTo>
                    <a:lnTo>
                      <a:pt x="18688" y="13786"/>
                    </a:lnTo>
                    <a:lnTo>
                      <a:pt x="18381" y="13939"/>
                    </a:lnTo>
                    <a:lnTo>
                      <a:pt x="18381" y="14628"/>
                    </a:lnTo>
                    <a:close/>
                    <a:moveTo>
                      <a:pt x="18688" y="15777"/>
                    </a:moveTo>
                    <a:lnTo>
                      <a:pt x="18688" y="15088"/>
                    </a:lnTo>
                    <a:lnTo>
                      <a:pt x="18381" y="15241"/>
                    </a:lnTo>
                    <a:lnTo>
                      <a:pt x="18381" y="15930"/>
                    </a:lnTo>
                    <a:close/>
                    <a:moveTo>
                      <a:pt x="18688" y="17079"/>
                    </a:moveTo>
                    <a:lnTo>
                      <a:pt x="18688" y="16467"/>
                    </a:lnTo>
                    <a:lnTo>
                      <a:pt x="18381" y="16620"/>
                    </a:lnTo>
                    <a:lnTo>
                      <a:pt x="18381" y="17232"/>
                    </a:lnTo>
                    <a:close/>
                    <a:moveTo>
                      <a:pt x="18688" y="18458"/>
                    </a:moveTo>
                    <a:lnTo>
                      <a:pt x="18688" y="17769"/>
                    </a:lnTo>
                    <a:lnTo>
                      <a:pt x="18381" y="17922"/>
                    </a:lnTo>
                    <a:lnTo>
                      <a:pt x="18381" y="18611"/>
                    </a:lnTo>
                    <a:close/>
                    <a:moveTo>
                      <a:pt x="18688" y="19760"/>
                    </a:moveTo>
                    <a:lnTo>
                      <a:pt x="18688" y="19071"/>
                    </a:lnTo>
                    <a:lnTo>
                      <a:pt x="18381" y="19224"/>
                    </a:lnTo>
                    <a:lnTo>
                      <a:pt x="18381" y="19913"/>
                    </a:lnTo>
                    <a:close/>
                    <a:moveTo>
                      <a:pt x="18458" y="20526"/>
                    </a:moveTo>
                    <a:lnTo>
                      <a:pt x="18381" y="20602"/>
                    </a:lnTo>
                    <a:lnTo>
                      <a:pt x="18458" y="21292"/>
                    </a:lnTo>
                    <a:lnTo>
                      <a:pt x="18688" y="21062"/>
                    </a:lnTo>
                    <a:lnTo>
                      <a:pt x="18688" y="20679"/>
                    </a:lnTo>
                    <a:lnTo>
                      <a:pt x="19070" y="20449"/>
                    </a:lnTo>
                    <a:lnTo>
                      <a:pt x="19070" y="20143"/>
                    </a:lnTo>
                    <a:lnTo>
                      <a:pt x="18458" y="20449"/>
                    </a:lnTo>
                    <a:close/>
                    <a:moveTo>
                      <a:pt x="18688" y="22440"/>
                    </a:moveTo>
                    <a:lnTo>
                      <a:pt x="18688" y="21751"/>
                    </a:lnTo>
                    <a:lnTo>
                      <a:pt x="18458" y="21904"/>
                    </a:lnTo>
                    <a:lnTo>
                      <a:pt x="18458" y="22594"/>
                    </a:lnTo>
                    <a:close/>
                    <a:moveTo>
                      <a:pt x="18688" y="23742"/>
                    </a:moveTo>
                    <a:lnTo>
                      <a:pt x="18688" y="23130"/>
                    </a:lnTo>
                    <a:lnTo>
                      <a:pt x="18458" y="23283"/>
                    </a:lnTo>
                    <a:lnTo>
                      <a:pt x="18458" y="23896"/>
                    </a:lnTo>
                    <a:close/>
                    <a:moveTo>
                      <a:pt x="18688" y="24738"/>
                    </a:moveTo>
                    <a:lnTo>
                      <a:pt x="18688" y="24432"/>
                    </a:lnTo>
                    <a:lnTo>
                      <a:pt x="18458" y="24585"/>
                    </a:lnTo>
                    <a:lnTo>
                      <a:pt x="18458" y="25274"/>
                    </a:lnTo>
                    <a:lnTo>
                      <a:pt x="18458" y="25198"/>
                    </a:lnTo>
                    <a:lnTo>
                      <a:pt x="18458" y="25274"/>
                    </a:lnTo>
                    <a:lnTo>
                      <a:pt x="19070" y="24891"/>
                    </a:lnTo>
                    <a:lnTo>
                      <a:pt x="19070" y="24585"/>
                    </a:lnTo>
                    <a:close/>
                    <a:moveTo>
                      <a:pt x="18688" y="26423"/>
                    </a:moveTo>
                    <a:lnTo>
                      <a:pt x="18688" y="25734"/>
                    </a:lnTo>
                    <a:lnTo>
                      <a:pt x="18458" y="25887"/>
                    </a:lnTo>
                    <a:lnTo>
                      <a:pt x="18458" y="26576"/>
                    </a:lnTo>
                    <a:close/>
                    <a:moveTo>
                      <a:pt x="18688" y="27725"/>
                    </a:moveTo>
                    <a:lnTo>
                      <a:pt x="18688" y="27112"/>
                    </a:lnTo>
                    <a:lnTo>
                      <a:pt x="18458" y="27265"/>
                    </a:lnTo>
                    <a:lnTo>
                      <a:pt x="18458" y="27955"/>
                    </a:lnTo>
                    <a:close/>
                    <a:moveTo>
                      <a:pt x="14858" y="6663"/>
                    </a:moveTo>
                    <a:lnTo>
                      <a:pt x="14552" y="6816"/>
                    </a:lnTo>
                    <a:lnTo>
                      <a:pt x="14552" y="7506"/>
                    </a:lnTo>
                    <a:lnTo>
                      <a:pt x="14858" y="7353"/>
                    </a:lnTo>
                    <a:close/>
                    <a:moveTo>
                      <a:pt x="14858" y="8655"/>
                    </a:moveTo>
                    <a:lnTo>
                      <a:pt x="14858" y="7965"/>
                    </a:lnTo>
                    <a:lnTo>
                      <a:pt x="14552" y="8195"/>
                    </a:lnTo>
                    <a:lnTo>
                      <a:pt x="14552" y="8808"/>
                    </a:lnTo>
                    <a:close/>
                    <a:moveTo>
                      <a:pt x="14858" y="10033"/>
                    </a:moveTo>
                    <a:lnTo>
                      <a:pt x="14858" y="9344"/>
                    </a:lnTo>
                    <a:lnTo>
                      <a:pt x="14552" y="9497"/>
                    </a:lnTo>
                    <a:lnTo>
                      <a:pt x="14552" y="10186"/>
                    </a:lnTo>
                    <a:close/>
                    <a:moveTo>
                      <a:pt x="14858" y="11335"/>
                    </a:moveTo>
                    <a:lnTo>
                      <a:pt x="14858" y="10646"/>
                    </a:lnTo>
                    <a:lnTo>
                      <a:pt x="14552" y="10876"/>
                    </a:lnTo>
                    <a:lnTo>
                      <a:pt x="14552" y="11488"/>
                    </a:lnTo>
                    <a:close/>
                    <a:moveTo>
                      <a:pt x="14858" y="12637"/>
                    </a:moveTo>
                    <a:lnTo>
                      <a:pt x="14858" y="12024"/>
                    </a:lnTo>
                    <a:lnTo>
                      <a:pt x="14552" y="12178"/>
                    </a:lnTo>
                    <a:lnTo>
                      <a:pt x="14552" y="12867"/>
                    </a:lnTo>
                    <a:close/>
                    <a:moveTo>
                      <a:pt x="14858" y="14016"/>
                    </a:moveTo>
                    <a:lnTo>
                      <a:pt x="14858" y="13326"/>
                    </a:lnTo>
                    <a:lnTo>
                      <a:pt x="14552" y="13480"/>
                    </a:lnTo>
                    <a:lnTo>
                      <a:pt x="14552" y="14169"/>
                    </a:lnTo>
                    <a:close/>
                    <a:moveTo>
                      <a:pt x="14858" y="15318"/>
                    </a:moveTo>
                    <a:lnTo>
                      <a:pt x="14858" y="14705"/>
                    </a:lnTo>
                    <a:lnTo>
                      <a:pt x="14552" y="14858"/>
                    </a:lnTo>
                    <a:lnTo>
                      <a:pt x="14552" y="15471"/>
                    </a:lnTo>
                    <a:close/>
                    <a:moveTo>
                      <a:pt x="14858" y="16620"/>
                    </a:moveTo>
                    <a:lnTo>
                      <a:pt x="14858" y="16007"/>
                    </a:lnTo>
                    <a:lnTo>
                      <a:pt x="14552" y="16160"/>
                    </a:lnTo>
                    <a:lnTo>
                      <a:pt x="14552" y="16850"/>
                    </a:lnTo>
                    <a:close/>
                    <a:moveTo>
                      <a:pt x="14858" y="17998"/>
                    </a:moveTo>
                    <a:lnTo>
                      <a:pt x="14858" y="17309"/>
                    </a:lnTo>
                    <a:lnTo>
                      <a:pt x="14552" y="17462"/>
                    </a:lnTo>
                    <a:lnTo>
                      <a:pt x="14552" y="18152"/>
                    </a:lnTo>
                    <a:close/>
                    <a:moveTo>
                      <a:pt x="14858" y="19300"/>
                    </a:moveTo>
                    <a:lnTo>
                      <a:pt x="14858" y="18611"/>
                    </a:lnTo>
                    <a:lnTo>
                      <a:pt x="14552" y="18841"/>
                    </a:lnTo>
                    <a:lnTo>
                      <a:pt x="14552" y="19453"/>
                    </a:lnTo>
                    <a:close/>
                    <a:moveTo>
                      <a:pt x="14858" y="20679"/>
                    </a:moveTo>
                    <a:lnTo>
                      <a:pt x="14858" y="19990"/>
                    </a:lnTo>
                    <a:lnTo>
                      <a:pt x="14552" y="20143"/>
                    </a:lnTo>
                    <a:lnTo>
                      <a:pt x="14552" y="20832"/>
                    </a:lnTo>
                    <a:close/>
                    <a:moveTo>
                      <a:pt x="14858" y="21981"/>
                    </a:moveTo>
                    <a:lnTo>
                      <a:pt x="14858" y="21292"/>
                    </a:lnTo>
                    <a:lnTo>
                      <a:pt x="14552" y="21521"/>
                    </a:lnTo>
                    <a:lnTo>
                      <a:pt x="14552" y="22134"/>
                    </a:lnTo>
                    <a:close/>
                    <a:moveTo>
                      <a:pt x="14858" y="23283"/>
                    </a:moveTo>
                    <a:lnTo>
                      <a:pt x="14858" y="22670"/>
                    </a:lnTo>
                    <a:lnTo>
                      <a:pt x="14552" y="22823"/>
                    </a:lnTo>
                    <a:lnTo>
                      <a:pt x="14552" y="23513"/>
                    </a:lnTo>
                    <a:close/>
                    <a:moveTo>
                      <a:pt x="14858" y="24661"/>
                    </a:moveTo>
                    <a:lnTo>
                      <a:pt x="14858" y="23972"/>
                    </a:lnTo>
                    <a:lnTo>
                      <a:pt x="14552" y="24125"/>
                    </a:lnTo>
                    <a:lnTo>
                      <a:pt x="14552" y="24815"/>
                    </a:lnTo>
                    <a:close/>
                    <a:moveTo>
                      <a:pt x="14858" y="25963"/>
                    </a:moveTo>
                    <a:lnTo>
                      <a:pt x="14858" y="25274"/>
                    </a:lnTo>
                    <a:lnTo>
                      <a:pt x="14552" y="25504"/>
                    </a:lnTo>
                    <a:lnTo>
                      <a:pt x="14552" y="26117"/>
                    </a:lnTo>
                    <a:close/>
                    <a:moveTo>
                      <a:pt x="14858" y="27342"/>
                    </a:moveTo>
                    <a:lnTo>
                      <a:pt x="14858" y="26653"/>
                    </a:lnTo>
                    <a:lnTo>
                      <a:pt x="14552" y="26806"/>
                    </a:lnTo>
                    <a:lnTo>
                      <a:pt x="14552" y="27495"/>
                    </a:lnTo>
                    <a:close/>
                    <a:moveTo>
                      <a:pt x="14858" y="28644"/>
                    </a:moveTo>
                    <a:lnTo>
                      <a:pt x="14858" y="27955"/>
                    </a:lnTo>
                    <a:lnTo>
                      <a:pt x="14552" y="28185"/>
                    </a:lnTo>
                    <a:lnTo>
                      <a:pt x="14552" y="28797"/>
                    </a:lnTo>
                    <a:close/>
                    <a:moveTo>
                      <a:pt x="14858" y="29946"/>
                    </a:moveTo>
                    <a:lnTo>
                      <a:pt x="14858" y="29333"/>
                    </a:lnTo>
                    <a:lnTo>
                      <a:pt x="14552" y="29487"/>
                    </a:lnTo>
                    <a:lnTo>
                      <a:pt x="14552" y="30176"/>
                    </a:lnTo>
                    <a:close/>
                    <a:moveTo>
                      <a:pt x="10952" y="8884"/>
                    </a:moveTo>
                    <a:lnTo>
                      <a:pt x="10722" y="9038"/>
                    </a:lnTo>
                    <a:lnTo>
                      <a:pt x="10722" y="9727"/>
                    </a:lnTo>
                    <a:lnTo>
                      <a:pt x="10952" y="9574"/>
                    </a:lnTo>
                    <a:close/>
                    <a:moveTo>
                      <a:pt x="10952" y="10876"/>
                    </a:moveTo>
                    <a:lnTo>
                      <a:pt x="10952" y="10263"/>
                    </a:lnTo>
                    <a:lnTo>
                      <a:pt x="10722" y="10416"/>
                    </a:lnTo>
                    <a:lnTo>
                      <a:pt x="10722" y="11029"/>
                    </a:lnTo>
                    <a:close/>
                    <a:moveTo>
                      <a:pt x="10952" y="13556"/>
                    </a:moveTo>
                    <a:lnTo>
                      <a:pt x="10952" y="12867"/>
                    </a:lnTo>
                    <a:lnTo>
                      <a:pt x="10722" y="13020"/>
                    </a:lnTo>
                    <a:lnTo>
                      <a:pt x="10722" y="13709"/>
                    </a:lnTo>
                    <a:close/>
                    <a:moveTo>
                      <a:pt x="10952" y="14858"/>
                    </a:moveTo>
                    <a:lnTo>
                      <a:pt x="10952" y="14246"/>
                    </a:lnTo>
                    <a:lnTo>
                      <a:pt x="10722" y="14399"/>
                    </a:lnTo>
                    <a:lnTo>
                      <a:pt x="10722" y="15088"/>
                    </a:lnTo>
                    <a:close/>
                    <a:moveTo>
                      <a:pt x="10952" y="17539"/>
                    </a:moveTo>
                    <a:lnTo>
                      <a:pt x="10952" y="16926"/>
                    </a:lnTo>
                    <a:lnTo>
                      <a:pt x="10722" y="17079"/>
                    </a:lnTo>
                    <a:lnTo>
                      <a:pt x="10722" y="17692"/>
                    </a:lnTo>
                    <a:close/>
                    <a:moveTo>
                      <a:pt x="11029" y="18841"/>
                    </a:moveTo>
                    <a:lnTo>
                      <a:pt x="11029" y="18228"/>
                    </a:lnTo>
                    <a:lnTo>
                      <a:pt x="10722" y="18381"/>
                    </a:lnTo>
                    <a:lnTo>
                      <a:pt x="10722" y="18994"/>
                    </a:lnTo>
                    <a:close/>
                    <a:moveTo>
                      <a:pt x="11029" y="22900"/>
                    </a:moveTo>
                    <a:lnTo>
                      <a:pt x="11029" y="22211"/>
                    </a:lnTo>
                    <a:lnTo>
                      <a:pt x="10722" y="22364"/>
                    </a:lnTo>
                    <a:lnTo>
                      <a:pt x="10722" y="23053"/>
                    </a:lnTo>
                    <a:close/>
                    <a:moveTo>
                      <a:pt x="11029" y="24202"/>
                    </a:moveTo>
                    <a:lnTo>
                      <a:pt x="11029" y="23513"/>
                    </a:lnTo>
                    <a:lnTo>
                      <a:pt x="10722" y="23666"/>
                    </a:lnTo>
                    <a:lnTo>
                      <a:pt x="10722" y="24355"/>
                    </a:lnTo>
                    <a:close/>
                    <a:moveTo>
                      <a:pt x="11029" y="26883"/>
                    </a:moveTo>
                    <a:lnTo>
                      <a:pt x="11029" y="26193"/>
                    </a:lnTo>
                    <a:lnTo>
                      <a:pt x="10722" y="26346"/>
                    </a:lnTo>
                    <a:lnTo>
                      <a:pt x="10722" y="27036"/>
                    </a:lnTo>
                    <a:close/>
                    <a:moveTo>
                      <a:pt x="11029" y="28185"/>
                    </a:moveTo>
                    <a:lnTo>
                      <a:pt x="11029" y="27572"/>
                    </a:lnTo>
                    <a:lnTo>
                      <a:pt x="10722" y="27725"/>
                    </a:lnTo>
                    <a:lnTo>
                      <a:pt x="10722" y="28338"/>
                    </a:lnTo>
                    <a:close/>
                    <a:moveTo>
                      <a:pt x="11029" y="29563"/>
                    </a:moveTo>
                    <a:lnTo>
                      <a:pt x="11029" y="28874"/>
                    </a:lnTo>
                    <a:lnTo>
                      <a:pt x="10722" y="29027"/>
                    </a:lnTo>
                    <a:lnTo>
                      <a:pt x="10722" y="29333"/>
                    </a:lnTo>
                    <a:lnTo>
                      <a:pt x="10416" y="29563"/>
                    </a:lnTo>
                    <a:lnTo>
                      <a:pt x="10416" y="29869"/>
                    </a:lnTo>
                    <a:lnTo>
                      <a:pt x="11029" y="29563"/>
                    </a:lnTo>
                    <a:lnTo>
                      <a:pt x="11029" y="29563"/>
                    </a:lnTo>
                    <a:close/>
                    <a:moveTo>
                      <a:pt x="11029" y="30865"/>
                    </a:moveTo>
                    <a:lnTo>
                      <a:pt x="11029" y="30176"/>
                    </a:lnTo>
                    <a:lnTo>
                      <a:pt x="10722" y="30329"/>
                    </a:lnTo>
                    <a:lnTo>
                      <a:pt x="10722" y="31018"/>
                    </a:lnTo>
                    <a:close/>
                    <a:moveTo>
                      <a:pt x="11029" y="32167"/>
                    </a:moveTo>
                    <a:lnTo>
                      <a:pt x="11029" y="31554"/>
                    </a:lnTo>
                    <a:lnTo>
                      <a:pt x="10722" y="31708"/>
                    </a:lnTo>
                    <a:lnTo>
                      <a:pt x="10722" y="32397"/>
                    </a:lnTo>
                    <a:close/>
                    <a:moveTo>
                      <a:pt x="7123" y="11105"/>
                    </a:moveTo>
                    <a:lnTo>
                      <a:pt x="6816" y="11259"/>
                    </a:lnTo>
                    <a:lnTo>
                      <a:pt x="6816" y="11948"/>
                    </a:lnTo>
                    <a:lnTo>
                      <a:pt x="7123" y="11795"/>
                    </a:lnTo>
                    <a:close/>
                    <a:moveTo>
                      <a:pt x="7123" y="13097"/>
                    </a:moveTo>
                    <a:lnTo>
                      <a:pt x="7123" y="12484"/>
                    </a:lnTo>
                    <a:lnTo>
                      <a:pt x="6816" y="12637"/>
                    </a:lnTo>
                    <a:lnTo>
                      <a:pt x="6816" y="13250"/>
                    </a:lnTo>
                    <a:close/>
                    <a:moveTo>
                      <a:pt x="6893" y="13863"/>
                    </a:moveTo>
                    <a:lnTo>
                      <a:pt x="6816" y="13939"/>
                    </a:lnTo>
                    <a:lnTo>
                      <a:pt x="6816" y="14628"/>
                    </a:lnTo>
                    <a:lnTo>
                      <a:pt x="7123" y="14475"/>
                    </a:lnTo>
                    <a:lnTo>
                      <a:pt x="7123" y="14016"/>
                    </a:lnTo>
                    <a:lnTo>
                      <a:pt x="7506" y="13786"/>
                    </a:lnTo>
                    <a:lnTo>
                      <a:pt x="7506" y="13480"/>
                    </a:lnTo>
                    <a:lnTo>
                      <a:pt x="6893" y="13786"/>
                    </a:lnTo>
                    <a:close/>
                    <a:moveTo>
                      <a:pt x="7123" y="15777"/>
                    </a:moveTo>
                    <a:lnTo>
                      <a:pt x="7123" y="15088"/>
                    </a:lnTo>
                    <a:lnTo>
                      <a:pt x="6816" y="15318"/>
                    </a:lnTo>
                    <a:lnTo>
                      <a:pt x="6816" y="15930"/>
                    </a:lnTo>
                    <a:close/>
                    <a:moveTo>
                      <a:pt x="7123" y="17156"/>
                    </a:moveTo>
                    <a:lnTo>
                      <a:pt x="7123" y="16467"/>
                    </a:lnTo>
                    <a:lnTo>
                      <a:pt x="6816" y="16620"/>
                    </a:lnTo>
                    <a:lnTo>
                      <a:pt x="6816" y="17309"/>
                    </a:lnTo>
                    <a:close/>
                    <a:moveTo>
                      <a:pt x="7123" y="19760"/>
                    </a:moveTo>
                    <a:lnTo>
                      <a:pt x="7123" y="19147"/>
                    </a:lnTo>
                    <a:lnTo>
                      <a:pt x="6816" y="19300"/>
                    </a:lnTo>
                    <a:lnTo>
                      <a:pt x="6893" y="19913"/>
                    </a:lnTo>
                    <a:close/>
                    <a:moveTo>
                      <a:pt x="7123" y="21062"/>
                    </a:moveTo>
                    <a:lnTo>
                      <a:pt x="7123" y="20449"/>
                    </a:lnTo>
                    <a:lnTo>
                      <a:pt x="6893" y="20602"/>
                    </a:lnTo>
                    <a:lnTo>
                      <a:pt x="6893" y="21292"/>
                    </a:lnTo>
                    <a:close/>
                    <a:moveTo>
                      <a:pt x="7123" y="23742"/>
                    </a:moveTo>
                    <a:lnTo>
                      <a:pt x="7123" y="23130"/>
                    </a:lnTo>
                    <a:lnTo>
                      <a:pt x="6893" y="23283"/>
                    </a:lnTo>
                    <a:lnTo>
                      <a:pt x="6893" y="23896"/>
                    </a:lnTo>
                    <a:close/>
                    <a:moveTo>
                      <a:pt x="7123" y="25121"/>
                    </a:moveTo>
                    <a:lnTo>
                      <a:pt x="7123" y="24432"/>
                    </a:lnTo>
                    <a:lnTo>
                      <a:pt x="6893" y="24585"/>
                    </a:lnTo>
                    <a:lnTo>
                      <a:pt x="6893" y="25274"/>
                    </a:lnTo>
                    <a:close/>
                    <a:moveTo>
                      <a:pt x="7123" y="26423"/>
                    </a:moveTo>
                    <a:lnTo>
                      <a:pt x="7123" y="25734"/>
                    </a:lnTo>
                    <a:lnTo>
                      <a:pt x="6893" y="25887"/>
                    </a:lnTo>
                    <a:lnTo>
                      <a:pt x="6893" y="26576"/>
                    </a:lnTo>
                    <a:close/>
                    <a:moveTo>
                      <a:pt x="7199" y="29104"/>
                    </a:moveTo>
                    <a:lnTo>
                      <a:pt x="7123" y="28414"/>
                    </a:lnTo>
                    <a:lnTo>
                      <a:pt x="6893" y="28567"/>
                    </a:lnTo>
                    <a:lnTo>
                      <a:pt x="6893" y="29257"/>
                    </a:lnTo>
                    <a:close/>
                    <a:moveTo>
                      <a:pt x="7199" y="30406"/>
                    </a:moveTo>
                    <a:lnTo>
                      <a:pt x="7199" y="29793"/>
                    </a:lnTo>
                    <a:lnTo>
                      <a:pt x="6893" y="29946"/>
                    </a:lnTo>
                    <a:lnTo>
                      <a:pt x="6893" y="30559"/>
                    </a:lnTo>
                    <a:close/>
                    <a:moveTo>
                      <a:pt x="7199" y="33086"/>
                    </a:moveTo>
                    <a:lnTo>
                      <a:pt x="7199" y="32397"/>
                    </a:lnTo>
                    <a:lnTo>
                      <a:pt x="6893" y="32550"/>
                    </a:lnTo>
                    <a:lnTo>
                      <a:pt x="6893" y="33239"/>
                    </a:lnTo>
                    <a:close/>
                    <a:moveTo>
                      <a:pt x="7199" y="34388"/>
                    </a:moveTo>
                    <a:lnTo>
                      <a:pt x="7199" y="33775"/>
                    </a:lnTo>
                    <a:lnTo>
                      <a:pt x="6893" y="33929"/>
                    </a:lnTo>
                    <a:lnTo>
                      <a:pt x="6893" y="34618"/>
                    </a:lnTo>
                    <a:close/>
                    <a:moveTo>
                      <a:pt x="3293" y="13326"/>
                    </a:moveTo>
                    <a:lnTo>
                      <a:pt x="2987" y="13480"/>
                    </a:lnTo>
                    <a:lnTo>
                      <a:pt x="2987" y="14169"/>
                    </a:lnTo>
                    <a:lnTo>
                      <a:pt x="3293" y="14016"/>
                    </a:lnTo>
                    <a:close/>
                    <a:moveTo>
                      <a:pt x="3293" y="15318"/>
                    </a:moveTo>
                    <a:lnTo>
                      <a:pt x="3293" y="14628"/>
                    </a:lnTo>
                    <a:lnTo>
                      <a:pt x="2987" y="14858"/>
                    </a:lnTo>
                    <a:lnTo>
                      <a:pt x="2987" y="15471"/>
                    </a:lnTo>
                    <a:close/>
                    <a:moveTo>
                      <a:pt x="3293" y="16696"/>
                    </a:moveTo>
                    <a:lnTo>
                      <a:pt x="3293" y="16007"/>
                    </a:lnTo>
                    <a:lnTo>
                      <a:pt x="2987" y="16160"/>
                    </a:lnTo>
                    <a:lnTo>
                      <a:pt x="2987" y="16850"/>
                    </a:lnTo>
                    <a:close/>
                    <a:moveTo>
                      <a:pt x="3293" y="17998"/>
                    </a:moveTo>
                    <a:lnTo>
                      <a:pt x="3293" y="17309"/>
                    </a:lnTo>
                    <a:lnTo>
                      <a:pt x="2987" y="17462"/>
                    </a:lnTo>
                    <a:lnTo>
                      <a:pt x="2987" y="18152"/>
                    </a:lnTo>
                    <a:close/>
                    <a:moveTo>
                      <a:pt x="3293" y="19300"/>
                    </a:moveTo>
                    <a:lnTo>
                      <a:pt x="3293" y="18688"/>
                    </a:lnTo>
                    <a:lnTo>
                      <a:pt x="2987" y="18841"/>
                    </a:lnTo>
                    <a:lnTo>
                      <a:pt x="2987" y="19530"/>
                    </a:lnTo>
                    <a:close/>
                    <a:moveTo>
                      <a:pt x="3293" y="20679"/>
                    </a:moveTo>
                    <a:lnTo>
                      <a:pt x="3293" y="19990"/>
                    </a:lnTo>
                    <a:lnTo>
                      <a:pt x="2987" y="20143"/>
                    </a:lnTo>
                    <a:lnTo>
                      <a:pt x="2987" y="20832"/>
                    </a:lnTo>
                    <a:close/>
                    <a:moveTo>
                      <a:pt x="3293" y="21981"/>
                    </a:moveTo>
                    <a:lnTo>
                      <a:pt x="3293" y="21368"/>
                    </a:lnTo>
                    <a:lnTo>
                      <a:pt x="2987" y="21521"/>
                    </a:lnTo>
                    <a:lnTo>
                      <a:pt x="2987" y="22134"/>
                    </a:lnTo>
                    <a:close/>
                    <a:moveTo>
                      <a:pt x="3293" y="23283"/>
                    </a:moveTo>
                    <a:lnTo>
                      <a:pt x="3293" y="22670"/>
                    </a:lnTo>
                    <a:lnTo>
                      <a:pt x="2987" y="22823"/>
                    </a:lnTo>
                    <a:lnTo>
                      <a:pt x="2987" y="23436"/>
                    </a:lnTo>
                    <a:close/>
                    <a:moveTo>
                      <a:pt x="3293" y="24661"/>
                    </a:moveTo>
                    <a:lnTo>
                      <a:pt x="3293" y="23972"/>
                    </a:lnTo>
                    <a:lnTo>
                      <a:pt x="2987" y="24125"/>
                    </a:lnTo>
                    <a:lnTo>
                      <a:pt x="3064" y="24815"/>
                    </a:lnTo>
                    <a:close/>
                    <a:moveTo>
                      <a:pt x="3293" y="25963"/>
                    </a:moveTo>
                    <a:lnTo>
                      <a:pt x="3293" y="25274"/>
                    </a:lnTo>
                    <a:lnTo>
                      <a:pt x="3064" y="25504"/>
                    </a:lnTo>
                    <a:lnTo>
                      <a:pt x="3064" y="26117"/>
                    </a:lnTo>
                    <a:close/>
                    <a:moveTo>
                      <a:pt x="3293" y="27342"/>
                    </a:moveTo>
                    <a:lnTo>
                      <a:pt x="3293" y="26653"/>
                    </a:lnTo>
                    <a:lnTo>
                      <a:pt x="3064" y="26806"/>
                    </a:lnTo>
                    <a:lnTo>
                      <a:pt x="3064" y="27495"/>
                    </a:lnTo>
                    <a:close/>
                    <a:moveTo>
                      <a:pt x="3293" y="28644"/>
                    </a:moveTo>
                    <a:lnTo>
                      <a:pt x="3293" y="27955"/>
                    </a:lnTo>
                    <a:lnTo>
                      <a:pt x="3064" y="28108"/>
                    </a:lnTo>
                    <a:lnTo>
                      <a:pt x="3064" y="28797"/>
                    </a:lnTo>
                    <a:close/>
                    <a:moveTo>
                      <a:pt x="3293" y="29946"/>
                    </a:moveTo>
                    <a:lnTo>
                      <a:pt x="3293" y="29333"/>
                    </a:lnTo>
                    <a:lnTo>
                      <a:pt x="3064" y="29487"/>
                    </a:lnTo>
                    <a:lnTo>
                      <a:pt x="3064" y="30176"/>
                    </a:lnTo>
                    <a:close/>
                    <a:moveTo>
                      <a:pt x="3293" y="31325"/>
                    </a:moveTo>
                    <a:lnTo>
                      <a:pt x="3293" y="30635"/>
                    </a:lnTo>
                    <a:lnTo>
                      <a:pt x="3064" y="30789"/>
                    </a:lnTo>
                    <a:lnTo>
                      <a:pt x="3064" y="31478"/>
                    </a:lnTo>
                    <a:close/>
                    <a:moveTo>
                      <a:pt x="3370" y="32627"/>
                    </a:moveTo>
                    <a:lnTo>
                      <a:pt x="3293" y="31937"/>
                    </a:lnTo>
                    <a:lnTo>
                      <a:pt x="3064" y="32167"/>
                    </a:lnTo>
                    <a:lnTo>
                      <a:pt x="3064" y="32780"/>
                    </a:lnTo>
                    <a:close/>
                    <a:moveTo>
                      <a:pt x="3370" y="34005"/>
                    </a:moveTo>
                    <a:lnTo>
                      <a:pt x="3370" y="33316"/>
                    </a:lnTo>
                    <a:lnTo>
                      <a:pt x="3064" y="33469"/>
                    </a:lnTo>
                    <a:lnTo>
                      <a:pt x="3064" y="34158"/>
                    </a:lnTo>
                    <a:close/>
                    <a:moveTo>
                      <a:pt x="3370" y="35307"/>
                    </a:moveTo>
                    <a:lnTo>
                      <a:pt x="3370" y="34618"/>
                    </a:lnTo>
                    <a:lnTo>
                      <a:pt x="3064" y="34771"/>
                    </a:lnTo>
                    <a:lnTo>
                      <a:pt x="3064" y="35460"/>
                    </a:lnTo>
                    <a:close/>
                    <a:moveTo>
                      <a:pt x="3370" y="36609"/>
                    </a:moveTo>
                    <a:lnTo>
                      <a:pt x="3370" y="35997"/>
                    </a:lnTo>
                    <a:lnTo>
                      <a:pt x="3064" y="36150"/>
                    </a:lnTo>
                    <a:lnTo>
                      <a:pt x="3064" y="36762"/>
                    </a:lnTo>
                    <a:close/>
                    <a:moveTo>
                      <a:pt x="536" y="17462"/>
                    </a:moveTo>
                    <a:lnTo>
                      <a:pt x="0" y="17769"/>
                    </a:lnTo>
                    <a:lnTo>
                      <a:pt x="0" y="18152"/>
                    </a:lnTo>
                    <a:lnTo>
                      <a:pt x="536" y="17769"/>
                    </a:lnTo>
                    <a:lnTo>
                      <a:pt x="536" y="17462"/>
                    </a:lnTo>
                    <a:lnTo>
                      <a:pt x="536" y="17462"/>
                    </a:lnTo>
                  </a:path>
                </a:pathLst>
              </a:custGeom>
              <a:solidFill>
                <a:srgbClr val="B0CC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7"/>
              <p:cNvSpPr/>
              <p:nvPr/>
            </p:nvSpPr>
            <p:spPr>
              <a:xfrm>
                <a:off x="695725" y="764700"/>
                <a:ext cx="82350" cy="134050"/>
              </a:xfrm>
              <a:custGeom>
                <a:rect b="b" l="l" r="r" t="t"/>
                <a:pathLst>
                  <a:path extrusionOk="0" h="5362" w="3294">
                    <a:moveTo>
                      <a:pt x="3294" y="1915"/>
                    </a:moveTo>
                    <a:lnTo>
                      <a:pt x="1" y="1"/>
                    </a:lnTo>
                    <a:lnTo>
                      <a:pt x="1" y="3447"/>
                    </a:lnTo>
                    <a:lnTo>
                      <a:pt x="3294" y="5362"/>
                    </a:lnTo>
                    <a:lnTo>
                      <a:pt x="3294" y="1915"/>
                    </a:lnTo>
                    <a:close/>
                  </a:path>
                </a:pathLst>
              </a:custGeom>
              <a:solidFill>
                <a:srgbClr val="69828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7"/>
              <p:cNvSpPr/>
              <p:nvPr/>
            </p:nvSpPr>
            <p:spPr>
              <a:xfrm>
                <a:off x="695725" y="280300"/>
                <a:ext cx="921000" cy="532300"/>
              </a:xfrm>
              <a:custGeom>
                <a:rect b="b" l="l" r="r" t="t"/>
                <a:pathLst>
                  <a:path extrusionOk="0" h="21292" w="36840">
                    <a:moveTo>
                      <a:pt x="36839" y="1915"/>
                    </a:moveTo>
                    <a:lnTo>
                      <a:pt x="33623" y="0"/>
                    </a:lnTo>
                    <a:lnTo>
                      <a:pt x="1" y="19377"/>
                    </a:lnTo>
                    <a:lnTo>
                      <a:pt x="3294" y="21291"/>
                    </a:lnTo>
                    <a:lnTo>
                      <a:pt x="36839" y="1915"/>
                    </a:lnTo>
                    <a:close/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7"/>
              <p:cNvSpPr/>
              <p:nvPr/>
            </p:nvSpPr>
            <p:spPr>
              <a:xfrm>
                <a:off x="778050" y="328150"/>
                <a:ext cx="840575" cy="570600"/>
              </a:xfrm>
              <a:custGeom>
                <a:rect b="b" l="l" r="r" t="t"/>
                <a:pathLst>
                  <a:path extrusionOk="0" h="22824" w="33623">
                    <a:moveTo>
                      <a:pt x="1" y="19377"/>
                    </a:moveTo>
                    <a:lnTo>
                      <a:pt x="1" y="22824"/>
                    </a:lnTo>
                    <a:lnTo>
                      <a:pt x="33623" y="3447"/>
                    </a:lnTo>
                    <a:lnTo>
                      <a:pt x="33546" y="1"/>
                    </a:lnTo>
                    <a:lnTo>
                      <a:pt x="1" y="19377"/>
                    </a:lnTo>
                    <a:close/>
                  </a:path>
                </a:pathLst>
              </a:custGeom>
              <a:solidFill>
                <a:srgbClr val="345A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7"/>
              <p:cNvSpPr/>
              <p:nvPr/>
            </p:nvSpPr>
            <p:spPr>
              <a:xfrm>
                <a:off x="898675" y="1176375"/>
                <a:ext cx="172350" cy="338925"/>
              </a:xfrm>
              <a:custGeom>
                <a:rect b="b" l="l" r="r" t="t"/>
                <a:pathLst>
                  <a:path extrusionOk="0" h="13557" w="6894">
                    <a:moveTo>
                      <a:pt x="3447" y="0"/>
                    </a:moveTo>
                    <a:lnTo>
                      <a:pt x="1" y="13556"/>
                    </a:lnTo>
                    <a:lnTo>
                      <a:pt x="2911" y="11871"/>
                    </a:lnTo>
                    <a:lnTo>
                      <a:pt x="6894" y="9574"/>
                    </a:lnTo>
                    <a:lnTo>
                      <a:pt x="4903" y="4059"/>
                    </a:lnTo>
                    <a:lnTo>
                      <a:pt x="3447" y="0"/>
                    </a:lnTo>
                    <a:close/>
                  </a:path>
                </a:pathLst>
              </a:custGeom>
              <a:solidFill>
                <a:srgbClr val="8BD8D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7"/>
              <p:cNvSpPr/>
              <p:nvPr/>
            </p:nvSpPr>
            <p:spPr>
              <a:xfrm>
                <a:off x="971450" y="973400"/>
                <a:ext cx="254675" cy="499775"/>
              </a:xfrm>
              <a:custGeom>
                <a:rect b="b" l="l" r="r" t="t"/>
                <a:pathLst>
                  <a:path extrusionOk="0" h="19991" w="10187">
                    <a:moveTo>
                      <a:pt x="5055" y="1"/>
                    </a:moveTo>
                    <a:lnTo>
                      <a:pt x="1992" y="12178"/>
                    </a:lnTo>
                    <a:lnTo>
                      <a:pt x="3983" y="17693"/>
                    </a:lnTo>
                    <a:lnTo>
                      <a:pt x="0" y="19990"/>
                    </a:lnTo>
                    <a:lnTo>
                      <a:pt x="3140" y="18152"/>
                    </a:lnTo>
                    <a:lnTo>
                      <a:pt x="10186" y="14093"/>
                    </a:lnTo>
                    <a:lnTo>
                      <a:pt x="6817" y="4826"/>
                    </a:lnTo>
                    <a:lnTo>
                      <a:pt x="5055" y="1"/>
                    </a:lnTo>
                    <a:close/>
                  </a:path>
                </a:pathLst>
              </a:custGeom>
              <a:solidFill>
                <a:srgbClr val="DF65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7"/>
              <p:cNvSpPr/>
              <p:nvPr/>
            </p:nvSpPr>
            <p:spPr>
              <a:xfrm>
                <a:off x="1049950" y="845125"/>
                <a:ext cx="317850" cy="582100"/>
              </a:xfrm>
              <a:custGeom>
                <a:rect b="b" l="l" r="r" t="t"/>
                <a:pathLst>
                  <a:path extrusionOk="0" h="23284" w="12714">
                    <a:moveTo>
                      <a:pt x="6357" y="0"/>
                    </a:moveTo>
                    <a:lnTo>
                      <a:pt x="3677" y="9957"/>
                    </a:lnTo>
                    <a:lnTo>
                      <a:pt x="7046" y="19224"/>
                    </a:lnTo>
                    <a:lnTo>
                      <a:pt x="0" y="23283"/>
                    </a:lnTo>
                    <a:lnTo>
                      <a:pt x="6893" y="19301"/>
                    </a:lnTo>
                    <a:lnTo>
                      <a:pt x="12714" y="16007"/>
                    </a:lnTo>
                    <a:lnTo>
                      <a:pt x="9650" y="8349"/>
                    </a:lnTo>
                    <a:lnTo>
                      <a:pt x="6357" y="0"/>
                    </a:lnTo>
                    <a:close/>
                  </a:path>
                </a:pathLst>
              </a:custGeom>
              <a:solidFill>
                <a:srgbClr val="345A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7"/>
              <p:cNvSpPr/>
              <p:nvPr/>
            </p:nvSpPr>
            <p:spPr>
              <a:xfrm>
                <a:off x="1222275" y="827900"/>
                <a:ext cx="254675" cy="499750"/>
              </a:xfrm>
              <a:custGeom>
                <a:rect b="b" l="l" r="r" t="t"/>
                <a:pathLst>
                  <a:path extrusionOk="0" h="19990" w="10187">
                    <a:moveTo>
                      <a:pt x="5055" y="0"/>
                    </a:moveTo>
                    <a:lnTo>
                      <a:pt x="2757" y="9038"/>
                    </a:lnTo>
                    <a:lnTo>
                      <a:pt x="5821" y="16696"/>
                    </a:lnTo>
                    <a:lnTo>
                      <a:pt x="0" y="19990"/>
                    </a:lnTo>
                    <a:lnTo>
                      <a:pt x="10186" y="14169"/>
                    </a:lnTo>
                    <a:lnTo>
                      <a:pt x="5055" y="0"/>
                    </a:lnTo>
                    <a:close/>
                  </a:path>
                </a:pathLst>
              </a:custGeom>
              <a:solidFill>
                <a:srgbClr val="F7999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7"/>
              <p:cNvSpPr/>
              <p:nvPr/>
            </p:nvSpPr>
            <p:spPr>
              <a:xfrm>
                <a:off x="923575" y="1547825"/>
                <a:ext cx="206825" cy="218300"/>
              </a:xfrm>
              <a:custGeom>
                <a:rect b="b" l="l" r="r" t="t"/>
                <a:pathLst>
                  <a:path extrusionOk="0" h="8732" w="8273">
                    <a:moveTo>
                      <a:pt x="1" y="5591"/>
                    </a:moveTo>
                    <a:lnTo>
                      <a:pt x="77" y="5591"/>
                    </a:lnTo>
                    <a:cubicBezTo>
                      <a:pt x="920" y="4902"/>
                      <a:pt x="1303" y="4596"/>
                      <a:pt x="1762" y="4213"/>
                    </a:cubicBezTo>
                    <a:cubicBezTo>
                      <a:pt x="2222" y="3677"/>
                      <a:pt x="2605" y="3064"/>
                      <a:pt x="3064" y="1915"/>
                    </a:cubicBezTo>
                    <a:cubicBezTo>
                      <a:pt x="3294" y="1302"/>
                      <a:pt x="3370" y="1226"/>
                      <a:pt x="3983" y="996"/>
                    </a:cubicBezTo>
                    <a:lnTo>
                      <a:pt x="5132" y="383"/>
                    </a:lnTo>
                    <a:cubicBezTo>
                      <a:pt x="5821" y="0"/>
                      <a:pt x="5974" y="77"/>
                      <a:pt x="6817" y="153"/>
                    </a:cubicBezTo>
                    <a:cubicBezTo>
                      <a:pt x="7506" y="153"/>
                      <a:pt x="8272" y="230"/>
                      <a:pt x="8195" y="690"/>
                    </a:cubicBezTo>
                    <a:cubicBezTo>
                      <a:pt x="8195" y="1149"/>
                      <a:pt x="7506" y="1149"/>
                      <a:pt x="6817" y="1379"/>
                    </a:cubicBezTo>
                    <a:cubicBezTo>
                      <a:pt x="6511" y="2451"/>
                      <a:pt x="6204" y="3217"/>
                      <a:pt x="6204" y="4366"/>
                    </a:cubicBezTo>
                    <a:cubicBezTo>
                      <a:pt x="5285" y="5591"/>
                      <a:pt x="4902" y="6357"/>
                      <a:pt x="3983" y="6663"/>
                    </a:cubicBezTo>
                    <a:cubicBezTo>
                      <a:pt x="3677" y="6740"/>
                      <a:pt x="3370" y="6740"/>
                      <a:pt x="2834" y="6740"/>
                    </a:cubicBezTo>
                    <a:lnTo>
                      <a:pt x="1149" y="8731"/>
                    </a:lnTo>
                    <a:lnTo>
                      <a:pt x="1" y="5591"/>
                    </a:lnTo>
                  </a:path>
                </a:pathLst>
              </a:custGeom>
              <a:solidFill>
                <a:srgbClr val="FCD1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7"/>
              <p:cNvSpPr/>
              <p:nvPr/>
            </p:nvSpPr>
            <p:spPr>
              <a:xfrm>
                <a:off x="1004000" y="1565050"/>
                <a:ext cx="124475" cy="151300"/>
              </a:xfrm>
              <a:custGeom>
                <a:rect b="b" l="l" r="r" t="t"/>
                <a:pathLst>
                  <a:path extrusionOk="0" h="6052" w="4979">
                    <a:moveTo>
                      <a:pt x="4978" y="77"/>
                    </a:moveTo>
                    <a:cubicBezTo>
                      <a:pt x="4825" y="460"/>
                      <a:pt x="4289" y="537"/>
                      <a:pt x="3600" y="690"/>
                    </a:cubicBezTo>
                    <a:cubicBezTo>
                      <a:pt x="3600" y="766"/>
                      <a:pt x="3294" y="1149"/>
                      <a:pt x="3370" y="1226"/>
                    </a:cubicBezTo>
                    <a:cubicBezTo>
                      <a:pt x="3447" y="1303"/>
                      <a:pt x="3983" y="1073"/>
                      <a:pt x="3983" y="1226"/>
                    </a:cubicBezTo>
                    <a:cubicBezTo>
                      <a:pt x="4059" y="1839"/>
                      <a:pt x="4136" y="2605"/>
                      <a:pt x="3983" y="3447"/>
                    </a:cubicBezTo>
                    <a:cubicBezTo>
                      <a:pt x="3906" y="3524"/>
                      <a:pt x="2834" y="3907"/>
                      <a:pt x="2757" y="3983"/>
                    </a:cubicBezTo>
                    <a:cubicBezTo>
                      <a:pt x="2068" y="5055"/>
                      <a:pt x="1685" y="5668"/>
                      <a:pt x="766" y="5974"/>
                    </a:cubicBezTo>
                    <a:cubicBezTo>
                      <a:pt x="536" y="6051"/>
                      <a:pt x="307" y="6051"/>
                      <a:pt x="0" y="6051"/>
                    </a:cubicBezTo>
                    <a:cubicBezTo>
                      <a:pt x="307" y="4826"/>
                      <a:pt x="77" y="2528"/>
                      <a:pt x="690" y="1532"/>
                    </a:cubicBezTo>
                    <a:cubicBezTo>
                      <a:pt x="996" y="996"/>
                      <a:pt x="1379" y="613"/>
                      <a:pt x="2757" y="77"/>
                    </a:cubicBezTo>
                    <a:cubicBezTo>
                      <a:pt x="3753" y="1"/>
                      <a:pt x="4519" y="1"/>
                      <a:pt x="4978" y="77"/>
                    </a:cubicBezTo>
                  </a:path>
                </a:pathLst>
              </a:custGeom>
              <a:solidFill>
                <a:srgbClr val="ECB5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7"/>
              <p:cNvSpPr/>
              <p:nvPr/>
            </p:nvSpPr>
            <p:spPr>
              <a:xfrm>
                <a:off x="1030800" y="1130425"/>
                <a:ext cx="250850" cy="534225"/>
              </a:xfrm>
              <a:custGeom>
                <a:rect b="b" l="l" r="r" t="t"/>
                <a:pathLst>
                  <a:path extrusionOk="0" h="21369" w="10034">
                    <a:moveTo>
                      <a:pt x="77" y="20449"/>
                    </a:moveTo>
                    <a:cubicBezTo>
                      <a:pt x="0" y="20679"/>
                      <a:pt x="230" y="21292"/>
                      <a:pt x="537" y="21292"/>
                    </a:cubicBezTo>
                    <a:lnTo>
                      <a:pt x="537" y="21292"/>
                    </a:lnTo>
                    <a:cubicBezTo>
                      <a:pt x="920" y="21292"/>
                      <a:pt x="1302" y="21368"/>
                      <a:pt x="1379" y="21138"/>
                    </a:cubicBezTo>
                    <a:lnTo>
                      <a:pt x="10033" y="0"/>
                    </a:lnTo>
                    <a:lnTo>
                      <a:pt x="77" y="20449"/>
                    </a:lnTo>
                    <a:close/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7"/>
              <p:cNvSpPr/>
              <p:nvPr/>
            </p:nvSpPr>
            <p:spPr>
              <a:xfrm>
                <a:off x="1057600" y="1588025"/>
                <a:ext cx="49800" cy="38325"/>
              </a:xfrm>
              <a:custGeom>
                <a:rect b="b" l="l" r="r" t="t"/>
                <a:pathLst>
                  <a:path extrusionOk="0" h="1533" w="1992">
                    <a:moveTo>
                      <a:pt x="690" y="1379"/>
                    </a:moveTo>
                    <a:cubicBezTo>
                      <a:pt x="1073" y="1226"/>
                      <a:pt x="1609" y="1073"/>
                      <a:pt x="1915" y="843"/>
                    </a:cubicBezTo>
                    <a:cubicBezTo>
                      <a:pt x="1992" y="690"/>
                      <a:pt x="1992" y="460"/>
                      <a:pt x="1915" y="307"/>
                    </a:cubicBezTo>
                    <a:cubicBezTo>
                      <a:pt x="1915" y="77"/>
                      <a:pt x="1915" y="1"/>
                      <a:pt x="1609" y="154"/>
                    </a:cubicBezTo>
                    <a:cubicBezTo>
                      <a:pt x="1303" y="154"/>
                      <a:pt x="996" y="307"/>
                      <a:pt x="690" y="460"/>
                    </a:cubicBezTo>
                    <a:cubicBezTo>
                      <a:pt x="230" y="690"/>
                      <a:pt x="1" y="1532"/>
                      <a:pt x="690" y="1379"/>
                    </a:cubicBezTo>
                  </a:path>
                </a:pathLst>
              </a:custGeom>
              <a:solidFill>
                <a:srgbClr val="FCD1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7"/>
              <p:cNvSpPr/>
              <p:nvPr/>
            </p:nvSpPr>
            <p:spPr>
              <a:xfrm>
                <a:off x="1051850" y="1612925"/>
                <a:ext cx="55550" cy="40225"/>
              </a:xfrm>
              <a:custGeom>
                <a:rect b="b" l="l" r="r" t="t"/>
                <a:pathLst>
                  <a:path extrusionOk="0" h="1609" w="2222">
                    <a:moveTo>
                      <a:pt x="767" y="1455"/>
                    </a:moveTo>
                    <a:cubicBezTo>
                      <a:pt x="1150" y="1379"/>
                      <a:pt x="1839" y="996"/>
                      <a:pt x="2145" y="766"/>
                    </a:cubicBezTo>
                    <a:cubicBezTo>
                      <a:pt x="2222" y="690"/>
                      <a:pt x="2222" y="383"/>
                      <a:pt x="2145" y="230"/>
                    </a:cubicBezTo>
                    <a:cubicBezTo>
                      <a:pt x="2145" y="77"/>
                      <a:pt x="2145" y="0"/>
                      <a:pt x="1839" y="77"/>
                    </a:cubicBezTo>
                    <a:cubicBezTo>
                      <a:pt x="1609" y="153"/>
                      <a:pt x="997" y="383"/>
                      <a:pt x="767" y="536"/>
                    </a:cubicBezTo>
                    <a:cubicBezTo>
                      <a:pt x="231" y="766"/>
                      <a:pt x="1" y="1609"/>
                      <a:pt x="767" y="1455"/>
                    </a:cubicBezTo>
                  </a:path>
                </a:pathLst>
              </a:custGeom>
              <a:solidFill>
                <a:srgbClr val="FCD1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7"/>
              <p:cNvSpPr/>
              <p:nvPr/>
            </p:nvSpPr>
            <p:spPr>
              <a:xfrm>
                <a:off x="1061425" y="1637800"/>
                <a:ext cx="42150" cy="30675"/>
              </a:xfrm>
              <a:custGeom>
                <a:rect b="b" l="l" r="r" t="t"/>
                <a:pathLst>
                  <a:path extrusionOk="0" h="1227" w="1686">
                    <a:moveTo>
                      <a:pt x="537" y="1150"/>
                    </a:moveTo>
                    <a:cubicBezTo>
                      <a:pt x="843" y="1073"/>
                      <a:pt x="1379" y="767"/>
                      <a:pt x="1609" y="614"/>
                    </a:cubicBezTo>
                    <a:cubicBezTo>
                      <a:pt x="1686" y="537"/>
                      <a:pt x="1686" y="307"/>
                      <a:pt x="1686" y="231"/>
                    </a:cubicBezTo>
                    <a:cubicBezTo>
                      <a:pt x="1609" y="78"/>
                      <a:pt x="1609" y="1"/>
                      <a:pt x="1456" y="78"/>
                    </a:cubicBezTo>
                    <a:cubicBezTo>
                      <a:pt x="1226" y="154"/>
                      <a:pt x="767" y="384"/>
                      <a:pt x="537" y="460"/>
                    </a:cubicBezTo>
                    <a:cubicBezTo>
                      <a:pt x="154" y="614"/>
                      <a:pt x="1" y="1226"/>
                      <a:pt x="384" y="1150"/>
                    </a:cubicBezTo>
                    <a:cubicBezTo>
                      <a:pt x="460" y="1150"/>
                      <a:pt x="460" y="1150"/>
                      <a:pt x="537" y="1150"/>
                    </a:cubicBezTo>
                  </a:path>
                </a:pathLst>
              </a:custGeom>
              <a:solidFill>
                <a:srgbClr val="FCD1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7"/>
              <p:cNvSpPr/>
              <p:nvPr/>
            </p:nvSpPr>
            <p:spPr>
              <a:xfrm>
                <a:off x="975275" y="1549725"/>
                <a:ext cx="141700" cy="135975"/>
              </a:xfrm>
              <a:custGeom>
                <a:rect b="b" l="l" r="r" t="t"/>
                <a:pathLst>
                  <a:path extrusionOk="0" h="5439" w="5668">
                    <a:moveTo>
                      <a:pt x="1992" y="1533"/>
                    </a:moveTo>
                    <a:cubicBezTo>
                      <a:pt x="2681" y="1762"/>
                      <a:pt x="3600" y="1379"/>
                      <a:pt x="4213" y="690"/>
                    </a:cubicBezTo>
                    <a:cubicBezTo>
                      <a:pt x="4519" y="460"/>
                      <a:pt x="4749" y="154"/>
                      <a:pt x="4979" y="1"/>
                    </a:cubicBezTo>
                    <a:cubicBezTo>
                      <a:pt x="5132" y="1"/>
                      <a:pt x="5285" y="1"/>
                      <a:pt x="5438" y="77"/>
                    </a:cubicBezTo>
                    <a:cubicBezTo>
                      <a:pt x="5668" y="231"/>
                      <a:pt x="5668" y="1073"/>
                      <a:pt x="4902" y="1686"/>
                    </a:cubicBezTo>
                    <a:lnTo>
                      <a:pt x="3677" y="2605"/>
                    </a:lnTo>
                    <a:cubicBezTo>
                      <a:pt x="3217" y="4443"/>
                      <a:pt x="2834" y="4903"/>
                      <a:pt x="919" y="5439"/>
                    </a:cubicBezTo>
                    <a:lnTo>
                      <a:pt x="0" y="4290"/>
                    </a:lnTo>
                    <a:lnTo>
                      <a:pt x="1073" y="2375"/>
                    </a:lnTo>
                    <a:lnTo>
                      <a:pt x="1992" y="1533"/>
                    </a:lnTo>
                    <a:close/>
                  </a:path>
                </a:pathLst>
              </a:custGeom>
              <a:solidFill>
                <a:srgbClr val="FCD1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7"/>
              <p:cNvSpPr/>
              <p:nvPr/>
            </p:nvSpPr>
            <p:spPr>
              <a:xfrm>
                <a:off x="630625" y="1653125"/>
                <a:ext cx="386800" cy="379150"/>
              </a:xfrm>
              <a:custGeom>
                <a:rect b="b" l="l" r="r" t="t"/>
                <a:pathLst>
                  <a:path extrusionOk="0" h="15166" w="15472">
                    <a:moveTo>
                      <a:pt x="2911" y="8885"/>
                    </a:moveTo>
                    <a:lnTo>
                      <a:pt x="12867" y="1"/>
                    </a:lnTo>
                    <a:cubicBezTo>
                      <a:pt x="14093" y="460"/>
                      <a:pt x="15395" y="1532"/>
                      <a:pt x="15471" y="2758"/>
                    </a:cubicBezTo>
                    <a:lnTo>
                      <a:pt x="6587" y="12638"/>
                    </a:lnTo>
                    <a:cubicBezTo>
                      <a:pt x="3677" y="15165"/>
                      <a:pt x="1" y="12484"/>
                      <a:pt x="2911" y="8885"/>
                    </a:cubicBezTo>
                    <a:close/>
                  </a:path>
                </a:pathLst>
              </a:custGeom>
              <a:solidFill>
                <a:srgbClr val="B0CC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7"/>
              <p:cNvSpPr/>
              <p:nvPr/>
            </p:nvSpPr>
            <p:spPr>
              <a:xfrm>
                <a:off x="577025" y="1408050"/>
                <a:ext cx="224025" cy="576350"/>
              </a:xfrm>
              <a:custGeom>
                <a:rect b="b" l="l" r="r" t="t"/>
                <a:pathLst>
                  <a:path extrusionOk="0" h="23054" w="8961">
                    <a:moveTo>
                      <a:pt x="7276" y="7506"/>
                    </a:moveTo>
                    <a:lnTo>
                      <a:pt x="8578" y="17309"/>
                    </a:lnTo>
                    <a:cubicBezTo>
                      <a:pt x="8961" y="20603"/>
                      <a:pt x="4442" y="23053"/>
                      <a:pt x="3676" y="18918"/>
                    </a:cubicBezTo>
                    <a:lnTo>
                      <a:pt x="766" y="6893"/>
                    </a:lnTo>
                    <a:cubicBezTo>
                      <a:pt x="0" y="0"/>
                      <a:pt x="3370" y="0"/>
                      <a:pt x="5438" y="1456"/>
                    </a:cubicBezTo>
                    <a:cubicBezTo>
                      <a:pt x="7046" y="2604"/>
                      <a:pt x="7046" y="5515"/>
                      <a:pt x="7276" y="7506"/>
                    </a:cubicBezTo>
                  </a:path>
                </a:pathLst>
              </a:custGeom>
              <a:solidFill>
                <a:srgbClr val="B0CC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7"/>
              <p:cNvSpPr/>
              <p:nvPr/>
            </p:nvSpPr>
            <p:spPr>
              <a:xfrm>
                <a:off x="335750" y="3228925"/>
                <a:ext cx="298725" cy="243200"/>
              </a:xfrm>
              <a:custGeom>
                <a:rect b="b" l="l" r="r" t="t"/>
                <a:pathLst>
                  <a:path extrusionOk="0" h="9728" w="11949">
                    <a:moveTo>
                      <a:pt x="5898" y="1226"/>
                    </a:moveTo>
                    <a:cubicBezTo>
                      <a:pt x="6434" y="3064"/>
                      <a:pt x="6894" y="3524"/>
                      <a:pt x="7736" y="4366"/>
                    </a:cubicBezTo>
                    <a:cubicBezTo>
                      <a:pt x="8273" y="4979"/>
                      <a:pt x="11566" y="7047"/>
                      <a:pt x="11796" y="7583"/>
                    </a:cubicBezTo>
                    <a:cubicBezTo>
                      <a:pt x="11949" y="8042"/>
                      <a:pt x="11949" y="8808"/>
                      <a:pt x="11259" y="9268"/>
                    </a:cubicBezTo>
                    <a:cubicBezTo>
                      <a:pt x="10494" y="9727"/>
                      <a:pt x="9038" y="9727"/>
                      <a:pt x="8043" y="9574"/>
                    </a:cubicBezTo>
                    <a:cubicBezTo>
                      <a:pt x="5975" y="9268"/>
                      <a:pt x="4290" y="8042"/>
                      <a:pt x="2605" y="6817"/>
                    </a:cubicBezTo>
                    <a:cubicBezTo>
                      <a:pt x="2452" y="6970"/>
                      <a:pt x="1686" y="6740"/>
                      <a:pt x="997" y="6281"/>
                    </a:cubicBezTo>
                    <a:cubicBezTo>
                      <a:pt x="384" y="5974"/>
                      <a:pt x="154" y="5668"/>
                      <a:pt x="78" y="5132"/>
                    </a:cubicBezTo>
                    <a:cubicBezTo>
                      <a:pt x="1" y="4749"/>
                      <a:pt x="78" y="3907"/>
                      <a:pt x="154" y="3524"/>
                    </a:cubicBezTo>
                    <a:cubicBezTo>
                      <a:pt x="231" y="2451"/>
                      <a:pt x="690" y="1609"/>
                      <a:pt x="1226" y="460"/>
                    </a:cubicBezTo>
                    <a:lnTo>
                      <a:pt x="3294" y="1"/>
                    </a:lnTo>
                    <a:lnTo>
                      <a:pt x="5898" y="1226"/>
                    </a:lnTo>
                    <a:close/>
                  </a:path>
                </a:pathLst>
              </a:custGeom>
              <a:solidFill>
                <a:srgbClr val="DF65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7"/>
              <p:cNvSpPr/>
              <p:nvPr/>
            </p:nvSpPr>
            <p:spPr>
              <a:xfrm>
                <a:off x="335750" y="3336150"/>
                <a:ext cx="298725" cy="135975"/>
              </a:xfrm>
              <a:custGeom>
                <a:rect b="b" l="l" r="r" t="t"/>
                <a:pathLst>
                  <a:path extrusionOk="0" h="5439" w="11949">
                    <a:moveTo>
                      <a:pt x="11872" y="3677"/>
                    </a:moveTo>
                    <a:cubicBezTo>
                      <a:pt x="11949" y="4136"/>
                      <a:pt x="11796" y="4596"/>
                      <a:pt x="11259" y="4979"/>
                    </a:cubicBezTo>
                    <a:cubicBezTo>
                      <a:pt x="10494" y="5438"/>
                      <a:pt x="9038" y="5438"/>
                      <a:pt x="8043" y="5285"/>
                    </a:cubicBezTo>
                    <a:cubicBezTo>
                      <a:pt x="5975" y="4979"/>
                      <a:pt x="4290" y="3753"/>
                      <a:pt x="2605" y="2528"/>
                    </a:cubicBezTo>
                    <a:cubicBezTo>
                      <a:pt x="2452" y="2681"/>
                      <a:pt x="1686" y="2451"/>
                      <a:pt x="997" y="1992"/>
                    </a:cubicBezTo>
                    <a:cubicBezTo>
                      <a:pt x="384" y="1685"/>
                      <a:pt x="154" y="1379"/>
                      <a:pt x="78" y="843"/>
                    </a:cubicBezTo>
                    <a:cubicBezTo>
                      <a:pt x="1" y="613"/>
                      <a:pt x="1" y="307"/>
                      <a:pt x="78" y="1"/>
                    </a:cubicBezTo>
                    <a:cubicBezTo>
                      <a:pt x="307" y="843"/>
                      <a:pt x="1992" y="1609"/>
                      <a:pt x="2835" y="1609"/>
                    </a:cubicBezTo>
                    <a:cubicBezTo>
                      <a:pt x="4520" y="2911"/>
                      <a:pt x="6128" y="4060"/>
                      <a:pt x="8273" y="4366"/>
                    </a:cubicBezTo>
                    <a:cubicBezTo>
                      <a:pt x="9268" y="4519"/>
                      <a:pt x="10723" y="4519"/>
                      <a:pt x="11489" y="4060"/>
                    </a:cubicBezTo>
                    <a:cubicBezTo>
                      <a:pt x="11642" y="3907"/>
                      <a:pt x="11796" y="3830"/>
                      <a:pt x="11872" y="3677"/>
                    </a:cubicBezTo>
                    <a:close/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7"/>
              <p:cNvSpPr/>
              <p:nvPr/>
            </p:nvSpPr>
            <p:spPr>
              <a:xfrm>
                <a:off x="465950" y="3152350"/>
                <a:ext cx="298725" cy="243175"/>
              </a:xfrm>
              <a:custGeom>
                <a:rect b="b" l="l" r="r" t="t"/>
                <a:pathLst>
                  <a:path extrusionOk="0" h="9727" w="11949">
                    <a:moveTo>
                      <a:pt x="5898" y="1225"/>
                    </a:moveTo>
                    <a:cubicBezTo>
                      <a:pt x="6434" y="3064"/>
                      <a:pt x="6894" y="3523"/>
                      <a:pt x="7736" y="4366"/>
                    </a:cubicBezTo>
                    <a:cubicBezTo>
                      <a:pt x="8272" y="4978"/>
                      <a:pt x="11566" y="7046"/>
                      <a:pt x="11796" y="7582"/>
                    </a:cubicBezTo>
                    <a:cubicBezTo>
                      <a:pt x="11949" y="8042"/>
                      <a:pt x="11949" y="8808"/>
                      <a:pt x="11259" y="9267"/>
                    </a:cubicBezTo>
                    <a:cubicBezTo>
                      <a:pt x="10494" y="9727"/>
                      <a:pt x="9038" y="9727"/>
                      <a:pt x="8043" y="9574"/>
                    </a:cubicBezTo>
                    <a:cubicBezTo>
                      <a:pt x="5898" y="9267"/>
                      <a:pt x="4290" y="8042"/>
                      <a:pt x="2605" y="6816"/>
                    </a:cubicBezTo>
                    <a:cubicBezTo>
                      <a:pt x="2452" y="6970"/>
                      <a:pt x="1686" y="6740"/>
                      <a:pt x="997" y="6280"/>
                    </a:cubicBezTo>
                    <a:cubicBezTo>
                      <a:pt x="384" y="5974"/>
                      <a:pt x="154" y="5668"/>
                      <a:pt x="78" y="5131"/>
                    </a:cubicBezTo>
                    <a:cubicBezTo>
                      <a:pt x="1" y="4749"/>
                      <a:pt x="78" y="3906"/>
                      <a:pt x="154" y="3523"/>
                    </a:cubicBezTo>
                    <a:cubicBezTo>
                      <a:pt x="231" y="2451"/>
                      <a:pt x="690" y="1608"/>
                      <a:pt x="1226" y="460"/>
                    </a:cubicBezTo>
                    <a:lnTo>
                      <a:pt x="3294" y="0"/>
                    </a:lnTo>
                    <a:lnTo>
                      <a:pt x="5898" y="1225"/>
                    </a:lnTo>
                    <a:close/>
                  </a:path>
                </a:pathLst>
              </a:custGeom>
              <a:solidFill>
                <a:srgbClr val="DF656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7"/>
              <p:cNvSpPr/>
              <p:nvPr/>
            </p:nvSpPr>
            <p:spPr>
              <a:xfrm>
                <a:off x="465950" y="3259550"/>
                <a:ext cx="298725" cy="135975"/>
              </a:xfrm>
              <a:custGeom>
                <a:rect b="b" l="l" r="r" t="t"/>
                <a:pathLst>
                  <a:path extrusionOk="0" h="5439" w="11949">
                    <a:moveTo>
                      <a:pt x="11872" y="3677"/>
                    </a:moveTo>
                    <a:cubicBezTo>
                      <a:pt x="11949" y="4137"/>
                      <a:pt x="11796" y="4673"/>
                      <a:pt x="11259" y="4979"/>
                    </a:cubicBezTo>
                    <a:cubicBezTo>
                      <a:pt x="10494" y="5439"/>
                      <a:pt x="9038" y="5439"/>
                      <a:pt x="8043" y="5286"/>
                    </a:cubicBezTo>
                    <a:cubicBezTo>
                      <a:pt x="5898" y="4979"/>
                      <a:pt x="4290" y="3754"/>
                      <a:pt x="2605" y="2528"/>
                    </a:cubicBezTo>
                    <a:cubicBezTo>
                      <a:pt x="2452" y="2682"/>
                      <a:pt x="1686" y="2452"/>
                      <a:pt x="997" y="1992"/>
                    </a:cubicBezTo>
                    <a:cubicBezTo>
                      <a:pt x="384" y="1686"/>
                      <a:pt x="154" y="1380"/>
                      <a:pt x="78" y="843"/>
                    </a:cubicBezTo>
                    <a:cubicBezTo>
                      <a:pt x="1" y="614"/>
                      <a:pt x="1" y="307"/>
                      <a:pt x="78" y="1"/>
                    </a:cubicBezTo>
                    <a:cubicBezTo>
                      <a:pt x="307" y="843"/>
                      <a:pt x="1992" y="1609"/>
                      <a:pt x="2835" y="1686"/>
                    </a:cubicBezTo>
                    <a:cubicBezTo>
                      <a:pt x="4520" y="2911"/>
                      <a:pt x="6128" y="4060"/>
                      <a:pt x="8272" y="4367"/>
                    </a:cubicBezTo>
                    <a:cubicBezTo>
                      <a:pt x="9268" y="4520"/>
                      <a:pt x="10723" y="4520"/>
                      <a:pt x="11489" y="4060"/>
                    </a:cubicBezTo>
                    <a:cubicBezTo>
                      <a:pt x="11642" y="3984"/>
                      <a:pt x="11796" y="3830"/>
                      <a:pt x="11872" y="3677"/>
                    </a:cubicBezTo>
                    <a:close/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7"/>
              <p:cNvSpPr/>
              <p:nvPr/>
            </p:nvSpPr>
            <p:spPr>
              <a:xfrm>
                <a:off x="442975" y="2080100"/>
                <a:ext cx="254700" cy="1198625"/>
              </a:xfrm>
              <a:custGeom>
                <a:rect b="b" l="l" r="r" t="t"/>
                <a:pathLst>
                  <a:path extrusionOk="0" h="47945" w="10188">
                    <a:moveTo>
                      <a:pt x="1686" y="1533"/>
                    </a:moveTo>
                    <a:cubicBezTo>
                      <a:pt x="1150" y="3983"/>
                      <a:pt x="537" y="6128"/>
                      <a:pt x="384" y="8579"/>
                    </a:cubicBezTo>
                    <a:cubicBezTo>
                      <a:pt x="1" y="13250"/>
                      <a:pt x="2069" y="20986"/>
                      <a:pt x="2375" y="26041"/>
                    </a:cubicBezTo>
                    <a:lnTo>
                      <a:pt x="2222" y="29717"/>
                    </a:lnTo>
                    <a:cubicBezTo>
                      <a:pt x="1839" y="33470"/>
                      <a:pt x="1992" y="37529"/>
                      <a:pt x="1686" y="43350"/>
                    </a:cubicBezTo>
                    <a:cubicBezTo>
                      <a:pt x="1686" y="43579"/>
                      <a:pt x="1686" y="43733"/>
                      <a:pt x="1686" y="43886"/>
                    </a:cubicBezTo>
                    <a:cubicBezTo>
                      <a:pt x="920" y="44498"/>
                      <a:pt x="1533" y="45647"/>
                      <a:pt x="3141" y="46643"/>
                    </a:cubicBezTo>
                    <a:cubicBezTo>
                      <a:pt x="4826" y="47562"/>
                      <a:pt x="6970" y="47945"/>
                      <a:pt x="7966" y="47332"/>
                    </a:cubicBezTo>
                    <a:cubicBezTo>
                      <a:pt x="8272" y="47179"/>
                      <a:pt x="8426" y="46949"/>
                      <a:pt x="8502" y="46719"/>
                    </a:cubicBezTo>
                    <a:lnTo>
                      <a:pt x="8502" y="46719"/>
                    </a:lnTo>
                    <a:cubicBezTo>
                      <a:pt x="8579" y="46566"/>
                      <a:pt x="9268" y="25045"/>
                      <a:pt x="9574" y="22441"/>
                    </a:cubicBezTo>
                    <a:cubicBezTo>
                      <a:pt x="9881" y="14859"/>
                      <a:pt x="9881" y="8043"/>
                      <a:pt x="10187" y="1"/>
                    </a:cubicBezTo>
                    <a:lnTo>
                      <a:pt x="1686" y="1533"/>
                    </a:lnTo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7"/>
              <p:cNvSpPr/>
              <p:nvPr/>
            </p:nvSpPr>
            <p:spPr>
              <a:xfrm>
                <a:off x="308950" y="2149025"/>
                <a:ext cx="271925" cy="1210125"/>
              </a:xfrm>
              <a:custGeom>
                <a:rect b="b" l="l" r="r" t="t"/>
                <a:pathLst>
                  <a:path extrusionOk="0" h="48405" w="10877">
                    <a:moveTo>
                      <a:pt x="1379" y="1"/>
                    </a:moveTo>
                    <a:cubicBezTo>
                      <a:pt x="920" y="3984"/>
                      <a:pt x="1" y="5898"/>
                      <a:pt x="767" y="10111"/>
                    </a:cubicBezTo>
                    <a:cubicBezTo>
                      <a:pt x="1533" y="14323"/>
                      <a:pt x="2145" y="19071"/>
                      <a:pt x="2375" y="23360"/>
                    </a:cubicBezTo>
                    <a:lnTo>
                      <a:pt x="1762" y="28951"/>
                    </a:lnTo>
                    <a:cubicBezTo>
                      <a:pt x="1379" y="32704"/>
                      <a:pt x="1915" y="38908"/>
                      <a:pt x="1533" y="44805"/>
                    </a:cubicBezTo>
                    <a:lnTo>
                      <a:pt x="1533" y="44805"/>
                    </a:lnTo>
                    <a:cubicBezTo>
                      <a:pt x="1379" y="45418"/>
                      <a:pt x="1992" y="46337"/>
                      <a:pt x="3294" y="47103"/>
                    </a:cubicBezTo>
                    <a:cubicBezTo>
                      <a:pt x="4979" y="48022"/>
                      <a:pt x="7200" y="48405"/>
                      <a:pt x="8196" y="47792"/>
                    </a:cubicBezTo>
                    <a:cubicBezTo>
                      <a:pt x="8425" y="47639"/>
                      <a:pt x="8655" y="47409"/>
                      <a:pt x="8655" y="47103"/>
                    </a:cubicBezTo>
                    <a:lnTo>
                      <a:pt x="8655" y="47103"/>
                    </a:lnTo>
                    <a:lnTo>
                      <a:pt x="10034" y="21829"/>
                    </a:lnTo>
                    <a:cubicBezTo>
                      <a:pt x="10340" y="14323"/>
                      <a:pt x="10570" y="8349"/>
                      <a:pt x="10876" y="307"/>
                    </a:cubicBezTo>
                    <a:lnTo>
                      <a:pt x="1379" y="1"/>
                    </a:lnTo>
                  </a:path>
                </a:pathLst>
              </a:custGeom>
              <a:solidFill>
                <a:srgbClr val="345A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7"/>
              <p:cNvSpPr/>
              <p:nvPr/>
            </p:nvSpPr>
            <p:spPr>
              <a:xfrm>
                <a:off x="263000" y="1390825"/>
                <a:ext cx="497850" cy="974600"/>
              </a:xfrm>
              <a:custGeom>
                <a:rect b="b" l="l" r="r" t="t"/>
                <a:pathLst>
                  <a:path extrusionOk="0" h="38984" w="19914">
                    <a:moveTo>
                      <a:pt x="384" y="10033"/>
                    </a:moveTo>
                    <a:cubicBezTo>
                      <a:pt x="1" y="12254"/>
                      <a:pt x="1532" y="16390"/>
                      <a:pt x="1762" y="18534"/>
                    </a:cubicBezTo>
                    <a:cubicBezTo>
                      <a:pt x="2222" y="22287"/>
                      <a:pt x="2605" y="24278"/>
                      <a:pt x="2605" y="28874"/>
                    </a:cubicBezTo>
                    <a:cubicBezTo>
                      <a:pt x="2605" y="30099"/>
                      <a:pt x="2375" y="33316"/>
                      <a:pt x="2222" y="35843"/>
                    </a:cubicBezTo>
                    <a:cubicBezTo>
                      <a:pt x="2145" y="36609"/>
                      <a:pt x="2451" y="37298"/>
                      <a:pt x="3294" y="37758"/>
                    </a:cubicBezTo>
                    <a:cubicBezTo>
                      <a:pt x="5362" y="38983"/>
                      <a:pt x="10034" y="38294"/>
                      <a:pt x="13710" y="36226"/>
                    </a:cubicBezTo>
                    <a:cubicBezTo>
                      <a:pt x="16008" y="34848"/>
                      <a:pt x="17386" y="33239"/>
                      <a:pt x="17463" y="31937"/>
                    </a:cubicBezTo>
                    <a:lnTo>
                      <a:pt x="17463" y="31937"/>
                    </a:lnTo>
                    <a:lnTo>
                      <a:pt x="19377" y="12484"/>
                    </a:lnTo>
                    <a:cubicBezTo>
                      <a:pt x="19837" y="7889"/>
                      <a:pt x="19914" y="2757"/>
                      <a:pt x="16927" y="1379"/>
                    </a:cubicBezTo>
                    <a:cubicBezTo>
                      <a:pt x="14476" y="0"/>
                      <a:pt x="10110" y="613"/>
                      <a:pt x="5975" y="2987"/>
                    </a:cubicBezTo>
                    <a:cubicBezTo>
                      <a:pt x="2375" y="5131"/>
                      <a:pt x="154" y="7735"/>
                      <a:pt x="384" y="10033"/>
                    </a:cubicBezTo>
                    <a:close/>
                  </a:path>
                </a:pathLst>
              </a:custGeom>
              <a:solidFill>
                <a:srgbClr val="D5D8D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7"/>
              <p:cNvSpPr/>
              <p:nvPr/>
            </p:nvSpPr>
            <p:spPr>
              <a:xfrm>
                <a:off x="456400" y="1356350"/>
                <a:ext cx="145525" cy="193400"/>
              </a:xfrm>
              <a:custGeom>
                <a:rect b="b" l="l" r="r" t="t"/>
                <a:pathLst>
                  <a:path extrusionOk="0" h="7736" w="5821">
                    <a:moveTo>
                      <a:pt x="383" y="0"/>
                    </a:moveTo>
                    <a:cubicBezTo>
                      <a:pt x="230" y="1379"/>
                      <a:pt x="0" y="3064"/>
                      <a:pt x="0" y="4366"/>
                    </a:cubicBezTo>
                    <a:cubicBezTo>
                      <a:pt x="0" y="6740"/>
                      <a:pt x="4825" y="7736"/>
                      <a:pt x="5438" y="5591"/>
                    </a:cubicBezTo>
                    <a:cubicBezTo>
                      <a:pt x="5514" y="4443"/>
                      <a:pt x="5744" y="3217"/>
                      <a:pt x="5821" y="2068"/>
                    </a:cubicBezTo>
                    <a:lnTo>
                      <a:pt x="383" y="0"/>
                    </a:lnTo>
                  </a:path>
                </a:pathLst>
              </a:custGeom>
              <a:solidFill>
                <a:srgbClr val="ECB56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7"/>
              <p:cNvSpPr/>
              <p:nvPr/>
            </p:nvSpPr>
            <p:spPr>
              <a:xfrm>
                <a:off x="442975" y="1153400"/>
                <a:ext cx="225975" cy="314025"/>
              </a:xfrm>
              <a:custGeom>
                <a:rect b="b" l="l" r="r" t="t"/>
                <a:pathLst>
                  <a:path extrusionOk="0" h="12561" w="9039">
                    <a:moveTo>
                      <a:pt x="8809" y="4672"/>
                    </a:moveTo>
                    <a:cubicBezTo>
                      <a:pt x="8655" y="6357"/>
                      <a:pt x="8962" y="7123"/>
                      <a:pt x="7889" y="9880"/>
                    </a:cubicBezTo>
                    <a:cubicBezTo>
                      <a:pt x="7583" y="10722"/>
                      <a:pt x="7047" y="11718"/>
                      <a:pt x="6817" y="11871"/>
                    </a:cubicBezTo>
                    <a:cubicBezTo>
                      <a:pt x="6511" y="12024"/>
                      <a:pt x="5515" y="12561"/>
                      <a:pt x="5132" y="12484"/>
                    </a:cubicBezTo>
                    <a:cubicBezTo>
                      <a:pt x="4290" y="12331"/>
                      <a:pt x="2682" y="11259"/>
                      <a:pt x="2069" y="10952"/>
                    </a:cubicBezTo>
                    <a:cubicBezTo>
                      <a:pt x="767" y="10186"/>
                      <a:pt x="843" y="9803"/>
                      <a:pt x="614" y="8118"/>
                    </a:cubicBezTo>
                    <a:lnTo>
                      <a:pt x="1" y="5821"/>
                    </a:lnTo>
                    <a:lnTo>
                      <a:pt x="690" y="1226"/>
                    </a:lnTo>
                    <a:cubicBezTo>
                      <a:pt x="3447" y="460"/>
                      <a:pt x="5898" y="0"/>
                      <a:pt x="7200" y="536"/>
                    </a:cubicBezTo>
                    <a:cubicBezTo>
                      <a:pt x="8426" y="1072"/>
                      <a:pt x="9038" y="1302"/>
                      <a:pt x="8809" y="4672"/>
                    </a:cubicBezTo>
                  </a:path>
                </a:pathLst>
              </a:custGeom>
              <a:solidFill>
                <a:srgbClr val="FCD1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7"/>
              <p:cNvSpPr/>
              <p:nvPr/>
            </p:nvSpPr>
            <p:spPr>
              <a:xfrm>
                <a:off x="412350" y="1101700"/>
                <a:ext cx="271925" cy="275725"/>
              </a:xfrm>
              <a:custGeom>
                <a:rect b="b" l="l" r="r" t="t"/>
                <a:pathLst>
                  <a:path extrusionOk="0" h="11029" w="10877">
                    <a:moveTo>
                      <a:pt x="2451" y="1532"/>
                    </a:moveTo>
                    <a:cubicBezTo>
                      <a:pt x="920" y="1915"/>
                      <a:pt x="1" y="3676"/>
                      <a:pt x="77" y="5668"/>
                    </a:cubicBezTo>
                    <a:cubicBezTo>
                      <a:pt x="77" y="7582"/>
                      <a:pt x="1073" y="9574"/>
                      <a:pt x="1915" y="11029"/>
                    </a:cubicBezTo>
                    <a:cubicBezTo>
                      <a:pt x="2068" y="9650"/>
                      <a:pt x="1532" y="8195"/>
                      <a:pt x="2145" y="7889"/>
                    </a:cubicBezTo>
                    <a:cubicBezTo>
                      <a:pt x="2451" y="7659"/>
                      <a:pt x="3524" y="7736"/>
                      <a:pt x="3983" y="9574"/>
                    </a:cubicBezTo>
                    <a:cubicBezTo>
                      <a:pt x="4366" y="8348"/>
                      <a:pt x="4289" y="8042"/>
                      <a:pt x="4443" y="6893"/>
                    </a:cubicBezTo>
                    <a:cubicBezTo>
                      <a:pt x="4749" y="3294"/>
                      <a:pt x="9727" y="6970"/>
                      <a:pt x="10876" y="3523"/>
                    </a:cubicBezTo>
                    <a:cubicBezTo>
                      <a:pt x="10034" y="2987"/>
                      <a:pt x="9574" y="1532"/>
                      <a:pt x="8195" y="843"/>
                    </a:cubicBezTo>
                    <a:cubicBezTo>
                      <a:pt x="6587" y="0"/>
                      <a:pt x="3677" y="153"/>
                      <a:pt x="2451" y="1532"/>
                    </a:cubicBezTo>
                  </a:path>
                </a:pathLst>
              </a:custGeom>
              <a:solidFill>
                <a:srgbClr val="05060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7"/>
              <p:cNvSpPr/>
              <p:nvPr/>
            </p:nvSpPr>
            <p:spPr>
              <a:xfrm>
                <a:off x="270650" y="2309875"/>
                <a:ext cx="134075" cy="162775"/>
              </a:xfrm>
              <a:custGeom>
                <a:rect b="b" l="l" r="r" t="t"/>
                <a:pathLst>
                  <a:path extrusionOk="0" h="6511" w="5363">
                    <a:moveTo>
                      <a:pt x="3907" y="0"/>
                    </a:moveTo>
                    <a:cubicBezTo>
                      <a:pt x="4213" y="690"/>
                      <a:pt x="4520" y="843"/>
                      <a:pt x="4903" y="1455"/>
                    </a:cubicBezTo>
                    <a:cubicBezTo>
                      <a:pt x="5362" y="2145"/>
                      <a:pt x="5132" y="3753"/>
                      <a:pt x="5132" y="4289"/>
                    </a:cubicBezTo>
                    <a:cubicBezTo>
                      <a:pt x="5209" y="4902"/>
                      <a:pt x="4443" y="5132"/>
                      <a:pt x="4290" y="4442"/>
                    </a:cubicBezTo>
                    <a:cubicBezTo>
                      <a:pt x="4213" y="3906"/>
                      <a:pt x="4443" y="3140"/>
                      <a:pt x="3907" y="2911"/>
                    </a:cubicBezTo>
                    <a:cubicBezTo>
                      <a:pt x="3830" y="3447"/>
                      <a:pt x="4060" y="4519"/>
                      <a:pt x="4137" y="4902"/>
                    </a:cubicBezTo>
                    <a:cubicBezTo>
                      <a:pt x="4367" y="5744"/>
                      <a:pt x="5362" y="4442"/>
                      <a:pt x="5209" y="5821"/>
                    </a:cubicBezTo>
                    <a:cubicBezTo>
                      <a:pt x="4903" y="5974"/>
                      <a:pt x="4596" y="6127"/>
                      <a:pt x="3907" y="6281"/>
                    </a:cubicBezTo>
                    <a:cubicBezTo>
                      <a:pt x="3294" y="6434"/>
                      <a:pt x="2988" y="6510"/>
                      <a:pt x="2375" y="6434"/>
                    </a:cubicBezTo>
                    <a:cubicBezTo>
                      <a:pt x="1609" y="6204"/>
                      <a:pt x="843" y="6204"/>
                      <a:pt x="384" y="5591"/>
                    </a:cubicBezTo>
                    <a:lnTo>
                      <a:pt x="307" y="2834"/>
                    </a:lnTo>
                    <a:lnTo>
                      <a:pt x="1" y="230"/>
                    </a:lnTo>
                    <a:lnTo>
                      <a:pt x="3907" y="0"/>
                    </a:lnTo>
                  </a:path>
                </a:pathLst>
              </a:custGeom>
              <a:solidFill>
                <a:srgbClr val="FCD1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7"/>
              <p:cNvSpPr/>
              <p:nvPr/>
            </p:nvSpPr>
            <p:spPr>
              <a:xfrm>
                <a:off x="238125" y="1515275"/>
                <a:ext cx="199150" cy="827175"/>
              </a:xfrm>
              <a:custGeom>
                <a:rect b="b" l="l" r="r" t="t"/>
                <a:pathLst>
                  <a:path extrusionOk="0" h="33087" w="7966">
                    <a:moveTo>
                      <a:pt x="4059" y="690"/>
                    </a:moveTo>
                    <a:cubicBezTo>
                      <a:pt x="2910" y="1685"/>
                      <a:pt x="1838" y="2681"/>
                      <a:pt x="1532" y="3447"/>
                    </a:cubicBezTo>
                    <a:cubicBezTo>
                      <a:pt x="0" y="7200"/>
                      <a:pt x="613" y="12561"/>
                      <a:pt x="0" y="17845"/>
                    </a:cubicBezTo>
                    <a:lnTo>
                      <a:pt x="842" y="32397"/>
                    </a:lnTo>
                    <a:cubicBezTo>
                      <a:pt x="2068" y="32933"/>
                      <a:pt x="4672" y="33086"/>
                      <a:pt x="5591" y="32244"/>
                    </a:cubicBezTo>
                    <a:lnTo>
                      <a:pt x="5285" y="17769"/>
                    </a:lnTo>
                    <a:lnTo>
                      <a:pt x="7352" y="9344"/>
                    </a:lnTo>
                    <a:cubicBezTo>
                      <a:pt x="7965" y="3906"/>
                      <a:pt x="5744" y="0"/>
                      <a:pt x="4059" y="690"/>
                    </a:cubicBezTo>
                  </a:path>
                </a:pathLst>
              </a:custGeom>
              <a:solidFill>
                <a:srgbClr val="B0CCD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4" name="Google Shape;284;p37"/>
            <p:cNvSpPr/>
            <p:nvPr/>
          </p:nvSpPr>
          <p:spPr>
            <a:xfrm>
              <a:off x="2338550" y="2087775"/>
              <a:ext cx="1717500" cy="1619850"/>
            </a:xfrm>
            <a:custGeom>
              <a:rect b="b" l="l" r="r" t="t"/>
              <a:pathLst>
                <a:path extrusionOk="0" h="64794" w="68700">
                  <a:moveTo>
                    <a:pt x="56445" y="10646"/>
                  </a:moveTo>
                  <a:cubicBezTo>
                    <a:pt x="61500" y="21292"/>
                    <a:pt x="68700" y="34848"/>
                    <a:pt x="65330" y="45723"/>
                  </a:cubicBezTo>
                  <a:cubicBezTo>
                    <a:pt x="63721" y="50855"/>
                    <a:pt x="55833" y="62190"/>
                    <a:pt x="40209" y="63492"/>
                  </a:cubicBezTo>
                  <a:cubicBezTo>
                    <a:pt x="23513" y="64794"/>
                    <a:pt x="4212" y="59126"/>
                    <a:pt x="1379" y="41358"/>
                  </a:cubicBezTo>
                  <a:cubicBezTo>
                    <a:pt x="0" y="32091"/>
                    <a:pt x="5744" y="24508"/>
                    <a:pt x="17232" y="15624"/>
                  </a:cubicBezTo>
                  <a:cubicBezTo>
                    <a:pt x="26040" y="8884"/>
                    <a:pt x="31937" y="919"/>
                    <a:pt x="38600" y="383"/>
                  </a:cubicBezTo>
                  <a:cubicBezTo>
                    <a:pt x="43962" y="0"/>
                    <a:pt x="53305" y="3983"/>
                    <a:pt x="56445" y="10646"/>
                  </a:cubicBezTo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37"/>
            <p:cNvSpPr/>
            <p:nvPr/>
          </p:nvSpPr>
          <p:spPr>
            <a:xfrm>
              <a:off x="2842100" y="2189250"/>
              <a:ext cx="1213950" cy="1499225"/>
            </a:xfrm>
            <a:custGeom>
              <a:rect b="b" l="l" r="r" t="t"/>
              <a:pathLst>
                <a:path extrusionOk="0" h="59969" w="48558">
                  <a:moveTo>
                    <a:pt x="36303" y="6587"/>
                  </a:moveTo>
                  <a:cubicBezTo>
                    <a:pt x="41358" y="17233"/>
                    <a:pt x="48558" y="30789"/>
                    <a:pt x="45188" y="41664"/>
                  </a:cubicBezTo>
                  <a:cubicBezTo>
                    <a:pt x="43579" y="46796"/>
                    <a:pt x="35691" y="58131"/>
                    <a:pt x="20067" y="59433"/>
                  </a:cubicBezTo>
                  <a:cubicBezTo>
                    <a:pt x="13404" y="59969"/>
                    <a:pt x="6358" y="59356"/>
                    <a:pt x="154" y="57365"/>
                  </a:cubicBezTo>
                  <a:cubicBezTo>
                    <a:pt x="231" y="52999"/>
                    <a:pt x="1" y="48863"/>
                    <a:pt x="231" y="44651"/>
                  </a:cubicBezTo>
                  <a:cubicBezTo>
                    <a:pt x="767" y="35231"/>
                    <a:pt x="920" y="33546"/>
                    <a:pt x="14246" y="30712"/>
                  </a:cubicBezTo>
                  <a:cubicBezTo>
                    <a:pt x="18841" y="29716"/>
                    <a:pt x="19990" y="28951"/>
                    <a:pt x="22824" y="24279"/>
                  </a:cubicBezTo>
                  <a:cubicBezTo>
                    <a:pt x="28415" y="15012"/>
                    <a:pt x="24126" y="9421"/>
                    <a:pt x="28262" y="3906"/>
                  </a:cubicBezTo>
                  <a:cubicBezTo>
                    <a:pt x="31172" y="0"/>
                    <a:pt x="34465" y="2681"/>
                    <a:pt x="36303" y="6587"/>
                  </a:cubicBezTo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37"/>
            <p:cNvSpPr/>
            <p:nvPr/>
          </p:nvSpPr>
          <p:spPr>
            <a:xfrm>
              <a:off x="2606600" y="3286375"/>
              <a:ext cx="160850" cy="327425"/>
            </a:xfrm>
            <a:custGeom>
              <a:rect b="b" l="l" r="r" t="t"/>
              <a:pathLst>
                <a:path extrusionOk="0" h="13097" w="6434">
                  <a:moveTo>
                    <a:pt x="1379" y="1455"/>
                  </a:moveTo>
                  <a:cubicBezTo>
                    <a:pt x="1379" y="3140"/>
                    <a:pt x="1226" y="8808"/>
                    <a:pt x="843" y="10186"/>
                  </a:cubicBezTo>
                  <a:cubicBezTo>
                    <a:pt x="690" y="10799"/>
                    <a:pt x="537" y="11488"/>
                    <a:pt x="0" y="12561"/>
                  </a:cubicBezTo>
                  <a:cubicBezTo>
                    <a:pt x="0" y="12561"/>
                    <a:pt x="1609" y="13097"/>
                    <a:pt x="1762" y="13097"/>
                  </a:cubicBezTo>
                  <a:cubicBezTo>
                    <a:pt x="1915" y="13097"/>
                    <a:pt x="4443" y="12178"/>
                    <a:pt x="4443" y="12178"/>
                  </a:cubicBezTo>
                  <a:cubicBezTo>
                    <a:pt x="4443" y="12178"/>
                    <a:pt x="5208" y="7965"/>
                    <a:pt x="5208" y="7659"/>
                  </a:cubicBezTo>
                  <a:cubicBezTo>
                    <a:pt x="4902" y="4978"/>
                    <a:pt x="6434" y="5132"/>
                    <a:pt x="4672" y="3217"/>
                  </a:cubicBezTo>
                  <a:cubicBezTo>
                    <a:pt x="3906" y="2374"/>
                    <a:pt x="3983" y="1072"/>
                    <a:pt x="3906" y="0"/>
                  </a:cubicBezTo>
                  <a:lnTo>
                    <a:pt x="1379" y="1455"/>
                  </a:ln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7"/>
            <p:cNvSpPr/>
            <p:nvPr/>
          </p:nvSpPr>
          <p:spPr>
            <a:xfrm>
              <a:off x="2597025" y="3366775"/>
              <a:ext cx="172350" cy="273825"/>
            </a:xfrm>
            <a:custGeom>
              <a:rect b="b" l="l" r="r" t="t"/>
              <a:pathLst>
                <a:path extrusionOk="0" h="10953" w="6894">
                  <a:moveTo>
                    <a:pt x="843" y="8272"/>
                  </a:moveTo>
                  <a:cubicBezTo>
                    <a:pt x="460" y="9345"/>
                    <a:pt x="0" y="9574"/>
                    <a:pt x="77" y="10187"/>
                  </a:cubicBezTo>
                  <a:cubicBezTo>
                    <a:pt x="230" y="10953"/>
                    <a:pt x="1762" y="10876"/>
                    <a:pt x="2298" y="10800"/>
                  </a:cubicBezTo>
                  <a:cubicBezTo>
                    <a:pt x="3064" y="10647"/>
                    <a:pt x="4366" y="9881"/>
                    <a:pt x="4902" y="9115"/>
                  </a:cubicBezTo>
                  <a:cubicBezTo>
                    <a:pt x="5055" y="7430"/>
                    <a:pt x="5362" y="5975"/>
                    <a:pt x="5668" y="4366"/>
                  </a:cubicBezTo>
                  <a:lnTo>
                    <a:pt x="6051" y="8272"/>
                  </a:lnTo>
                  <a:lnTo>
                    <a:pt x="6357" y="8196"/>
                  </a:lnTo>
                  <a:cubicBezTo>
                    <a:pt x="6357" y="6817"/>
                    <a:pt x="6434" y="5132"/>
                    <a:pt x="6587" y="3907"/>
                  </a:cubicBezTo>
                  <a:cubicBezTo>
                    <a:pt x="6664" y="3371"/>
                    <a:pt x="6817" y="2911"/>
                    <a:pt x="6817" y="2682"/>
                  </a:cubicBezTo>
                  <a:cubicBezTo>
                    <a:pt x="6893" y="1456"/>
                    <a:pt x="5898" y="767"/>
                    <a:pt x="5208" y="1"/>
                  </a:cubicBezTo>
                  <a:cubicBezTo>
                    <a:pt x="4902" y="2145"/>
                    <a:pt x="4902" y="7124"/>
                    <a:pt x="2911" y="8272"/>
                  </a:cubicBezTo>
                  <a:cubicBezTo>
                    <a:pt x="2222" y="8655"/>
                    <a:pt x="1226" y="8579"/>
                    <a:pt x="843" y="8272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7"/>
            <p:cNvSpPr/>
            <p:nvPr/>
          </p:nvSpPr>
          <p:spPr>
            <a:xfrm>
              <a:off x="3240375" y="1817800"/>
              <a:ext cx="239350" cy="388700"/>
            </a:xfrm>
            <a:custGeom>
              <a:rect b="b" l="l" r="r" t="t"/>
              <a:pathLst>
                <a:path extrusionOk="0" h="15548" w="9574">
                  <a:moveTo>
                    <a:pt x="8731" y="689"/>
                  </a:moveTo>
                  <a:cubicBezTo>
                    <a:pt x="6893" y="77"/>
                    <a:pt x="5514" y="0"/>
                    <a:pt x="4672" y="689"/>
                  </a:cubicBezTo>
                  <a:cubicBezTo>
                    <a:pt x="1072" y="3676"/>
                    <a:pt x="0" y="12101"/>
                    <a:pt x="2681" y="14705"/>
                  </a:cubicBezTo>
                  <a:lnTo>
                    <a:pt x="2604" y="15548"/>
                  </a:lnTo>
                  <a:lnTo>
                    <a:pt x="9574" y="6893"/>
                  </a:lnTo>
                  <a:lnTo>
                    <a:pt x="8731" y="689"/>
                  </a:ln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7"/>
            <p:cNvSpPr/>
            <p:nvPr/>
          </p:nvSpPr>
          <p:spPr>
            <a:xfrm>
              <a:off x="2842100" y="2585600"/>
              <a:ext cx="185750" cy="180000"/>
            </a:xfrm>
            <a:custGeom>
              <a:rect b="b" l="l" r="r" t="t"/>
              <a:pathLst>
                <a:path extrusionOk="0" h="7200" w="7430">
                  <a:moveTo>
                    <a:pt x="6970" y="2144"/>
                  </a:moveTo>
                  <a:cubicBezTo>
                    <a:pt x="6587" y="2604"/>
                    <a:pt x="5821" y="3370"/>
                    <a:pt x="4979" y="4136"/>
                  </a:cubicBezTo>
                  <a:cubicBezTo>
                    <a:pt x="3217" y="5591"/>
                    <a:pt x="843" y="7123"/>
                    <a:pt x="1" y="7199"/>
                  </a:cubicBezTo>
                  <a:cubicBezTo>
                    <a:pt x="1303" y="5361"/>
                    <a:pt x="1992" y="2757"/>
                    <a:pt x="3217" y="1532"/>
                  </a:cubicBezTo>
                  <a:cubicBezTo>
                    <a:pt x="3677" y="1149"/>
                    <a:pt x="5285" y="766"/>
                    <a:pt x="6051" y="153"/>
                  </a:cubicBezTo>
                  <a:cubicBezTo>
                    <a:pt x="6281" y="0"/>
                    <a:pt x="7430" y="1455"/>
                    <a:pt x="6970" y="2144"/>
                  </a:cubicBezTo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37"/>
            <p:cNvSpPr/>
            <p:nvPr/>
          </p:nvSpPr>
          <p:spPr>
            <a:xfrm>
              <a:off x="2964650" y="2143300"/>
              <a:ext cx="310200" cy="518900"/>
            </a:xfrm>
            <a:custGeom>
              <a:rect b="b" l="l" r="r" t="t"/>
              <a:pathLst>
                <a:path extrusionOk="0" h="20756" w="12408">
                  <a:moveTo>
                    <a:pt x="11029" y="0"/>
                  </a:moveTo>
                  <a:cubicBezTo>
                    <a:pt x="7889" y="536"/>
                    <a:pt x="6281" y="8578"/>
                    <a:pt x="5132" y="12407"/>
                  </a:cubicBezTo>
                  <a:cubicBezTo>
                    <a:pt x="4902" y="13326"/>
                    <a:pt x="4213" y="13556"/>
                    <a:pt x="0" y="18305"/>
                  </a:cubicBezTo>
                  <a:cubicBezTo>
                    <a:pt x="0" y="18994"/>
                    <a:pt x="383" y="20449"/>
                    <a:pt x="1379" y="20756"/>
                  </a:cubicBezTo>
                  <a:cubicBezTo>
                    <a:pt x="5055" y="18764"/>
                    <a:pt x="8272" y="14475"/>
                    <a:pt x="8502" y="13786"/>
                  </a:cubicBezTo>
                  <a:lnTo>
                    <a:pt x="12408" y="4136"/>
                  </a:lnTo>
                  <a:lnTo>
                    <a:pt x="11029" y="0"/>
                  </a:ln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37"/>
            <p:cNvSpPr/>
            <p:nvPr/>
          </p:nvSpPr>
          <p:spPr>
            <a:xfrm>
              <a:off x="2698500" y="2729200"/>
              <a:ext cx="331275" cy="191475"/>
            </a:xfrm>
            <a:custGeom>
              <a:rect b="b" l="l" r="r" t="t"/>
              <a:pathLst>
                <a:path extrusionOk="0" h="7659" w="13251">
                  <a:moveTo>
                    <a:pt x="12025" y="0"/>
                  </a:moveTo>
                  <a:lnTo>
                    <a:pt x="1" y="6893"/>
                  </a:lnTo>
                  <a:lnTo>
                    <a:pt x="1226" y="7659"/>
                  </a:lnTo>
                  <a:lnTo>
                    <a:pt x="13250" y="689"/>
                  </a:lnTo>
                  <a:lnTo>
                    <a:pt x="12025" y="0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37"/>
            <p:cNvSpPr/>
            <p:nvPr/>
          </p:nvSpPr>
          <p:spPr>
            <a:xfrm>
              <a:off x="3043150" y="2099250"/>
              <a:ext cx="499750" cy="624225"/>
            </a:xfrm>
            <a:custGeom>
              <a:rect b="b" l="l" r="r" t="t"/>
              <a:pathLst>
                <a:path extrusionOk="0" h="24969" w="19990">
                  <a:moveTo>
                    <a:pt x="17309" y="7123"/>
                  </a:moveTo>
                  <a:cubicBezTo>
                    <a:pt x="19990" y="11259"/>
                    <a:pt x="9804" y="16850"/>
                    <a:pt x="8655" y="24892"/>
                  </a:cubicBezTo>
                  <a:cubicBezTo>
                    <a:pt x="7276" y="24968"/>
                    <a:pt x="537" y="22518"/>
                    <a:pt x="0" y="20067"/>
                  </a:cubicBezTo>
                  <a:cubicBezTo>
                    <a:pt x="1302" y="16161"/>
                    <a:pt x="1149" y="15165"/>
                    <a:pt x="1456" y="12331"/>
                  </a:cubicBezTo>
                  <a:cubicBezTo>
                    <a:pt x="996" y="10800"/>
                    <a:pt x="1226" y="9421"/>
                    <a:pt x="1685" y="8425"/>
                  </a:cubicBezTo>
                  <a:cubicBezTo>
                    <a:pt x="2222" y="6970"/>
                    <a:pt x="3753" y="5592"/>
                    <a:pt x="5132" y="3983"/>
                  </a:cubicBezTo>
                  <a:cubicBezTo>
                    <a:pt x="5898" y="3141"/>
                    <a:pt x="6510" y="2298"/>
                    <a:pt x="7200" y="1915"/>
                  </a:cubicBezTo>
                  <a:cubicBezTo>
                    <a:pt x="10416" y="1"/>
                    <a:pt x="15854" y="4749"/>
                    <a:pt x="17309" y="7123"/>
                  </a:cubicBezTo>
                  <a:close/>
                </a:path>
              </a:pathLst>
            </a:custGeom>
            <a:solidFill>
              <a:srgbClr val="DF65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37"/>
            <p:cNvSpPr/>
            <p:nvPr/>
          </p:nvSpPr>
          <p:spPr>
            <a:xfrm>
              <a:off x="2627650" y="2876625"/>
              <a:ext cx="135975" cy="570600"/>
            </a:xfrm>
            <a:custGeom>
              <a:rect b="b" l="l" r="r" t="t"/>
              <a:pathLst>
                <a:path extrusionOk="0" h="22824" w="5439">
                  <a:moveTo>
                    <a:pt x="231" y="3677"/>
                  </a:moveTo>
                  <a:cubicBezTo>
                    <a:pt x="1" y="8578"/>
                    <a:pt x="460" y="15548"/>
                    <a:pt x="537" y="20679"/>
                  </a:cubicBezTo>
                  <a:lnTo>
                    <a:pt x="2758" y="22824"/>
                  </a:lnTo>
                  <a:cubicBezTo>
                    <a:pt x="3754" y="15165"/>
                    <a:pt x="5439" y="10952"/>
                    <a:pt x="5285" y="6587"/>
                  </a:cubicBezTo>
                  <a:cubicBezTo>
                    <a:pt x="5132" y="4060"/>
                    <a:pt x="5132" y="2375"/>
                    <a:pt x="5132" y="1149"/>
                  </a:cubicBezTo>
                  <a:cubicBezTo>
                    <a:pt x="5056" y="460"/>
                    <a:pt x="384" y="0"/>
                    <a:pt x="231" y="3677"/>
                  </a:cubicBezTo>
                  <a:close/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7"/>
            <p:cNvSpPr/>
            <p:nvPr/>
          </p:nvSpPr>
          <p:spPr>
            <a:xfrm>
              <a:off x="2734875" y="2704300"/>
              <a:ext cx="149375" cy="806125"/>
            </a:xfrm>
            <a:custGeom>
              <a:rect b="b" l="l" r="r" t="t"/>
              <a:pathLst>
                <a:path extrusionOk="0" h="32245" w="5975">
                  <a:moveTo>
                    <a:pt x="77" y="10110"/>
                  </a:moveTo>
                  <a:cubicBezTo>
                    <a:pt x="1" y="12408"/>
                    <a:pt x="614" y="13557"/>
                    <a:pt x="537" y="15318"/>
                  </a:cubicBezTo>
                  <a:cubicBezTo>
                    <a:pt x="307" y="20220"/>
                    <a:pt x="996" y="25045"/>
                    <a:pt x="1073" y="30100"/>
                  </a:cubicBezTo>
                  <a:lnTo>
                    <a:pt x="3294" y="32244"/>
                  </a:lnTo>
                  <a:cubicBezTo>
                    <a:pt x="4366" y="24585"/>
                    <a:pt x="5975" y="20449"/>
                    <a:pt x="5822" y="16007"/>
                  </a:cubicBezTo>
                  <a:cubicBezTo>
                    <a:pt x="5668" y="13710"/>
                    <a:pt x="5668" y="12178"/>
                    <a:pt x="5668" y="10953"/>
                  </a:cubicBezTo>
                  <a:cubicBezTo>
                    <a:pt x="5898" y="0"/>
                    <a:pt x="77" y="5208"/>
                    <a:pt x="77" y="10110"/>
                  </a:cubicBezTo>
                  <a:close/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7"/>
            <p:cNvSpPr/>
            <p:nvPr/>
          </p:nvSpPr>
          <p:spPr>
            <a:xfrm>
              <a:off x="2627650" y="2600900"/>
              <a:ext cx="633800" cy="520825"/>
            </a:xfrm>
            <a:custGeom>
              <a:rect b="b" l="l" r="r" t="t"/>
              <a:pathLst>
                <a:path extrusionOk="0" h="20833" w="25352">
                  <a:moveTo>
                    <a:pt x="10493" y="19990"/>
                  </a:moveTo>
                  <a:cubicBezTo>
                    <a:pt x="10493" y="20143"/>
                    <a:pt x="10417" y="20220"/>
                    <a:pt x="10264" y="20297"/>
                  </a:cubicBezTo>
                  <a:cubicBezTo>
                    <a:pt x="9345" y="20833"/>
                    <a:pt x="6434" y="19914"/>
                    <a:pt x="3754" y="18382"/>
                  </a:cubicBezTo>
                  <a:cubicBezTo>
                    <a:pt x="1456" y="17080"/>
                    <a:pt x="1" y="15625"/>
                    <a:pt x="154" y="14935"/>
                  </a:cubicBezTo>
                  <a:cubicBezTo>
                    <a:pt x="1" y="13633"/>
                    <a:pt x="77" y="12791"/>
                    <a:pt x="1992" y="11412"/>
                  </a:cubicBezTo>
                  <a:cubicBezTo>
                    <a:pt x="4673" y="9421"/>
                    <a:pt x="9881" y="5592"/>
                    <a:pt x="12561" y="4290"/>
                  </a:cubicBezTo>
                  <a:cubicBezTo>
                    <a:pt x="14323" y="2758"/>
                    <a:pt x="14399" y="3371"/>
                    <a:pt x="16620" y="1"/>
                  </a:cubicBezTo>
                  <a:cubicBezTo>
                    <a:pt x="17540" y="1762"/>
                    <a:pt x="23513" y="4749"/>
                    <a:pt x="25352" y="4290"/>
                  </a:cubicBezTo>
                  <a:cubicBezTo>
                    <a:pt x="24969" y="6281"/>
                    <a:pt x="25352" y="9804"/>
                    <a:pt x="23207" y="12944"/>
                  </a:cubicBezTo>
                  <a:cubicBezTo>
                    <a:pt x="21216" y="15931"/>
                    <a:pt x="14859" y="16314"/>
                    <a:pt x="10493" y="19990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7"/>
            <p:cNvSpPr/>
            <p:nvPr/>
          </p:nvSpPr>
          <p:spPr>
            <a:xfrm>
              <a:off x="3366725" y="2275400"/>
              <a:ext cx="147475" cy="384875"/>
            </a:xfrm>
            <a:custGeom>
              <a:rect b="b" l="l" r="r" t="t"/>
              <a:pathLst>
                <a:path extrusionOk="0" h="15395" w="5899">
                  <a:moveTo>
                    <a:pt x="1533" y="1150"/>
                  </a:moveTo>
                  <a:cubicBezTo>
                    <a:pt x="1" y="3983"/>
                    <a:pt x="1226" y="11259"/>
                    <a:pt x="1686" y="14706"/>
                  </a:cubicBezTo>
                  <a:lnTo>
                    <a:pt x="4290" y="15395"/>
                  </a:lnTo>
                  <a:cubicBezTo>
                    <a:pt x="4290" y="15242"/>
                    <a:pt x="4826" y="14859"/>
                    <a:pt x="4826" y="14706"/>
                  </a:cubicBezTo>
                  <a:cubicBezTo>
                    <a:pt x="5209" y="11106"/>
                    <a:pt x="5898" y="5745"/>
                    <a:pt x="5515" y="2452"/>
                  </a:cubicBezTo>
                  <a:cubicBezTo>
                    <a:pt x="5285" y="1150"/>
                    <a:pt x="4520" y="1"/>
                    <a:pt x="3524" y="1"/>
                  </a:cubicBezTo>
                  <a:cubicBezTo>
                    <a:pt x="2758" y="1"/>
                    <a:pt x="1839" y="460"/>
                    <a:pt x="1533" y="1150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7"/>
            <p:cNvSpPr/>
            <p:nvPr/>
          </p:nvSpPr>
          <p:spPr>
            <a:xfrm>
              <a:off x="3217400" y="2861300"/>
              <a:ext cx="168500" cy="109175"/>
            </a:xfrm>
            <a:custGeom>
              <a:rect b="b" l="l" r="r" t="t"/>
              <a:pathLst>
                <a:path extrusionOk="0" h="4367" w="6740">
                  <a:moveTo>
                    <a:pt x="5514" y="1"/>
                  </a:moveTo>
                  <a:lnTo>
                    <a:pt x="4366" y="77"/>
                  </a:lnTo>
                  <a:cubicBezTo>
                    <a:pt x="3064" y="77"/>
                    <a:pt x="2681" y="154"/>
                    <a:pt x="2068" y="843"/>
                  </a:cubicBezTo>
                  <a:cubicBezTo>
                    <a:pt x="1455" y="1456"/>
                    <a:pt x="613" y="2451"/>
                    <a:pt x="0" y="3371"/>
                  </a:cubicBezTo>
                  <a:lnTo>
                    <a:pt x="1072" y="4366"/>
                  </a:lnTo>
                  <a:cubicBezTo>
                    <a:pt x="1762" y="3907"/>
                    <a:pt x="2298" y="3141"/>
                    <a:pt x="2987" y="2681"/>
                  </a:cubicBezTo>
                  <a:cubicBezTo>
                    <a:pt x="3676" y="2145"/>
                    <a:pt x="4672" y="2834"/>
                    <a:pt x="5131" y="2528"/>
                  </a:cubicBezTo>
                  <a:lnTo>
                    <a:pt x="6740" y="1226"/>
                  </a:lnTo>
                  <a:lnTo>
                    <a:pt x="5514" y="1"/>
                  </a:lnTo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7"/>
            <p:cNvSpPr/>
            <p:nvPr/>
          </p:nvSpPr>
          <p:spPr>
            <a:xfrm>
              <a:off x="3336100" y="2595150"/>
              <a:ext cx="153200" cy="296825"/>
            </a:xfrm>
            <a:custGeom>
              <a:rect b="b" l="l" r="r" t="t"/>
              <a:pathLst>
                <a:path extrusionOk="0" h="11873" w="6128">
                  <a:moveTo>
                    <a:pt x="2834" y="1533"/>
                  </a:moveTo>
                  <a:cubicBezTo>
                    <a:pt x="1839" y="4290"/>
                    <a:pt x="1302" y="7583"/>
                    <a:pt x="0" y="10417"/>
                  </a:cubicBezTo>
                  <a:cubicBezTo>
                    <a:pt x="230" y="11183"/>
                    <a:pt x="1379" y="11719"/>
                    <a:pt x="2068" y="11872"/>
                  </a:cubicBezTo>
                  <a:cubicBezTo>
                    <a:pt x="3524" y="9115"/>
                    <a:pt x="4672" y="6358"/>
                    <a:pt x="5821" y="3524"/>
                  </a:cubicBezTo>
                  <a:cubicBezTo>
                    <a:pt x="6051" y="2911"/>
                    <a:pt x="6128" y="2682"/>
                    <a:pt x="6128" y="2222"/>
                  </a:cubicBezTo>
                  <a:cubicBezTo>
                    <a:pt x="6128" y="1609"/>
                    <a:pt x="6051" y="997"/>
                    <a:pt x="5591" y="690"/>
                  </a:cubicBezTo>
                  <a:cubicBezTo>
                    <a:pt x="4826" y="154"/>
                    <a:pt x="3294" y="1"/>
                    <a:pt x="2834" y="1533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7"/>
            <p:cNvSpPr/>
            <p:nvPr/>
          </p:nvSpPr>
          <p:spPr>
            <a:xfrm>
              <a:off x="2723400" y="3353375"/>
              <a:ext cx="160850" cy="327450"/>
            </a:xfrm>
            <a:custGeom>
              <a:rect b="b" l="l" r="r" t="t"/>
              <a:pathLst>
                <a:path extrusionOk="0" h="13098" w="6434">
                  <a:moveTo>
                    <a:pt x="1379" y="1456"/>
                  </a:moveTo>
                  <a:cubicBezTo>
                    <a:pt x="1379" y="3141"/>
                    <a:pt x="1226" y="8808"/>
                    <a:pt x="843" y="10187"/>
                  </a:cubicBezTo>
                  <a:cubicBezTo>
                    <a:pt x="690" y="10800"/>
                    <a:pt x="536" y="11489"/>
                    <a:pt x="0" y="12561"/>
                  </a:cubicBezTo>
                  <a:cubicBezTo>
                    <a:pt x="0" y="12561"/>
                    <a:pt x="1609" y="13097"/>
                    <a:pt x="1762" y="13097"/>
                  </a:cubicBezTo>
                  <a:cubicBezTo>
                    <a:pt x="1992" y="13097"/>
                    <a:pt x="4442" y="12178"/>
                    <a:pt x="4442" y="12178"/>
                  </a:cubicBezTo>
                  <a:cubicBezTo>
                    <a:pt x="4442" y="12178"/>
                    <a:pt x="5208" y="7966"/>
                    <a:pt x="5208" y="7736"/>
                  </a:cubicBezTo>
                  <a:cubicBezTo>
                    <a:pt x="4979" y="4979"/>
                    <a:pt x="6434" y="5132"/>
                    <a:pt x="4672" y="3218"/>
                  </a:cubicBezTo>
                  <a:cubicBezTo>
                    <a:pt x="3906" y="2375"/>
                    <a:pt x="3983" y="1150"/>
                    <a:pt x="3906" y="1"/>
                  </a:cubicBezTo>
                  <a:lnTo>
                    <a:pt x="1379" y="1456"/>
                  </a:lnTo>
                  <a:close/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7"/>
            <p:cNvSpPr/>
            <p:nvPr/>
          </p:nvSpPr>
          <p:spPr>
            <a:xfrm>
              <a:off x="2713825" y="3433800"/>
              <a:ext cx="172350" cy="273825"/>
            </a:xfrm>
            <a:custGeom>
              <a:rect b="b" l="l" r="r" t="t"/>
              <a:pathLst>
                <a:path extrusionOk="0" h="10953" w="6894">
                  <a:moveTo>
                    <a:pt x="843" y="8272"/>
                  </a:moveTo>
                  <a:cubicBezTo>
                    <a:pt x="536" y="9344"/>
                    <a:pt x="0" y="9574"/>
                    <a:pt x="77" y="10187"/>
                  </a:cubicBezTo>
                  <a:cubicBezTo>
                    <a:pt x="230" y="10953"/>
                    <a:pt x="1762" y="10876"/>
                    <a:pt x="2298" y="10799"/>
                  </a:cubicBezTo>
                  <a:cubicBezTo>
                    <a:pt x="3064" y="10723"/>
                    <a:pt x="4442" y="9880"/>
                    <a:pt x="4979" y="9114"/>
                  </a:cubicBezTo>
                  <a:cubicBezTo>
                    <a:pt x="5055" y="7430"/>
                    <a:pt x="5438" y="5974"/>
                    <a:pt x="5668" y="4366"/>
                  </a:cubicBezTo>
                  <a:lnTo>
                    <a:pt x="6051" y="8272"/>
                  </a:lnTo>
                  <a:lnTo>
                    <a:pt x="6357" y="8195"/>
                  </a:lnTo>
                  <a:cubicBezTo>
                    <a:pt x="6357" y="6817"/>
                    <a:pt x="6434" y="5132"/>
                    <a:pt x="6587" y="3906"/>
                  </a:cubicBezTo>
                  <a:cubicBezTo>
                    <a:pt x="6664" y="3447"/>
                    <a:pt x="6817" y="2911"/>
                    <a:pt x="6817" y="2681"/>
                  </a:cubicBezTo>
                  <a:cubicBezTo>
                    <a:pt x="6893" y="1456"/>
                    <a:pt x="5898" y="766"/>
                    <a:pt x="5208" y="1"/>
                  </a:cubicBezTo>
                  <a:cubicBezTo>
                    <a:pt x="4979" y="2145"/>
                    <a:pt x="4979" y="7123"/>
                    <a:pt x="2911" y="8272"/>
                  </a:cubicBezTo>
                  <a:cubicBezTo>
                    <a:pt x="2221" y="8732"/>
                    <a:pt x="1226" y="8578"/>
                    <a:pt x="843" y="8272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7"/>
            <p:cNvSpPr/>
            <p:nvPr/>
          </p:nvSpPr>
          <p:spPr>
            <a:xfrm>
              <a:off x="3259500" y="2066700"/>
              <a:ext cx="174275" cy="160875"/>
            </a:xfrm>
            <a:custGeom>
              <a:rect b="b" l="l" r="r" t="t"/>
              <a:pathLst>
                <a:path extrusionOk="0" h="6435" w="6971">
                  <a:moveTo>
                    <a:pt x="6970" y="307"/>
                  </a:moveTo>
                  <a:cubicBezTo>
                    <a:pt x="6511" y="1149"/>
                    <a:pt x="4979" y="2758"/>
                    <a:pt x="5056" y="5285"/>
                  </a:cubicBezTo>
                  <a:lnTo>
                    <a:pt x="1" y="6434"/>
                  </a:lnTo>
                  <a:cubicBezTo>
                    <a:pt x="384" y="3600"/>
                    <a:pt x="1686" y="2758"/>
                    <a:pt x="2069" y="1"/>
                  </a:cubicBezTo>
                  <a:lnTo>
                    <a:pt x="6970" y="307"/>
                  </a:lnTo>
                  <a:close/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7"/>
            <p:cNvSpPr/>
            <p:nvPr/>
          </p:nvSpPr>
          <p:spPr>
            <a:xfrm>
              <a:off x="3290150" y="1842675"/>
              <a:ext cx="254675" cy="285325"/>
            </a:xfrm>
            <a:custGeom>
              <a:rect b="b" l="l" r="r" t="t"/>
              <a:pathLst>
                <a:path extrusionOk="0" h="11413" w="10187">
                  <a:moveTo>
                    <a:pt x="3217" y="1"/>
                  </a:moveTo>
                  <a:cubicBezTo>
                    <a:pt x="766" y="2145"/>
                    <a:pt x="1609" y="2911"/>
                    <a:pt x="843" y="4979"/>
                  </a:cubicBezTo>
                  <a:cubicBezTo>
                    <a:pt x="383" y="6051"/>
                    <a:pt x="77" y="7889"/>
                    <a:pt x="77" y="8655"/>
                  </a:cubicBezTo>
                  <a:cubicBezTo>
                    <a:pt x="0" y="9651"/>
                    <a:pt x="460" y="10570"/>
                    <a:pt x="919" y="10876"/>
                  </a:cubicBezTo>
                  <a:cubicBezTo>
                    <a:pt x="1915" y="11412"/>
                    <a:pt x="6740" y="10647"/>
                    <a:pt x="7429" y="9345"/>
                  </a:cubicBezTo>
                  <a:lnTo>
                    <a:pt x="10187" y="4290"/>
                  </a:lnTo>
                  <a:lnTo>
                    <a:pt x="3217" y="1"/>
                  </a:lnTo>
                  <a:close/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37"/>
            <p:cNvSpPr/>
            <p:nvPr/>
          </p:nvSpPr>
          <p:spPr>
            <a:xfrm>
              <a:off x="3246100" y="2183500"/>
              <a:ext cx="158950" cy="93850"/>
            </a:xfrm>
            <a:custGeom>
              <a:rect b="b" l="l" r="r" t="t"/>
              <a:pathLst>
                <a:path extrusionOk="0" h="3754" w="6358">
                  <a:moveTo>
                    <a:pt x="5975" y="1"/>
                  </a:moveTo>
                  <a:cubicBezTo>
                    <a:pt x="4137" y="537"/>
                    <a:pt x="2375" y="996"/>
                    <a:pt x="614" y="1609"/>
                  </a:cubicBezTo>
                  <a:lnTo>
                    <a:pt x="1" y="3600"/>
                  </a:lnTo>
                  <a:cubicBezTo>
                    <a:pt x="996" y="3753"/>
                    <a:pt x="5285" y="2758"/>
                    <a:pt x="6358" y="1456"/>
                  </a:cubicBezTo>
                  <a:lnTo>
                    <a:pt x="5975" y="1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7"/>
            <p:cNvSpPr/>
            <p:nvPr/>
          </p:nvSpPr>
          <p:spPr>
            <a:xfrm>
              <a:off x="3303550" y="1815875"/>
              <a:ext cx="273825" cy="478700"/>
            </a:xfrm>
            <a:custGeom>
              <a:rect b="b" l="l" r="r" t="t"/>
              <a:pathLst>
                <a:path extrusionOk="0" h="19148" w="10953">
                  <a:moveTo>
                    <a:pt x="5821" y="8578"/>
                  </a:moveTo>
                  <a:cubicBezTo>
                    <a:pt x="6204" y="7430"/>
                    <a:pt x="6893" y="7506"/>
                    <a:pt x="7200" y="7659"/>
                  </a:cubicBezTo>
                  <a:cubicBezTo>
                    <a:pt x="7583" y="7889"/>
                    <a:pt x="7506" y="8349"/>
                    <a:pt x="7276" y="8808"/>
                  </a:cubicBezTo>
                  <a:cubicBezTo>
                    <a:pt x="6970" y="9268"/>
                    <a:pt x="6664" y="10034"/>
                    <a:pt x="6204" y="10340"/>
                  </a:cubicBezTo>
                  <a:cubicBezTo>
                    <a:pt x="5821" y="10646"/>
                    <a:pt x="5821" y="10110"/>
                    <a:pt x="5515" y="10187"/>
                  </a:cubicBezTo>
                  <a:cubicBezTo>
                    <a:pt x="3830" y="11565"/>
                    <a:pt x="2145" y="15165"/>
                    <a:pt x="3753" y="16773"/>
                  </a:cubicBezTo>
                  <a:cubicBezTo>
                    <a:pt x="5285" y="18841"/>
                    <a:pt x="8502" y="19148"/>
                    <a:pt x="9804" y="17922"/>
                  </a:cubicBezTo>
                  <a:cubicBezTo>
                    <a:pt x="9038" y="15548"/>
                    <a:pt x="8655" y="12714"/>
                    <a:pt x="9957" y="8502"/>
                  </a:cubicBezTo>
                  <a:cubicBezTo>
                    <a:pt x="10953" y="4979"/>
                    <a:pt x="10263" y="690"/>
                    <a:pt x="5515" y="154"/>
                  </a:cubicBezTo>
                  <a:cubicBezTo>
                    <a:pt x="4443" y="1"/>
                    <a:pt x="2911" y="154"/>
                    <a:pt x="1992" y="1456"/>
                  </a:cubicBezTo>
                  <a:cubicBezTo>
                    <a:pt x="0" y="4290"/>
                    <a:pt x="5515" y="5821"/>
                    <a:pt x="5821" y="8578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37"/>
            <p:cNvSpPr/>
            <p:nvPr/>
          </p:nvSpPr>
          <p:spPr>
            <a:xfrm>
              <a:off x="3213550" y="2135625"/>
              <a:ext cx="74700" cy="105350"/>
            </a:xfrm>
            <a:custGeom>
              <a:rect b="b" l="l" r="r" t="t"/>
              <a:pathLst>
                <a:path extrusionOk="0" h="4214" w="2988">
                  <a:moveTo>
                    <a:pt x="2988" y="77"/>
                  </a:moveTo>
                  <a:cubicBezTo>
                    <a:pt x="2528" y="1379"/>
                    <a:pt x="2145" y="2069"/>
                    <a:pt x="1916" y="3524"/>
                  </a:cubicBezTo>
                  <a:cubicBezTo>
                    <a:pt x="1303" y="3677"/>
                    <a:pt x="614" y="4060"/>
                    <a:pt x="1" y="4213"/>
                  </a:cubicBezTo>
                  <a:cubicBezTo>
                    <a:pt x="307" y="2298"/>
                    <a:pt x="690" y="1150"/>
                    <a:pt x="1762" y="1"/>
                  </a:cubicBezTo>
                  <a:lnTo>
                    <a:pt x="2988" y="77"/>
                  </a:ln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37"/>
            <p:cNvSpPr/>
            <p:nvPr/>
          </p:nvSpPr>
          <p:spPr>
            <a:xfrm>
              <a:off x="4931050" y="2453475"/>
              <a:ext cx="103425" cy="84275"/>
            </a:xfrm>
            <a:custGeom>
              <a:rect b="b" l="l" r="r" t="t"/>
              <a:pathLst>
                <a:path extrusionOk="0" h="3371" w="4137">
                  <a:moveTo>
                    <a:pt x="3906" y="0"/>
                  </a:moveTo>
                  <a:lnTo>
                    <a:pt x="1379" y="77"/>
                  </a:lnTo>
                  <a:lnTo>
                    <a:pt x="613" y="843"/>
                  </a:lnTo>
                  <a:cubicBezTo>
                    <a:pt x="0" y="1532"/>
                    <a:pt x="0" y="1532"/>
                    <a:pt x="77" y="2221"/>
                  </a:cubicBezTo>
                  <a:lnTo>
                    <a:pt x="230" y="3217"/>
                  </a:lnTo>
                  <a:cubicBezTo>
                    <a:pt x="996" y="3370"/>
                    <a:pt x="1226" y="2298"/>
                    <a:pt x="996" y="1532"/>
                  </a:cubicBezTo>
                  <a:cubicBezTo>
                    <a:pt x="1532" y="1302"/>
                    <a:pt x="1532" y="1302"/>
                    <a:pt x="1915" y="919"/>
                  </a:cubicBezTo>
                  <a:cubicBezTo>
                    <a:pt x="2604" y="1379"/>
                    <a:pt x="3294" y="1149"/>
                    <a:pt x="4136" y="613"/>
                  </a:cubicBezTo>
                  <a:lnTo>
                    <a:pt x="3906" y="0"/>
                  </a:lnTo>
                </a:path>
              </a:pathLst>
            </a:custGeom>
            <a:solidFill>
              <a:srgbClr val="ECB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37"/>
            <p:cNvSpPr/>
            <p:nvPr/>
          </p:nvSpPr>
          <p:spPr>
            <a:xfrm>
              <a:off x="4944450" y="2482200"/>
              <a:ext cx="63200" cy="84275"/>
            </a:xfrm>
            <a:custGeom>
              <a:rect b="b" l="l" r="r" t="t"/>
              <a:pathLst>
                <a:path extrusionOk="0" h="3371" w="2528">
                  <a:moveTo>
                    <a:pt x="2375" y="0"/>
                  </a:moveTo>
                  <a:cubicBezTo>
                    <a:pt x="1839" y="77"/>
                    <a:pt x="1456" y="77"/>
                    <a:pt x="996" y="153"/>
                  </a:cubicBezTo>
                  <a:cubicBezTo>
                    <a:pt x="537" y="230"/>
                    <a:pt x="613" y="230"/>
                    <a:pt x="537" y="613"/>
                  </a:cubicBezTo>
                  <a:cubicBezTo>
                    <a:pt x="460" y="919"/>
                    <a:pt x="307" y="1149"/>
                    <a:pt x="230" y="1455"/>
                  </a:cubicBezTo>
                  <a:cubicBezTo>
                    <a:pt x="77" y="1915"/>
                    <a:pt x="0" y="1762"/>
                    <a:pt x="230" y="2145"/>
                  </a:cubicBezTo>
                  <a:cubicBezTo>
                    <a:pt x="460" y="2604"/>
                    <a:pt x="613" y="2911"/>
                    <a:pt x="766" y="3370"/>
                  </a:cubicBezTo>
                  <a:cubicBezTo>
                    <a:pt x="1379" y="2987"/>
                    <a:pt x="1456" y="2681"/>
                    <a:pt x="996" y="1838"/>
                  </a:cubicBezTo>
                  <a:cubicBezTo>
                    <a:pt x="1226" y="1685"/>
                    <a:pt x="1379" y="1379"/>
                    <a:pt x="1379" y="1149"/>
                  </a:cubicBezTo>
                  <a:cubicBezTo>
                    <a:pt x="1992" y="1302"/>
                    <a:pt x="2298" y="996"/>
                    <a:pt x="2528" y="690"/>
                  </a:cubicBezTo>
                  <a:lnTo>
                    <a:pt x="2375" y="0"/>
                  </a:lnTo>
                </a:path>
              </a:pathLst>
            </a:custGeom>
            <a:solidFill>
              <a:srgbClr val="ECB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37"/>
            <p:cNvSpPr/>
            <p:nvPr/>
          </p:nvSpPr>
          <p:spPr>
            <a:xfrm>
              <a:off x="4955925" y="2474525"/>
              <a:ext cx="105350" cy="105350"/>
            </a:xfrm>
            <a:custGeom>
              <a:rect b="b" l="l" r="r" t="t"/>
              <a:pathLst>
                <a:path extrusionOk="0" h="4214" w="4214">
                  <a:moveTo>
                    <a:pt x="1226" y="4213"/>
                  </a:moveTo>
                  <a:cubicBezTo>
                    <a:pt x="1839" y="3830"/>
                    <a:pt x="1073" y="3218"/>
                    <a:pt x="997" y="2911"/>
                  </a:cubicBezTo>
                  <a:cubicBezTo>
                    <a:pt x="1226" y="2375"/>
                    <a:pt x="1226" y="2375"/>
                    <a:pt x="1303" y="1762"/>
                  </a:cubicBezTo>
                  <a:cubicBezTo>
                    <a:pt x="1303" y="1762"/>
                    <a:pt x="2069" y="3064"/>
                    <a:pt x="2145" y="3141"/>
                  </a:cubicBezTo>
                  <a:cubicBezTo>
                    <a:pt x="2222" y="3218"/>
                    <a:pt x="4137" y="3064"/>
                    <a:pt x="4137" y="3064"/>
                  </a:cubicBezTo>
                  <a:lnTo>
                    <a:pt x="4213" y="1073"/>
                  </a:lnTo>
                  <a:lnTo>
                    <a:pt x="2988" y="1"/>
                  </a:lnTo>
                  <a:lnTo>
                    <a:pt x="1762" y="1"/>
                  </a:lnTo>
                  <a:cubicBezTo>
                    <a:pt x="843" y="997"/>
                    <a:pt x="78" y="1379"/>
                    <a:pt x="1" y="2069"/>
                  </a:cubicBezTo>
                  <a:cubicBezTo>
                    <a:pt x="1" y="2988"/>
                    <a:pt x="614" y="3677"/>
                    <a:pt x="1226" y="4213"/>
                  </a:cubicBezTo>
                </a:path>
              </a:pathLst>
            </a:custGeom>
            <a:solidFill>
              <a:srgbClr val="ECB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37"/>
            <p:cNvSpPr/>
            <p:nvPr/>
          </p:nvSpPr>
          <p:spPr>
            <a:xfrm>
              <a:off x="4931050" y="2428575"/>
              <a:ext cx="187650" cy="233625"/>
            </a:xfrm>
            <a:custGeom>
              <a:rect b="b" l="l" r="r" t="t"/>
              <a:pathLst>
                <a:path extrusionOk="0" h="9345" w="7506">
                  <a:moveTo>
                    <a:pt x="7506" y="7660"/>
                  </a:moveTo>
                  <a:cubicBezTo>
                    <a:pt x="6357" y="6051"/>
                    <a:pt x="6127" y="5056"/>
                    <a:pt x="5744" y="3371"/>
                  </a:cubicBezTo>
                  <a:cubicBezTo>
                    <a:pt x="5591" y="2452"/>
                    <a:pt x="5668" y="2452"/>
                    <a:pt x="4979" y="1839"/>
                  </a:cubicBezTo>
                  <a:cubicBezTo>
                    <a:pt x="4442" y="1379"/>
                    <a:pt x="4059" y="996"/>
                    <a:pt x="3600" y="460"/>
                  </a:cubicBezTo>
                  <a:cubicBezTo>
                    <a:pt x="3294" y="1"/>
                    <a:pt x="3217" y="1"/>
                    <a:pt x="2604" y="1"/>
                  </a:cubicBezTo>
                  <a:cubicBezTo>
                    <a:pt x="2145" y="77"/>
                    <a:pt x="1685" y="77"/>
                    <a:pt x="1226" y="154"/>
                  </a:cubicBezTo>
                  <a:cubicBezTo>
                    <a:pt x="1073" y="307"/>
                    <a:pt x="843" y="460"/>
                    <a:pt x="690" y="690"/>
                  </a:cubicBezTo>
                  <a:lnTo>
                    <a:pt x="0" y="1379"/>
                  </a:lnTo>
                  <a:cubicBezTo>
                    <a:pt x="690" y="1839"/>
                    <a:pt x="919" y="1686"/>
                    <a:pt x="1685" y="1073"/>
                  </a:cubicBezTo>
                  <a:cubicBezTo>
                    <a:pt x="2145" y="1303"/>
                    <a:pt x="2375" y="1226"/>
                    <a:pt x="2604" y="1226"/>
                  </a:cubicBezTo>
                  <a:cubicBezTo>
                    <a:pt x="2604" y="1609"/>
                    <a:pt x="2757" y="2069"/>
                    <a:pt x="3140" y="2298"/>
                  </a:cubicBezTo>
                  <a:cubicBezTo>
                    <a:pt x="3064" y="2681"/>
                    <a:pt x="3064" y="2988"/>
                    <a:pt x="3294" y="3371"/>
                  </a:cubicBezTo>
                  <a:cubicBezTo>
                    <a:pt x="3600" y="3907"/>
                    <a:pt x="2681" y="4673"/>
                    <a:pt x="2298" y="4979"/>
                  </a:cubicBezTo>
                  <a:cubicBezTo>
                    <a:pt x="1685" y="5592"/>
                    <a:pt x="2451" y="7123"/>
                    <a:pt x="4825" y="8119"/>
                  </a:cubicBezTo>
                  <a:lnTo>
                    <a:pt x="6127" y="9345"/>
                  </a:lnTo>
                  <a:lnTo>
                    <a:pt x="7506" y="7660"/>
                  </a:lnTo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37"/>
            <p:cNvSpPr/>
            <p:nvPr/>
          </p:nvSpPr>
          <p:spPr>
            <a:xfrm>
              <a:off x="4867850" y="2407525"/>
              <a:ext cx="157050" cy="164675"/>
            </a:xfrm>
            <a:custGeom>
              <a:rect b="b" l="l" r="r" t="t"/>
              <a:pathLst>
                <a:path extrusionOk="0" h="6587" w="6282">
                  <a:moveTo>
                    <a:pt x="1379" y="690"/>
                  </a:moveTo>
                  <a:lnTo>
                    <a:pt x="5668" y="5285"/>
                  </a:lnTo>
                  <a:cubicBezTo>
                    <a:pt x="6281" y="6051"/>
                    <a:pt x="5132" y="6587"/>
                    <a:pt x="4749" y="6127"/>
                  </a:cubicBezTo>
                  <a:lnTo>
                    <a:pt x="460" y="1532"/>
                  </a:lnTo>
                  <a:cubicBezTo>
                    <a:pt x="1" y="919"/>
                    <a:pt x="767" y="0"/>
                    <a:pt x="1379" y="690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37"/>
            <p:cNvSpPr/>
            <p:nvPr/>
          </p:nvSpPr>
          <p:spPr>
            <a:xfrm>
              <a:off x="4864025" y="2405600"/>
              <a:ext cx="55550" cy="59375"/>
            </a:xfrm>
            <a:custGeom>
              <a:rect b="b" l="l" r="r" t="t"/>
              <a:pathLst>
                <a:path extrusionOk="0" h="2375" w="2222">
                  <a:moveTo>
                    <a:pt x="537" y="230"/>
                  </a:moveTo>
                  <a:lnTo>
                    <a:pt x="1992" y="1915"/>
                  </a:lnTo>
                  <a:cubicBezTo>
                    <a:pt x="2222" y="2145"/>
                    <a:pt x="1839" y="2375"/>
                    <a:pt x="1686" y="2145"/>
                  </a:cubicBezTo>
                  <a:lnTo>
                    <a:pt x="230" y="537"/>
                  </a:lnTo>
                  <a:cubicBezTo>
                    <a:pt x="1" y="384"/>
                    <a:pt x="307" y="1"/>
                    <a:pt x="537" y="230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7"/>
            <p:cNvSpPr/>
            <p:nvPr/>
          </p:nvSpPr>
          <p:spPr>
            <a:xfrm>
              <a:off x="4915725" y="2476450"/>
              <a:ext cx="191500" cy="191500"/>
            </a:xfrm>
            <a:custGeom>
              <a:rect b="b" l="l" r="r" t="t"/>
              <a:pathLst>
                <a:path extrusionOk="0" h="7660" w="7660">
                  <a:moveTo>
                    <a:pt x="7659" y="6051"/>
                  </a:moveTo>
                  <a:cubicBezTo>
                    <a:pt x="5821" y="3524"/>
                    <a:pt x="6970" y="3064"/>
                    <a:pt x="4290" y="1609"/>
                  </a:cubicBezTo>
                  <a:cubicBezTo>
                    <a:pt x="4443" y="1915"/>
                    <a:pt x="3983" y="2145"/>
                    <a:pt x="3600" y="2375"/>
                  </a:cubicBezTo>
                  <a:lnTo>
                    <a:pt x="2681" y="1609"/>
                  </a:lnTo>
                  <a:cubicBezTo>
                    <a:pt x="1686" y="690"/>
                    <a:pt x="1073" y="0"/>
                    <a:pt x="537" y="383"/>
                  </a:cubicBezTo>
                  <a:cubicBezTo>
                    <a:pt x="1" y="843"/>
                    <a:pt x="307" y="1073"/>
                    <a:pt x="1073" y="1915"/>
                  </a:cubicBezTo>
                  <a:cubicBezTo>
                    <a:pt x="1609" y="2604"/>
                    <a:pt x="2145" y="2911"/>
                    <a:pt x="2451" y="3370"/>
                  </a:cubicBezTo>
                  <a:cubicBezTo>
                    <a:pt x="2834" y="4136"/>
                    <a:pt x="2528" y="5438"/>
                    <a:pt x="4902" y="6510"/>
                  </a:cubicBezTo>
                  <a:lnTo>
                    <a:pt x="6204" y="7659"/>
                  </a:lnTo>
                  <a:lnTo>
                    <a:pt x="7659" y="6051"/>
                  </a:lnTo>
                  <a:close/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7"/>
            <p:cNvSpPr/>
            <p:nvPr/>
          </p:nvSpPr>
          <p:spPr>
            <a:xfrm>
              <a:off x="5040175" y="2577925"/>
              <a:ext cx="373400" cy="411700"/>
            </a:xfrm>
            <a:custGeom>
              <a:rect b="b" l="l" r="r" t="t"/>
              <a:pathLst>
                <a:path extrusionOk="0" h="16468" w="14936">
                  <a:moveTo>
                    <a:pt x="3064" y="307"/>
                  </a:moveTo>
                  <a:cubicBezTo>
                    <a:pt x="1839" y="1"/>
                    <a:pt x="1" y="2145"/>
                    <a:pt x="231" y="3371"/>
                  </a:cubicBezTo>
                  <a:lnTo>
                    <a:pt x="9421" y="14399"/>
                  </a:lnTo>
                  <a:cubicBezTo>
                    <a:pt x="11795" y="16467"/>
                    <a:pt x="13557" y="15854"/>
                    <a:pt x="14246" y="14552"/>
                  </a:cubicBezTo>
                  <a:cubicBezTo>
                    <a:pt x="14935" y="13250"/>
                    <a:pt x="14935" y="11259"/>
                    <a:pt x="12408" y="9498"/>
                  </a:cubicBezTo>
                  <a:lnTo>
                    <a:pt x="3064" y="307"/>
                  </a:lnTo>
                </a:path>
              </a:pathLst>
            </a:custGeom>
            <a:solidFill>
              <a:srgbClr val="B0CC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37"/>
            <p:cNvSpPr/>
            <p:nvPr/>
          </p:nvSpPr>
          <p:spPr>
            <a:xfrm>
              <a:off x="5032525" y="2945550"/>
              <a:ext cx="304450" cy="241275"/>
            </a:xfrm>
            <a:custGeom>
              <a:rect b="b" l="l" r="r" t="t"/>
              <a:pathLst>
                <a:path extrusionOk="0" h="9651" w="12178">
                  <a:moveTo>
                    <a:pt x="12178" y="5132"/>
                  </a:moveTo>
                  <a:cubicBezTo>
                    <a:pt x="12101" y="537"/>
                    <a:pt x="11565" y="1"/>
                    <a:pt x="9114" y="460"/>
                  </a:cubicBezTo>
                  <a:cubicBezTo>
                    <a:pt x="4213" y="1303"/>
                    <a:pt x="0" y="4136"/>
                    <a:pt x="307" y="6970"/>
                  </a:cubicBezTo>
                  <a:cubicBezTo>
                    <a:pt x="537" y="9038"/>
                    <a:pt x="1226" y="9651"/>
                    <a:pt x="2911" y="9421"/>
                  </a:cubicBezTo>
                  <a:cubicBezTo>
                    <a:pt x="5898" y="9038"/>
                    <a:pt x="10493" y="5974"/>
                    <a:pt x="12178" y="5132"/>
                  </a:cubicBezTo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37"/>
            <p:cNvSpPr/>
            <p:nvPr/>
          </p:nvSpPr>
          <p:spPr>
            <a:xfrm>
              <a:off x="4507900" y="3125525"/>
              <a:ext cx="430825" cy="633800"/>
            </a:xfrm>
            <a:custGeom>
              <a:rect b="b" l="l" r="r" t="t"/>
              <a:pathLst>
                <a:path extrusionOk="0" h="25352" w="17233">
                  <a:moveTo>
                    <a:pt x="16543" y="2605"/>
                  </a:moveTo>
                  <a:cubicBezTo>
                    <a:pt x="17233" y="5822"/>
                    <a:pt x="15012" y="8502"/>
                    <a:pt x="14552" y="10264"/>
                  </a:cubicBezTo>
                  <a:lnTo>
                    <a:pt x="13786" y="13404"/>
                  </a:lnTo>
                  <a:lnTo>
                    <a:pt x="6587" y="23820"/>
                  </a:lnTo>
                  <a:cubicBezTo>
                    <a:pt x="4442" y="25351"/>
                    <a:pt x="0" y="22135"/>
                    <a:pt x="843" y="20143"/>
                  </a:cubicBezTo>
                  <a:lnTo>
                    <a:pt x="8961" y="3754"/>
                  </a:lnTo>
                  <a:cubicBezTo>
                    <a:pt x="10646" y="1"/>
                    <a:pt x="14935" y="1992"/>
                    <a:pt x="16543" y="2605"/>
                  </a:cubicBezTo>
                </a:path>
              </a:pathLst>
            </a:custGeom>
            <a:solidFill>
              <a:srgbClr val="DF65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37"/>
            <p:cNvSpPr/>
            <p:nvPr/>
          </p:nvSpPr>
          <p:spPr>
            <a:xfrm>
              <a:off x="4515550" y="3129375"/>
              <a:ext cx="1464775" cy="972675"/>
            </a:xfrm>
            <a:custGeom>
              <a:rect b="b" l="l" r="r" t="t"/>
              <a:pathLst>
                <a:path extrusionOk="0" h="38907" w="58591">
                  <a:moveTo>
                    <a:pt x="3447" y="30635"/>
                  </a:moveTo>
                  <a:cubicBezTo>
                    <a:pt x="1" y="24278"/>
                    <a:pt x="2834" y="17385"/>
                    <a:pt x="7277" y="12943"/>
                  </a:cubicBezTo>
                  <a:cubicBezTo>
                    <a:pt x="15395" y="4825"/>
                    <a:pt x="32474" y="0"/>
                    <a:pt x="43350" y="5438"/>
                  </a:cubicBezTo>
                  <a:cubicBezTo>
                    <a:pt x="53306" y="10339"/>
                    <a:pt x="58591" y="23359"/>
                    <a:pt x="50013" y="30788"/>
                  </a:cubicBezTo>
                  <a:cubicBezTo>
                    <a:pt x="40669" y="38907"/>
                    <a:pt x="5515" y="34388"/>
                    <a:pt x="3447" y="30635"/>
                  </a:cubicBez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7"/>
            <p:cNvSpPr/>
            <p:nvPr/>
          </p:nvSpPr>
          <p:spPr>
            <a:xfrm>
              <a:off x="4222600" y="3682700"/>
              <a:ext cx="325525" cy="229800"/>
            </a:xfrm>
            <a:custGeom>
              <a:rect b="b" l="l" r="r" t="t"/>
              <a:pathLst>
                <a:path extrusionOk="0" h="9192" w="13021">
                  <a:moveTo>
                    <a:pt x="10417" y="2069"/>
                  </a:moveTo>
                  <a:lnTo>
                    <a:pt x="13021" y="4213"/>
                  </a:lnTo>
                  <a:cubicBezTo>
                    <a:pt x="12944" y="6664"/>
                    <a:pt x="12868" y="7813"/>
                    <a:pt x="11948" y="8426"/>
                  </a:cubicBezTo>
                  <a:cubicBezTo>
                    <a:pt x="10723" y="9192"/>
                    <a:pt x="8808" y="8502"/>
                    <a:pt x="7660" y="7966"/>
                  </a:cubicBezTo>
                  <a:lnTo>
                    <a:pt x="7353" y="6970"/>
                  </a:lnTo>
                  <a:cubicBezTo>
                    <a:pt x="5821" y="6741"/>
                    <a:pt x="6204" y="6970"/>
                    <a:pt x="4673" y="6051"/>
                  </a:cubicBezTo>
                  <a:cubicBezTo>
                    <a:pt x="2758" y="4903"/>
                    <a:pt x="460" y="3294"/>
                    <a:pt x="154" y="1456"/>
                  </a:cubicBezTo>
                  <a:cubicBezTo>
                    <a:pt x="1" y="920"/>
                    <a:pt x="460" y="1"/>
                    <a:pt x="996" y="154"/>
                  </a:cubicBezTo>
                  <a:lnTo>
                    <a:pt x="6740" y="1226"/>
                  </a:lnTo>
                  <a:lnTo>
                    <a:pt x="10417" y="2069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7"/>
            <p:cNvSpPr/>
            <p:nvPr/>
          </p:nvSpPr>
          <p:spPr>
            <a:xfrm>
              <a:off x="4224525" y="3688450"/>
              <a:ext cx="314025" cy="224050"/>
            </a:xfrm>
            <a:custGeom>
              <a:rect b="b" l="l" r="r" t="t"/>
              <a:pathLst>
                <a:path extrusionOk="0" h="8962" w="12561">
                  <a:moveTo>
                    <a:pt x="12561" y="7277"/>
                  </a:moveTo>
                  <a:cubicBezTo>
                    <a:pt x="12408" y="7660"/>
                    <a:pt x="12178" y="7966"/>
                    <a:pt x="11871" y="8196"/>
                  </a:cubicBezTo>
                  <a:cubicBezTo>
                    <a:pt x="10646" y="8962"/>
                    <a:pt x="8731" y="8272"/>
                    <a:pt x="7583" y="7736"/>
                  </a:cubicBezTo>
                  <a:lnTo>
                    <a:pt x="7276" y="6740"/>
                  </a:lnTo>
                  <a:cubicBezTo>
                    <a:pt x="5744" y="6511"/>
                    <a:pt x="6127" y="6740"/>
                    <a:pt x="4596" y="5821"/>
                  </a:cubicBezTo>
                  <a:cubicBezTo>
                    <a:pt x="2681" y="4673"/>
                    <a:pt x="383" y="3064"/>
                    <a:pt x="77" y="1226"/>
                  </a:cubicBezTo>
                  <a:cubicBezTo>
                    <a:pt x="0" y="843"/>
                    <a:pt x="153" y="307"/>
                    <a:pt x="460" y="1"/>
                  </a:cubicBezTo>
                  <a:cubicBezTo>
                    <a:pt x="460" y="230"/>
                    <a:pt x="460" y="384"/>
                    <a:pt x="460" y="537"/>
                  </a:cubicBezTo>
                  <a:cubicBezTo>
                    <a:pt x="766" y="2375"/>
                    <a:pt x="3064" y="3983"/>
                    <a:pt x="4979" y="5132"/>
                  </a:cubicBezTo>
                  <a:cubicBezTo>
                    <a:pt x="6510" y="6051"/>
                    <a:pt x="6127" y="5821"/>
                    <a:pt x="7736" y="6051"/>
                  </a:cubicBezTo>
                  <a:lnTo>
                    <a:pt x="7965" y="7047"/>
                  </a:lnTo>
                  <a:cubicBezTo>
                    <a:pt x="9191" y="7583"/>
                    <a:pt x="11106" y="8272"/>
                    <a:pt x="12254" y="7506"/>
                  </a:cubicBezTo>
                  <a:cubicBezTo>
                    <a:pt x="12408" y="7430"/>
                    <a:pt x="12484" y="7353"/>
                    <a:pt x="12561" y="7277"/>
                  </a:cubicBez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7"/>
            <p:cNvSpPr/>
            <p:nvPr/>
          </p:nvSpPr>
          <p:spPr>
            <a:xfrm>
              <a:off x="4383450" y="3202125"/>
              <a:ext cx="432750" cy="633775"/>
            </a:xfrm>
            <a:custGeom>
              <a:rect b="b" l="l" r="r" t="t"/>
              <a:pathLst>
                <a:path extrusionOk="0" h="25351" w="17310">
                  <a:moveTo>
                    <a:pt x="16543" y="2604"/>
                  </a:moveTo>
                  <a:cubicBezTo>
                    <a:pt x="17309" y="5821"/>
                    <a:pt x="15011" y="8425"/>
                    <a:pt x="14628" y="10263"/>
                  </a:cubicBezTo>
                  <a:lnTo>
                    <a:pt x="13786" y="13327"/>
                  </a:lnTo>
                  <a:lnTo>
                    <a:pt x="6587" y="23819"/>
                  </a:lnTo>
                  <a:cubicBezTo>
                    <a:pt x="4442" y="25351"/>
                    <a:pt x="0" y="22134"/>
                    <a:pt x="843" y="20143"/>
                  </a:cubicBezTo>
                  <a:lnTo>
                    <a:pt x="9038" y="3753"/>
                  </a:lnTo>
                  <a:cubicBezTo>
                    <a:pt x="10646" y="0"/>
                    <a:pt x="15011" y="1992"/>
                    <a:pt x="16543" y="2604"/>
                  </a:cubicBezTo>
                </a:path>
              </a:pathLst>
            </a:custGeom>
            <a:solidFill>
              <a:srgbClr val="F57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7"/>
            <p:cNvSpPr/>
            <p:nvPr/>
          </p:nvSpPr>
          <p:spPr>
            <a:xfrm>
              <a:off x="4735750" y="3140850"/>
              <a:ext cx="486350" cy="448075"/>
            </a:xfrm>
            <a:custGeom>
              <a:rect b="b" l="l" r="r" t="t"/>
              <a:pathLst>
                <a:path extrusionOk="0" h="17923" w="19454">
                  <a:moveTo>
                    <a:pt x="17999" y="17922"/>
                  </a:moveTo>
                  <a:cubicBezTo>
                    <a:pt x="14475" y="17080"/>
                    <a:pt x="8119" y="11565"/>
                    <a:pt x="3983" y="8655"/>
                  </a:cubicBezTo>
                  <a:lnTo>
                    <a:pt x="307" y="6740"/>
                  </a:lnTo>
                  <a:cubicBezTo>
                    <a:pt x="0" y="2987"/>
                    <a:pt x="307" y="1762"/>
                    <a:pt x="2068" y="1149"/>
                  </a:cubicBezTo>
                  <a:cubicBezTo>
                    <a:pt x="5361" y="1"/>
                    <a:pt x="15088" y="4519"/>
                    <a:pt x="19454" y="6664"/>
                  </a:cubicBezTo>
                  <a:lnTo>
                    <a:pt x="17999" y="17922"/>
                  </a:lnTo>
                </a:path>
              </a:pathLst>
            </a:custGeom>
            <a:solidFill>
              <a:srgbClr val="DF65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7"/>
            <p:cNvSpPr/>
            <p:nvPr/>
          </p:nvSpPr>
          <p:spPr>
            <a:xfrm>
              <a:off x="4615125" y="3211700"/>
              <a:ext cx="813775" cy="474875"/>
            </a:xfrm>
            <a:custGeom>
              <a:rect b="b" l="l" r="r" t="t"/>
              <a:pathLst>
                <a:path extrusionOk="0" h="18995" w="32551">
                  <a:moveTo>
                    <a:pt x="29487" y="5055"/>
                  </a:moveTo>
                  <a:lnTo>
                    <a:pt x="31784" y="6281"/>
                  </a:lnTo>
                  <a:cubicBezTo>
                    <a:pt x="32550" y="10033"/>
                    <a:pt x="32091" y="12637"/>
                    <a:pt x="30406" y="14475"/>
                  </a:cubicBezTo>
                  <a:cubicBezTo>
                    <a:pt x="27878" y="17079"/>
                    <a:pt x="22747" y="18994"/>
                    <a:pt x="17998" y="17922"/>
                  </a:cubicBezTo>
                  <a:cubicBezTo>
                    <a:pt x="14399" y="17079"/>
                    <a:pt x="8042" y="11642"/>
                    <a:pt x="3906" y="8655"/>
                  </a:cubicBezTo>
                  <a:lnTo>
                    <a:pt x="230" y="6817"/>
                  </a:lnTo>
                  <a:cubicBezTo>
                    <a:pt x="0" y="2987"/>
                    <a:pt x="307" y="1762"/>
                    <a:pt x="2068" y="1149"/>
                  </a:cubicBezTo>
                  <a:cubicBezTo>
                    <a:pt x="5591" y="0"/>
                    <a:pt x="14705" y="4749"/>
                    <a:pt x="18994" y="6817"/>
                  </a:cubicBezTo>
                  <a:lnTo>
                    <a:pt x="29487" y="5055"/>
                  </a:lnTo>
                </a:path>
              </a:pathLst>
            </a:custGeom>
            <a:solidFill>
              <a:srgbClr val="F57C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7"/>
            <p:cNvSpPr/>
            <p:nvPr/>
          </p:nvSpPr>
          <p:spPr>
            <a:xfrm>
              <a:off x="5040175" y="2549200"/>
              <a:ext cx="708475" cy="1026325"/>
            </a:xfrm>
            <a:custGeom>
              <a:rect b="b" l="l" r="r" t="t"/>
              <a:pathLst>
                <a:path extrusionOk="0" h="41053" w="28339">
                  <a:moveTo>
                    <a:pt x="23284" y="3754"/>
                  </a:moveTo>
                  <a:cubicBezTo>
                    <a:pt x="28338" y="11030"/>
                    <a:pt x="18918" y="25505"/>
                    <a:pt x="18076" y="32627"/>
                  </a:cubicBezTo>
                  <a:cubicBezTo>
                    <a:pt x="17310" y="39214"/>
                    <a:pt x="1" y="41052"/>
                    <a:pt x="2069" y="32398"/>
                  </a:cubicBezTo>
                  <a:cubicBezTo>
                    <a:pt x="6358" y="21828"/>
                    <a:pt x="4673" y="19990"/>
                    <a:pt x="5439" y="12944"/>
                  </a:cubicBezTo>
                  <a:cubicBezTo>
                    <a:pt x="5668" y="10647"/>
                    <a:pt x="5822" y="9421"/>
                    <a:pt x="7124" y="8119"/>
                  </a:cubicBezTo>
                  <a:cubicBezTo>
                    <a:pt x="9498" y="5592"/>
                    <a:pt x="20680" y="1"/>
                    <a:pt x="23284" y="37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7"/>
            <p:cNvSpPr/>
            <p:nvPr/>
          </p:nvSpPr>
          <p:spPr>
            <a:xfrm>
              <a:off x="4557675" y="2801950"/>
              <a:ext cx="1734750" cy="1594975"/>
            </a:xfrm>
            <a:custGeom>
              <a:rect b="b" l="l" r="r" t="t"/>
              <a:pathLst>
                <a:path extrusionOk="0" h="63799" w="69390">
                  <a:moveTo>
                    <a:pt x="767" y="37758"/>
                  </a:moveTo>
                  <a:cubicBezTo>
                    <a:pt x="1" y="41128"/>
                    <a:pt x="2911" y="47102"/>
                    <a:pt x="6970" y="50855"/>
                  </a:cubicBezTo>
                  <a:cubicBezTo>
                    <a:pt x="16237" y="59586"/>
                    <a:pt x="43886" y="63798"/>
                    <a:pt x="57671" y="49859"/>
                  </a:cubicBezTo>
                  <a:cubicBezTo>
                    <a:pt x="69389" y="38065"/>
                    <a:pt x="61271" y="6510"/>
                    <a:pt x="45800" y="920"/>
                  </a:cubicBezTo>
                  <a:cubicBezTo>
                    <a:pt x="43426" y="0"/>
                    <a:pt x="36303" y="4979"/>
                    <a:pt x="35537" y="6510"/>
                  </a:cubicBezTo>
                  <a:cubicBezTo>
                    <a:pt x="29410" y="19071"/>
                    <a:pt x="30176" y="28644"/>
                    <a:pt x="12638" y="27649"/>
                  </a:cubicBezTo>
                  <a:cubicBezTo>
                    <a:pt x="6740" y="27266"/>
                    <a:pt x="2988" y="28644"/>
                    <a:pt x="767" y="37758"/>
                  </a:cubicBezTo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7"/>
            <p:cNvSpPr/>
            <p:nvPr/>
          </p:nvSpPr>
          <p:spPr>
            <a:xfrm>
              <a:off x="5007625" y="2677500"/>
              <a:ext cx="333200" cy="543800"/>
            </a:xfrm>
            <a:custGeom>
              <a:rect b="b" l="l" r="r" t="t"/>
              <a:pathLst>
                <a:path extrusionOk="0" h="21752" w="13328">
                  <a:moveTo>
                    <a:pt x="6128" y="5438"/>
                  </a:moveTo>
                  <a:cubicBezTo>
                    <a:pt x="1226" y="15701"/>
                    <a:pt x="1" y="18305"/>
                    <a:pt x="2145" y="19913"/>
                  </a:cubicBezTo>
                  <a:cubicBezTo>
                    <a:pt x="6204" y="21751"/>
                    <a:pt x="11336" y="11259"/>
                    <a:pt x="12102" y="7889"/>
                  </a:cubicBezTo>
                  <a:cubicBezTo>
                    <a:pt x="13327" y="2298"/>
                    <a:pt x="8732" y="0"/>
                    <a:pt x="6128" y="5438"/>
                  </a:cubicBezTo>
                  <a:close/>
                </a:path>
              </a:pathLst>
            </a:custGeom>
            <a:solidFill>
              <a:srgbClr val="D5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7"/>
            <p:cNvSpPr/>
            <p:nvPr/>
          </p:nvSpPr>
          <p:spPr>
            <a:xfrm>
              <a:off x="5350375" y="2440075"/>
              <a:ext cx="174250" cy="289150"/>
            </a:xfrm>
            <a:custGeom>
              <a:rect b="b" l="l" r="r" t="t"/>
              <a:pathLst>
                <a:path extrusionOk="0" h="11566" w="6970">
                  <a:moveTo>
                    <a:pt x="6970" y="3217"/>
                  </a:moveTo>
                  <a:cubicBezTo>
                    <a:pt x="5974" y="7123"/>
                    <a:pt x="5974" y="6817"/>
                    <a:pt x="6280" y="9957"/>
                  </a:cubicBezTo>
                  <a:cubicBezTo>
                    <a:pt x="6433" y="11565"/>
                    <a:pt x="1225" y="10799"/>
                    <a:pt x="536" y="10033"/>
                  </a:cubicBezTo>
                  <a:cubicBezTo>
                    <a:pt x="996" y="6434"/>
                    <a:pt x="766" y="5055"/>
                    <a:pt x="0" y="0"/>
                  </a:cubicBezTo>
                  <a:lnTo>
                    <a:pt x="6970" y="3217"/>
                  </a:lnTo>
                </a:path>
              </a:pathLst>
            </a:custGeom>
            <a:solidFill>
              <a:srgbClr val="ECB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37"/>
            <p:cNvSpPr/>
            <p:nvPr/>
          </p:nvSpPr>
          <p:spPr>
            <a:xfrm>
              <a:off x="5285275" y="2357750"/>
              <a:ext cx="149350" cy="306375"/>
            </a:xfrm>
            <a:custGeom>
              <a:rect b="b" l="l" r="r" t="t"/>
              <a:pathLst>
                <a:path extrusionOk="0" h="12255" w="5974">
                  <a:moveTo>
                    <a:pt x="1149" y="0"/>
                  </a:moveTo>
                  <a:cubicBezTo>
                    <a:pt x="536" y="1072"/>
                    <a:pt x="153" y="1915"/>
                    <a:pt x="77" y="3293"/>
                  </a:cubicBezTo>
                  <a:cubicBezTo>
                    <a:pt x="0" y="4442"/>
                    <a:pt x="77" y="6127"/>
                    <a:pt x="153" y="7199"/>
                  </a:cubicBezTo>
                  <a:cubicBezTo>
                    <a:pt x="230" y="8118"/>
                    <a:pt x="230" y="11565"/>
                    <a:pt x="996" y="11948"/>
                  </a:cubicBezTo>
                  <a:cubicBezTo>
                    <a:pt x="1455" y="12254"/>
                    <a:pt x="4212" y="11565"/>
                    <a:pt x="5208" y="10569"/>
                  </a:cubicBezTo>
                  <a:cubicBezTo>
                    <a:pt x="5974" y="9956"/>
                    <a:pt x="5514" y="7889"/>
                    <a:pt x="5821" y="7506"/>
                  </a:cubicBezTo>
                  <a:lnTo>
                    <a:pt x="4442" y="536"/>
                  </a:lnTo>
                  <a:lnTo>
                    <a:pt x="1149" y="0"/>
                  </a:lnTo>
                  <a:close/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7"/>
            <p:cNvSpPr/>
            <p:nvPr/>
          </p:nvSpPr>
          <p:spPr>
            <a:xfrm>
              <a:off x="5264200" y="2290725"/>
              <a:ext cx="325525" cy="363825"/>
            </a:xfrm>
            <a:custGeom>
              <a:rect b="b" l="l" r="r" t="t"/>
              <a:pathLst>
                <a:path extrusionOk="0" h="14553" w="13021">
                  <a:moveTo>
                    <a:pt x="10187" y="1762"/>
                  </a:moveTo>
                  <a:cubicBezTo>
                    <a:pt x="13021" y="2987"/>
                    <a:pt x="12714" y="7276"/>
                    <a:pt x="11029" y="9880"/>
                  </a:cubicBezTo>
                  <a:cubicBezTo>
                    <a:pt x="10340" y="11106"/>
                    <a:pt x="9880" y="11872"/>
                    <a:pt x="9574" y="14016"/>
                  </a:cubicBezTo>
                  <a:cubicBezTo>
                    <a:pt x="7583" y="14552"/>
                    <a:pt x="6587" y="14016"/>
                    <a:pt x="5362" y="12101"/>
                  </a:cubicBezTo>
                  <a:cubicBezTo>
                    <a:pt x="4213" y="10110"/>
                    <a:pt x="4596" y="8119"/>
                    <a:pt x="3524" y="7966"/>
                  </a:cubicBezTo>
                  <a:cubicBezTo>
                    <a:pt x="3064" y="7889"/>
                    <a:pt x="2605" y="8425"/>
                    <a:pt x="2681" y="10187"/>
                  </a:cubicBezTo>
                  <a:cubicBezTo>
                    <a:pt x="2298" y="9191"/>
                    <a:pt x="1456" y="3830"/>
                    <a:pt x="1" y="3217"/>
                  </a:cubicBezTo>
                  <a:cubicBezTo>
                    <a:pt x="537" y="1992"/>
                    <a:pt x="1915" y="1379"/>
                    <a:pt x="3371" y="843"/>
                  </a:cubicBezTo>
                  <a:cubicBezTo>
                    <a:pt x="5898" y="77"/>
                    <a:pt x="8961" y="0"/>
                    <a:pt x="10187" y="1762"/>
                  </a:cubicBezTo>
                  <a:close/>
                </a:path>
              </a:pathLst>
            </a:custGeom>
            <a:solidFill>
              <a:srgbClr val="794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7"/>
            <p:cNvSpPr/>
            <p:nvPr/>
          </p:nvSpPr>
          <p:spPr>
            <a:xfrm>
              <a:off x="5358025" y="2644950"/>
              <a:ext cx="151275" cy="95750"/>
            </a:xfrm>
            <a:custGeom>
              <a:rect b="b" l="l" r="r" t="t"/>
              <a:pathLst>
                <a:path extrusionOk="0" h="3830" w="6051">
                  <a:moveTo>
                    <a:pt x="5898" y="0"/>
                  </a:moveTo>
                  <a:cubicBezTo>
                    <a:pt x="5362" y="1226"/>
                    <a:pt x="1762" y="1532"/>
                    <a:pt x="307" y="766"/>
                  </a:cubicBezTo>
                  <a:lnTo>
                    <a:pt x="0" y="1992"/>
                  </a:lnTo>
                  <a:cubicBezTo>
                    <a:pt x="1073" y="3830"/>
                    <a:pt x="5745" y="3600"/>
                    <a:pt x="6051" y="1609"/>
                  </a:cubicBezTo>
                  <a:lnTo>
                    <a:pt x="5898" y="0"/>
                  </a:lnTo>
                </a:path>
              </a:pathLst>
            </a:custGeom>
            <a:solidFill>
              <a:srgbClr val="D5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7"/>
            <p:cNvSpPr/>
            <p:nvPr/>
          </p:nvSpPr>
          <p:spPr>
            <a:xfrm>
              <a:off x="5321650" y="2284975"/>
              <a:ext cx="197225" cy="49800"/>
            </a:xfrm>
            <a:custGeom>
              <a:rect b="b" l="l" r="r" t="t"/>
              <a:pathLst>
                <a:path extrusionOk="0" h="1992" w="7889">
                  <a:moveTo>
                    <a:pt x="7889" y="1992"/>
                  </a:moveTo>
                  <a:cubicBezTo>
                    <a:pt x="7123" y="537"/>
                    <a:pt x="5055" y="77"/>
                    <a:pt x="4059" y="230"/>
                  </a:cubicBezTo>
                  <a:cubicBezTo>
                    <a:pt x="4596" y="384"/>
                    <a:pt x="4825" y="460"/>
                    <a:pt x="5132" y="613"/>
                  </a:cubicBezTo>
                  <a:cubicBezTo>
                    <a:pt x="3676" y="154"/>
                    <a:pt x="2681" y="1"/>
                    <a:pt x="1532" y="460"/>
                  </a:cubicBezTo>
                  <a:cubicBezTo>
                    <a:pt x="2068" y="460"/>
                    <a:pt x="2757" y="460"/>
                    <a:pt x="3064" y="690"/>
                  </a:cubicBezTo>
                  <a:cubicBezTo>
                    <a:pt x="1609" y="460"/>
                    <a:pt x="843" y="767"/>
                    <a:pt x="0" y="1303"/>
                  </a:cubicBezTo>
                  <a:cubicBezTo>
                    <a:pt x="766" y="1226"/>
                    <a:pt x="1226" y="1226"/>
                    <a:pt x="1379" y="1379"/>
                  </a:cubicBezTo>
                  <a:lnTo>
                    <a:pt x="7889" y="1992"/>
                  </a:lnTo>
                  <a:close/>
                </a:path>
              </a:pathLst>
            </a:custGeom>
            <a:solidFill>
              <a:srgbClr val="794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7"/>
            <p:cNvSpPr/>
            <p:nvPr/>
          </p:nvSpPr>
          <p:spPr>
            <a:xfrm>
              <a:off x="5518850" y="2334750"/>
              <a:ext cx="74700" cy="199175"/>
            </a:xfrm>
            <a:custGeom>
              <a:rect b="b" l="l" r="r" t="t"/>
              <a:pathLst>
                <a:path extrusionOk="0" h="7967" w="2988">
                  <a:moveTo>
                    <a:pt x="1" y="1"/>
                  </a:moveTo>
                  <a:cubicBezTo>
                    <a:pt x="2375" y="231"/>
                    <a:pt x="2988" y="3830"/>
                    <a:pt x="2145" y="5592"/>
                  </a:cubicBezTo>
                  <a:cubicBezTo>
                    <a:pt x="2222" y="5056"/>
                    <a:pt x="2145" y="4673"/>
                    <a:pt x="1992" y="4366"/>
                  </a:cubicBezTo>
                  <a:cubicBezTo>
                    <a:pt x="2222" y="5745"/>
                    <a:pt x="2145" y="6970"/>
                    <a:pt x="1379" y="7966"/>
                  </a:cubicBezTo>
                  <a:cubicBezTo>
                    <a:pt x="1533" y="7430"/>
                    <a:pt x="1456" y="6970"/>
                    <a:pt x="1456" y="6588"/>
                  </a:cubicBezTo>
                  <a:lnTo>
                    <a:pt x="231" y="7736"/>
                  </a:lnTo>
                  <a:lnTo>
                    <a:pt x="1" y="1"/>
                  </a:lnTo>
                </a:path>
              </a:pathLst>
            </a:custGeom>
            <a:solidFill>
              <a:srgbClr val="7946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7"/>
            <p:cNvSpPr/>
            <p:nvPr/>
          </p:nvSpPr>
          <p:spPr>
            <a:xfrm>
              <a:off x="3186750" y="4728150"/>
              <a:ext cx="187675" cy="157025"/>
            </a:xfrm>
            <a:custGeom>
              <a:rect b="b" l="l" r="r" t="t"/>
              <a:pathLst>
                <a:path extrusionOk="0" h="6281" w="7507">
                  <a:moveTo>
                    <a:pt x="4672" y="0"/>
                  </a:moveTo>
                  <a:cubicBezTo>
                    <a:pt x="4519" y="1532"/>
                    <a:pt x="4136" y="2910"/>
                    <a:pt x="3447" y="3293"/>
                  </a:cubicBezTo>
                  <a:cubicBezTo>
                    <a:pt x="2222" y="3906"/>
                    <a:pt x="1456" y="3600"/>
                    <a:pt x="537" y="3523"/>
                  </a:cubicBezTo>
                  <a:cubicBezTo>
                    <a:pt x="384" y="3523"/>
                    <a:pt x="77" y="3753"/>
                    <a:pt x="1" y="3676"/>
                  </a:cubicBezTo>
                  <a:lnTo>
                    <a:pt x="1915" y="6280"/>
                  </a:lnTo>
                  <a:lnTo>
                    <a:pt x="7506" y="4978"/>
                  </a:lnTo>
                  <a:cubicBezTo>
                    <a:pt x="7430" y="3140"/>
                    <a:pt x="6970" y="3140"/>
                    <a:pt x="7047" y="1838"/>
                  </a:cubicBezTo>
                  <a:lnTo>
                    <a:pt x="7123" y="306"/>
                  </a:lnTo>
                  <a:lnTo>
                    <a:pt x="4672" y="0"/>
                  </a:lnTo>
                </a:path>
              </a:pathLst>
            </a:custGeom>
            <a:solidFill>
              <a:srgbClr val="ECB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7"/>
            <p:cNvSpPr/>
            <p:nvPr/>
          </p:nvSpPr>
          <p:spPr>
            <a:xfrm>
              <a:off x="3163775" y="4808550"/>
              <a:ext cx="231700" cy="143625"/>
            </a:xfrm>
            <a:custGeom>
              <a:rect b="b" l="l" r="r" t="t"/>
              <a:pathLst>
                <a:path extrusionOk="0" h="5745" w="9268">
                  <a:moveTo>
                    <a:pt x="5515" y="1226"/>
                  </a:moveTo>
                  <a:cubicBezTo>
                    <a:pt x="6281" y="920"/>
                    <a:pt x="6893" y="1"/>
                    <a:pt x="8195" y="230"/>
                  </a:cubicBezTo>
                  <a:cubicBezTo>
                    <a:pt x="9268" y="1686"/>
                    <a:pt x="7966" y="3217"/>
                    <a:pt x="7889" y="4979"/>
                  </a:cubicBezTo>
                  <a:lnTo>
                    <a:pt x="6664" y="5745"/>
                  </a:lnTo>
                  <a:lnTo>
                    <a:pt x="5668" y="5056"/>
                  </a:lnTo>
                  <a:lnTo>
                    <a:pt x="5668" y="4213"/>
                  </a:lnTo>
                  <a:lnTo>
                    <a:pt x="5209" y="4213"/>
                  </a:lnTo>
                  <a:cubicBezTo>
                    <a:pt x="4749" y="4213"/>
                    <a:pt x="4213" y="4443"/>
                    <a:pt x="3907" y="4290"/>
                  </a:cubicBezTo>
                  <a:cubicBezTo>
                    <a:pt x="3294" y="4136"/>
                    <a:pt x="2451" y="3447"/>
                    <a:pt x="1609" y="3064"/>
                  </a:cubicBezTo>
                  <a:cubicBezTo>
                    <a:pt x="154" y="2298"/>
                    <a:pt x="1" y="1303"/>
                    <a:pt x="307" y="690"/>
                  </a:cubicBezTo>
                  <a:cubicBezTo>
                    <a:pt x="460" y="230"/>
                    <a:pt x="1456" y="307"/>
                    <a:pt x="1456" y="307"/>
                  </a:cubicBezTo>
                  <a:cubicBezTo>
                    <a:pt x="1073" y="767"/>
                    <a:pt x="1992" y="1226"/>
                    <a:pt x="2451" y="1379"/>
                  </a:cubicBezTo>
                  <a:cubicBezTo>
                    <a:pt x="4289" y="2222"/>
                    <a:pt x="4826" y="1609"/>
                    <a:pt x="5515" y="1226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7"/>
            <p:cNvSpPr/>
            <p:nvPr/>
          </p:nvSpPr>
          <p:spPr>
            <a:xfrm>
              <a:off x="3228875" y="4877475"/>
              <a:ext cx="80450" cy="42150"/>
            </a:xfrm>
            <a:custGeom>
              <a:rect b="b" l="l" r="r" t="t"/>
              <a:pathLst>
                <a:path extrusionOk="0" h="1686" w="3218">
                  <a:moveTo>
                    <a:pt x="3064" y="1456"/>
                  </a:moveTo>
                  <a:lnTo>
                    <a:pt x="2605" y="1456"/>
                  </a:lnTo>
                  <a:cubicBezTo>
                    <a:pt x="2145" y="1456"/>
                    <a:pt x="1609" y="1686"/>
                    <a:pt x="1303" y="1533"/>
                  </a:cubicBezTo>
                  <a:cubicBezTo>
                    <a:pt x="996" y="1456"/>
                    <a:pt x="537" y="1150"/>
                    <a:pt x="1" y="843"/>
                  </a:cubicBezTo>
                  <a:cubicBezTo>
                    <a:pt x="537" y="1073"/>
                    <a:pt x="996" y="1303"/>
                    <a:pt x="996" y="1303"/>
                  </a:cubicBezTo>
                  <a:cubicBezTo>
                    <a:pt x="1992" y="843"/>
                    <a:pt x="2451" y="690"/>
                    <a:pt x="3217" y="1"/>
                  </a:cubicBezTo>
                  <a:lnTo>
                    <a:pt x="3064" y="1456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7"/>
            <p:cNvSpPr/>
            <p:nvPr/>
          </p:nvSpPr>
          <p:spPr>
            <a:xfrm>
              <a:off x="3175275" y="4327975"/>
              <a:ext cx="269975" cy="520825"/>
            </a:xfrm>
            <a:custGeom>
              <a:rect b="b" l="l" r="r" t="t"/>
              <a:pathLst>
                <a:path extrusionOk="0" h="20833" w="10799">
                  <a:moveTo>
                    <a:pt x="3447" y="4289"/>
                  </a:moveTo>
                  <a:cubicBezTo>
                    <a:pt x="1838" y="9191"/>
                    <a:pt x="1838" y="14322"/>
                    <a:pt x="460" y="19377"/>
                  </a:cubicBezTo>
                  <a:lnTo>
                    <a:pt x="0" y="20832"/>
                  </a:lnTo>
                  <a:lnTo>
                    <a:pt x="2451" y="20296"/>
                  </a:lnTo>
                  <a:cubicBezTo>
                    <a:pt x="4672" y="15701"/>
                    <a:pt x="8118" y="9344"/>
                    <a:pt x="9191" y="4672"/>
                  </a:cubicBezTo>
                  <a:cubicBezTo>
                    <a:pt x="9650" y="3064"/>
                    <a:pt x="10799" y="996"/>
                    <a:pt x="9880" y="766"/>
                  </a:cubicBezTo>
                  <a:cubicBezTo>
                    <a:pt x="7199" y="0"/>
                    <a:pt x="4672" y="383"/>
                    <a:pt x="3447" y="4289"/>
                  </a:cubicBezTo>
                  <a:close/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7"/>
            <p:cNvSpPr/>
            <p:nvPr/>
          </p:nvSpPr>
          <p:spPr>
            <a:xfrm>
              <a:off x="3058475" y="4802800"/>
              <a:ext cx="187650" cy="157050"/>
            </a:xfrm>
            <a:custGeom>
              <a:rect b="b" l="l" r="r" t="t"/>
              <a:pathLst>
                <a:path extrusionOk="0" h="6282" w="7506">
                  <a:moveTo>
                    <a:pt x="4672" y="1"/>
                  </a:moveTo>
                  <a:cubicBezTo>
                    <a:pt x="4519" y="1533"/>
                    <a:pt x="4136" y="2911"/>
                    <a:pt x="3447" y="3294"/>
                  </a:cubicBezTo>
                  <a:cubicBezTo>
                    <a:pt x="2221" y="3907"/>
                    <a:pt x="1455" y="3601"/>
                    <a:pt x="536" y="3524"/>
                  </a:cubicBezTo>
                  <a:cubicBezTo>
                    <a:pt x="460" y="3524"/>
                    <a:pt x="77" y="3677"/>
                    <a:pt x="0" y="3677"/>
                  </a:cubicBezTo>
                  <a:lnTo>
                    <a:pt x="1915" y="6281"/>
                  </a:lnTo>
                  <a:lnTo>
                    <a:pt x="7506" y="4979"/>
                  </a:lnTo>
                  <a:cubicBezTo>
                    <a:pt x="7429" y="3141"/>
                    <a:pt x="6970" y="3141"/>
                    <a:pt x="7046" y="1839"/>
                  </a:cubicBezTo>
                  <a:lnTo>
                    <a:pt x="7123" y="307"/>
                  </a:lnTo>
                  <a:lnTo>
                    <a:pt x="4672" y="1"/>
                  </a:lnTo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7"/>
            <p:cNvSpPr/>
            <p:nvPr/>
          </p:nvSpPr>
          <p:spPr>
            <a:xfrm>
              <a:off x="3035500" y="4883225"/>
              <a:ext cx="231700" cy="143625"/>
            </a:xfrm>
            <a:custGeom>
              <a:rect b="b" l="l" r="r" t="t"/>
              <a:pathLst>
                <a:path extrusionOk="0" h="5745" w="9268">
                  <a:moveTo>
                    <a:pt x="5591" y="1226"/>
                  </a:moveTo>
                  <a:cubicBezTo>
                    <a:pt x="6280" y="920"/>
                    <a:pt x="6970" y="1"/>
                    <a:pt x="8195" y="230"/>
                  </a:cubicBezTo>
                  <a:cubicBezTo>
                    <a:pt x="9267" y="1686"/>
                    <a:pt x="7965" y="3141"/>
                    <a:pt x="7889" y="4979"/>
                  </a:cubicBezTo>
                  <a:lnTo>
                    <a:pt x="6663" y="5745"/>
                  </a:lnTo>
                  <a:lnTo>
                    <a:pt x="5668" y="5055"/>
                  </a:lnTo>
                  <a:lnTo>
                    <a:pt x="5744" y="4213"/>
                  </a:lnTo>
                  <a:lnTo>
                    <a:pt x="5208" y="4213"/>
                  </a:lnTo>
                  <a:cubicBezTo>
                    <a:pt x="4749" y="4213"/>
                    <a:pt x="4289" y="4366"/>
                    <a:pt x="3906" y="4290"/>
                  </a:cubicBezTo>
                  <a:cubicBezTo>
                    <a:pt x="3370" y="4136"/>
                    <a:pt x="2451" y="3447"/>
                    <a:pt x="1685" y="3064"/>
                  </a:cubicBezTo>
                  <a:cubicBezTo>
                    <a:pt x="153" y="2298"/>
                    <a:pt x="0" y="1303"/>
                    <a:pt x="306" y="690"/>
                  </a:cubicBezTo>
                  <a:cubicBezTo>
                    <a:pt x="536" y="154"/>
                    <a:pt x="1455" y="307"/>
                    <a:pt x="1455" y="307"/>
                  </a:cubicBezTo>
                  <a:cubicBezTo>
                    <a:pt x="1072" y="767"/>
                    <a:pt x="1991" y="1149"/>
                    <a:pt x="2451" y="1379"/>
                  </a:cubicBezTo>
                  <a:cubicBezTo>
                    <a:pt x="4289" y="2145"/>
                    <a:pt x="4825" y="1532"/>
                    <a:pt x="5591" y="1226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7"/>
            <p:cNvSpPr/>
            <p:nvPr/>
          </p:nvSpPr>
          <p:spPr>
            <a:xfrm>
              <a:off x="3100600" y="4952150"/>
              <a:ext cx="82350" cy="40250"/>
            </a:xfrm>
            <a:custGeom>
              <a:rect b="b" l="l" r="r" t="t"/>
              <a:pathLst>
                <a:path extrusionOk="0" h="1610" w="3294">
                  <a:moveTo>
                    <a:pt x="3140" y="1456"/>
                  </a:moveTo>
                  <a:lnTo>
                    <a:pt x="2604" y="1456"/>
                  </a:lnTo>
                  <a:cubicBezTo>
                    <a:pt x="2145" y="1456"/>
                    <a:pt x="1685" y="1609"/>
                    <a:pt x="1302" y="1533"/>
                  </a:cubicBezTo>
                  <a:cubicBezTo>
                    <a:pt x="996" y="1456"/>
                    <a:pt x="536" y="1150"/>
                    <a:pt x="0" y="843"/>
                  </a:cubicBezTo>
                  <a:cubicBezTo>
                    <a:pt x="613" y="1073"/>
                    <a:pt x="1072" y="1303"/>
                    <a:pt x="1072" y="1303"/>
                  </a:cubicBezTo>
                  <a:cubicBezTo>
                    <a:pt x="1991" y="843"/>
                    <a:pt x="2451" y="690"/>
                    <a:pt x="3293" y="1"/>
                  </a:cubicBezTo>
                  <a:lnTo>
                    <a:pt x="3140" y="1456"/>
                  </a:ln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7"/>
            <p:cNvSpPr/>
            <p:nvPr/>
          </p:nvSpPr>
          <p:spPr>
            <a:xfrm>
              <a:off x="3079525" y="4226475"/>
              <a:ext cx="1441800" cy="970800"/>
            </a:xfrm>
            <a:custGeom>
              <a:rect b="b" l="l" r="r" t="t"/>
              <a:pathLst>
                <a:path extrusionOk="0" h="38832" w="57672">
                  <a:moveTo>
                    <a:pt x="2528" y="30560"/>
                  </a:moveTo>
                  <a:cubicBezTo>
                    <a:pt x="1" y="24050"/>
                    <a:pt x="2069" y="16314"/>
                    <a:pt x="8655" y="11030"/>
                  </a:cubicBezTo>
                  <a:cubicBezTo>
                    <a:pt x="17769" y="3601"/>
                    <a:pt x="31708" y="1"/>
                    <a:pt x="42430" y="5286"/>
                  </a:cubicBezTo>
                  <a:cubicBezTo>
                    <a:pt x="52387" y="10264"/>
                    <a:pt x="57671" y="23207"/>
                    <a:pt x="49017" y="30713"/>
                  </a:cubicBezTo>
                  <a:cubicBezTo>
                    <a:pt x="39750" y="38831"/>
                    <a:pt x="4060" y="34542"/>
                    <a:pt x="2528" y="30560"/>
                  </a:cubicBezTo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7"/>
            <p:cNvSpPr/>
            <p:nvPr/>
          </p:nvSpPr>
          <p:spPr>
            <a:xfrm>
              <a:off x="3249950" y="4278175"/>
              <a:ext cx="718025" cy="495950"/>
            </a:xfrm>
            <a:custGeom>
              <a:rect b="b" l="l" r="r" t="t"/>
              <a:pathLst>
                <a:path extrusionOk="0" h="19838" w="28721">
                  <a:moveTo>
                    <a:pt x="24661" y="6358"/>
                  </a:moveTo>
                  <a:lnTo>
                    <a:pt x="27419" y="6970"/>
                  </a:lnTo>
                  <a:cubicBezTo>
                    <a:pt x="28414" y="8962"/>
                    <a:pt x="28721" y="10723"/>
                    <a:pt x="28338" y="12255"/>
                  </a:cubicBezTo>
                  <a:cubicBezTo>
                    <a:pt x="27572" y="15395"/>
                    <a:pt x="23130" y="18229"/>
                    <a:pt x="20143" y="18688"/>
                  </a:cubicBezTo>
                  <a:cubicBezTo>
                    <a:pt x="12943" y="19837"/>
                    <a:pt x="4442" y="9345"/>
                    <a:pt x="0" y="7124"/>
                  </a:cubicBezTo>
                  <a:cubicBezTo>
                    <a:pt x="383" y="3754"/>
                    <a:pt x="1225" y="3218"/>
                    <a:pt x="2834" y="2222"/>
                  </a:cubicBezTo>
                  <a:cubicBezTo>
                    <a:pt x="5591" y="537"/>
                    <a:pt x="7812" y="1"/>
                    <a:pt x="10493" y="996"/>
                  </a:cubicBezTo>
                  <a:cubicBezTo>
                    <a:pt x="13786" y="2222"/>
                    <a:pt x="17079" y="5439"/>
                    <a:pt x="19683" y="6664"/>
                  </a:cubicBezTo>
                  <a:lnTo>
                    <a:pt x="24661" y="6358"/>
                  </a:ln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7"/>
            <p:cNvSpPr/>
            <p:nvPr/>
          </p:nvSpPr>
          <p:spPr>
            <a:xfrm>
              <a:off x="3675000" y="3912475"/>
              <a:ext cx="471050" cy="691225"/>
            </a:xfrm>
            <a:custGeom>
              <a:rect b="b" l="l" r="r" t="t"/>
              <a:pathLst>
                <a:path extrusionOk="0" h="27649" w="18842">
                  <a:moveTo>
                    <a:pt x="17003" y="1149"/>
                  </a:moveTo>
                  <a:cubicBezTo>
                    <a:pt x="15931" y="154"/>
                    <a:pt x="12025" y="1"/>
                    <a:pt x="7813" y="1149"/>
                  </a:cubicBezTo>
                  <a:cubicBezTo>
                    <a:pt x="4213" y="2222"/>
                    <a:pt x="1992" y="3830"/>
                    <a:pt x="1839" y="8042"/>
                  </a:cubicBezTo>
                  <a:cubicBezTo>
                    <a:pt x="1839" y="9651"/>
                    <a:pt x="843" y="19148"/>
                    <a:pt x="383" y="21062"/>
                  </a:cubicBezTo>
                  <a:cubicBezTo>
                    <a:pt x="1" y="25734"/>
                    <a:pt x="11412" y="27649"/>
                    <a:pt x="11642" y="23896"/>
                  </a:cubicBezTo>
                  <a:cubicBezTo>
                    <a:pt x="14399" y="15778"/>
                    <a:pt x="18841" y="5591"/>
                    <a:pt x="17003" y="1149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7"/>
            <p:cNvSpPr/>
            <p:nvPr/>
          </p:nvSpPr>
          <p:spPr>
            <a:xfrm>
              <a:off x="3849250" y="3868425"/>
              <a:ext cx="135950" cy="162775"/>
            </a:xfrm>
            <a:custGeom>
              <a:rect b="b" l="l" r="r" t="t"/>
              <a:pathLst>
                <a:path extrusionOk="0" h="6511" w="5438">
                  <a:moveTo>
                    <a:pt x="536" y="1"/>
                  </a:moveTo>
                  <a:cubicBezTo>
                    <a:pt x="689" y="767"/>
                    <a:pt x="306" y="2145"/>
                    <a:pt x="0" y="3830"/>
                  </a:cubicBezTo>
                  <a:cubicBezTo>
                    <a:pt x="919" y="6511"/>
                    <a:pt x="4902" y="5362"/>
                    <a:pt x="4978" y="4673"/>
                  </a:cubicBezTo>
                  <a:cubicBezTo>
                    <a:pt x="4978" y="4673"/>
                    <a:pt x="5361" y="2069"/>
                    <a:pt x="5438" y="1916"/>
                  </a:cubicBezTo>
                  <a:lnTo>
                    <a:pt x="536" y="1"/>
                  </a:lnTo>
                </a:path>
              </a:pathLst>
            </a:custGeom>
            <a:solidFill>
              <a:srgbClr val="ECB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3791800" y="3671225"/>
              <a:ext cx="162775" cy="270000"/>
            </a:xfrm>
            <a:custGeom>
              <a:rect b="b" l="l" r="r" t="t"/>
              <a:pathLst>
                <a:path extrusionOk="0" h="10800" w="6511">
                  <a:moveTo>
                    <a:pt x="3600" y="0"/>
                  </a:moveTo>
                  <a:cubicBezTo>
                    <a:pt x="2834" y="843"/>
                    <a:pt x="2145" y="766"/>
                    <a:pt x="1762" y="2068"/>
                  </a:cubicBezTo>
                  <a:cubicBezTo>
                    <a:pt x="1456" y="3064"/>
                    <a:pt x="0" y="8578"/>
                    <a:pt x="1532" y="10187"/>
                  </a:cubicBezTo>
                  <a:cubicBezTo>
                    <a:pt x="2068" y="10799"/>
                    <a:pt x="3906" y="10263"/>
                    <a:pt x="5132" y="9651"/>
                  </a:cubicBezTo>
                  <a:cubicBezTo>
                    <a:pt x="6051" y="9268"/>
                    <a:pt x="6051" y="8042"/>
                    <a:pt x="6434" y="7736"/>
                  </a:cubicBezTo>
                  <a:lnTo>
                    <a:pt x="6510" y="1073"/>
                  </a:lnTo>
                  <a:lnTo>
                    <a:pt x="3600" y="0"/>
                  </a:lnTo>
                  <a:close/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3812850" y="3609950"/>
              <a:ext cx="306375" cy="396375"/>
            </a:xfrm>
            <a:custGeom>
              <a:rect b="b" l="l" r="r" t="t"/>
              <a:pathLst>
                <a:path extrusionOk="0" h="15855" w="12255">
                  <a:moveTo>
                    <a:pt x="9191" y="13174"/>
                  </a:moveTo>
                  <a:cubicBezTo>
                    <a:pt x="7047" y="15395"/>
                    <a:pt x="2988" y="15854"/>
                    <a:pt x="1" y="14323"/>
                  </a:cubicBezTo>
                  <a:cubicBezTo>
                    <a:pt x="1" y="14323"/>
                    <a:pt x="1992" y="8885"/>
                    <a:pt x="537" y="5515"/>
                  </a:cubicBezTo>
                  <a:cubicBezTo>
                    <a:pt x="231" y="1379"/>
                    <a:pt x="5362" y="1"/>
                    <a:pt x="8426" y="1303"/>
                  </a:cubicBezTo>
                  <a:cubicBezTo>
                    <a:pt x="12255" y="2911"/>
                    <a:pt x="11795" y="10417"/>
                    <a:pt x="9191" y="13174"/>
                  </a:cubicBezTo>
                  <a:close/>
                </a:path>
              </a:pathLst>
            </a:custGeom>
            <a:solidFill>
              <a:srgbClr val="DF65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7"/>
            <p:cNvSpPr/>
            <p:nvPr/>
          </p:nvSpPr>
          <p:spPr>
            <a:xfrm>
              <a:off x="3671175" y="3960350"/>
              <a:ext cx="222125" cy="455725"/>
            </a:xfrm>
            <a:custGeom>
              <a:rect b="b" l="l" r="r" t="t"/>
              <a:pathLst>
                <a:path extrusionOk="0" h="18229" w="8885">
                  <a:moveTo>
                    <a:pt x="1915" y="4978"/>
                  </a:moveTo>
                  <a:cubicBezTo>
                    <a:pt x="2987" y="0"/>
                    <a:pt x="8885" y="307"/>
                    <a:pt x="7659" y="5668"/>
                  </a:cubicBezTo>
                  <a:cubicBezTo>
                    <a:pt x="7046" y="8348"/>
                    <a:pt x="5515" y="12484"/>
                    <a:pt x="4672" y="15318"/>
                  </a:cubicBezTo>
                  <a:cubicBezTo>
                    <a:pt x="3906" y="17922"/>
                    <a:pt x="2528" y="18228"/>
                    <a:pt x="1609" y="17845"/>
                  </a:cubicBezTo>
                  <a:cubicBezTo>
                    <a:pt x="690" y="17386"/>
                    <a:pt x="0" y="16237"/>
                    <a:pt x="690" y="13480"/>
                  </a:cubicBezTo>
                  <a:cubicBezTo>
                    <a:pt x="1379" y="10493"/>
                    <a:pt x="1302" y="8042"/>
                    <a:pt x="1915" y="4978"/>
                  </a:cubicBezTo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7"/>
            <p:cNvSpPr/>
            <p:nvPr/>
          </p:nvSpPr>
          <p:spPr>
            <a:xfrm>
              <a:off x="3271000" y="4312650"/>
              <a:ext cx="241275" cy="103425"/>
            </a:xfrm>
            <a:custGeom>
              <a:rect b="b" l="l" r="r" t="t"/>
              <a:pathLst>
                <a:path extrusionOk="0" h="4137" w="9651">
                  <a:moveTo>
                    <a:pt x="9268" y="843"/>
                  </a:moveTo>
                  <a:cubicBezTo>
                    <a:pt x="7812" y="843"/>
                    <a:pt x="7659" y="766"/>
                    <a:pt x="5974" y="307"/>
                  </a:cubicBezTo>
                  <a:cubicBezTo>
                    <a:pt x="4979" y="0"/>
                    <a:pt x="1149" y="383"/>
                    <a:pt x="307" y="1073"/>
                  </a:cubicBezTo>
                  <a:cubicBezTo>
                    <a:pt x="0" y="1839"/>
                    <a:pt x="154" y="1762"/>
                    <a:pt x="383" y="2221"/>
                  </a:cubicBezTo>
                  <a:cubicBezTo>
                    <a:pt x="766" y="2604"/>
                    <a:pt x="1379" y="2911"/>
                    <a:pt x="3217" y="3217"/>
                  </a:cubicBezTo>
                  <a:cubicBezTo>
                    <a:pt x="4443" y="3370"/>
                    <a:pt x="5055" y="4136"/>
                    <a:pt x="6128" y="3983"/>
                  </a:cubicBezTo>
                  <a:cubicBezTo>
                    <a:pt x="6817" y="3830"/>
                    <a:pt x="7200" y="3600"/>
                    <a:pt x="7889" y="3447"/>
                  </a:cubicBezTo>
                  <a:lnTo>
                    <a:pt x="9651" y="3294"/>
                  </a:lnTo>
                  <a:lnTo>
                    <a:pt x="9268" y="996"/>
                  </a:lnTo>
                  <a:lnTo>
                    <a:pt x="9191" y="996"/>
                  </a:lnTo>
                  <a:lnTo>
                    <a:pt x="9268" y="843"/>
                  </a:lnTo>
                </a:path>
              </a:pathLst>
            </a:custGeom>
            <a:solidFill>
              <a:srgbClr val="ECB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7"/>
            <p:cNvSpPr/>
            <p:nvPr/>
          </p:nvSpPr>
          <p:spPr>
            <a:xfrm>
              <a:off x="3443325" y="4303075"/>
              <a:ext cx="335100" cy="109150"/>
            </a:xfrm>
            <a:custGeom>
              <a:rect b="b" l="l" r="r" t="t"/>
              <a:pathLst>
                <a:path extrusionOk="0" h="4366" w="13404">
                  <a:moveTo>
                    <a:pt x="690" y="996"/>
                  </a:moveTo>
                  <a:cubicBezTo>
                    <a:pt x="0" y="1456"/>
                    <a:pt x="383" y="3524"/>
                    <a:pt x="1149" y="3983"/>
                  </a:cubicBezTo>
                  <a:lnTo>
                    <a:pt x="10646" y="4366"/>
                  </a:lnTo>
                  <a:cubicBezTo>
                    <a:pt x="12867" y="4213"/>
                    <a:pt x="13403" y="2987"/>
                    <a:pt x="13174" y="1992"/>
                  </a:cubicBezTo>
                  <a:cubicBezTo>
                    <a:pt x="12867" y="996"/>
                    <a:pt x="11795" y="0"/>
                    <a:pt x="9650" y="383"/>
                  </a:cubicBezTo>
                  <a:lnTo>
                    <a:pt x="690" y="996"/>
                  </a:lnTo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7"/>
            <p:cNvSpPr/>
            <p:nvPr/>
          </p:nvSpPr>
          <p:spPr>
            <a:xfrm>
              <a:off x="3096750" y="3897150"/>
              <a:ext cx="1734750" cy="1594975"/>
            </a:xfrm>
            <a:custGeom>
              <a:rect b="b" l="l" r="r" t="t"/>
              <a:pathLst>
                <a:path extrusionOk="0" h="63799" w="69390">
                  <a:moveTo>
                    <a:pt x="843" y="37759"/>
                  </a:moveTo>
                  <a:cubicBezTo>
                    <a:pt x="1" y="41052"/>
                    <a:pt x="2988" y="47102"/>
                    <a:pt x="6970" y="50855"/>
                  </a:cubicBezTo>
                  <a:cubicBezTo>
                    <a:pt x="16314" y="59586"/>
                    <a:pt x="43886" y="63799"/>
                    <a:pt x="57672" y="49860"/>
                  </a:cubicBezTo>
                  <a:cubicBezTo>
                    <a:pt x="69390" y="38065"/>
                    <a:pt x="61271" y="6511"/>
                    <a:pt x="45877" y="843"/>
                  </a:cubicBezTo>
                  <a:cubicBezTo>
                    <a:pt x="43426" y="1"/>
                    <a:pt x="36380" y="4979"/>
                    <a:pt x="35614" y="6511"/>
                  </a:cubicBezTo>
                  <a:cubicBezTo>
                    <a:pt x="29411" y="18995"/>
                    <a:pt x="30253" y="28645"/>
                    <a:pt x="12715" y="27573"/>
                  </a:cubicBezTo>
                  <a:cubicBezTo>
                    <a:pt x="6817" y="27266"/>
                    <a:pt x="2988" y="28645"/>
                    <a:pt x="843" y="37759"/>
                  </a:cubicBezTo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8" name="Google Shape;348;p37"/>
          <p:cNvSpPr txBox="1"/>
          <p:nvPr>
            <p:ph type="title"/>
          </p:nvPr>
        </p:nvSpPr>
        <p:spPr>
          <a:xfrm>
            <a:off x="338975" y="1811050"/>
            <a:ext cx="3899700" cy="177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</a:t>
            </a:r>
            <a:r>
              <a:rPr lang="en"/>
              <a:t>ork</a:t>
            </a:r>
            <a:r>
              <a:rPr lang="en"/>
              <a:t>link</a:t>
            </a:r>
            <a:endParaRPr/>
          </a:p>
        </p:txBody>
      </p:sp>
      <p:sp>
        <p:nvSpPr>
          <p:cNvPr id="349" name="Google Shape;349;p37"/>
          <p:cNvSpPr txBox="1"/>
          <p:nvPr>
            <p:ph idx="2" type="title"/>
          </p:nvPr>
        </p:nvSpPr>
        <p:spPr>
          <a:xfrm>
            <a:off x="442125" y="869100"/>
            <a:ext cx="3796500" cy="91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Progetto Ing. del Software</a:t>
            </a:r>
            <a:r>
              <a:rPr lang="en"/>
              <a:t>: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46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3" name="Google Shape;1153;p46"/>
          <p:cNvSpPr txBox="1"/>
          <p:nvPr>
            <p:ph type="title"/>
          </p:nvPr>
        </p:nvSpPr>
        <p:spPr>
          <a:xfrm>
            <a:off x="720000" y="1490500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Software configuration management</a:t>
            </a:r>
            <a:endParaRPr sz="2900"/>
          </a:p>
        </p:txBody>
      </p:sp>
      <p:sp>
        <p:nvSpPr>
          <p:cNvPr id="1154" name="Google Shape;1154;p46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02</a:t>
            </a:r>
            <a:endParaRPr sz="5000"/>
          </a:p>
        </p:txBody>
      </p:sp>
      <p:sp>
        <p:nvSpPr>
          <p:cNvPr id="1155" name="Google Shape;1155;p46"/>
          <p:cNvSpPr txBox="1"/>
          <p:nvPr>
            <p:ph idx="1" type="subTitle"/>
          </p:nvPr>
        </p:nvSpPr>
        <p:spPr>
          <a:xfrm>
            <a:off x="720000" y="34057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grpSp>
        <p:nvGrpSpPr>
          <p:cNvPr id="1156" name="Google Shape;1156;p46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1157" name="Google Shape;1157;p46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0" name="Google Shape;1170;p46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1" name="Google Shape;1171;p46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46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46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46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46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46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46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46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46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46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46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46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5" name="Google Shape;1265;p46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6" name="Google Shape;1266;p46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7" name="Google Shape;1267;p46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8" name="Google Shape;1268;p46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9" name="Google Shape;1269;p46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46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46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46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46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46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46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46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46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46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46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46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46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46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46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46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46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46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46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46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46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46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46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46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46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46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46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46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46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46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5" name="Google Shape;1305;p46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6" name="Google Shape;1306;p46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7" name="Google Shape;1307;p46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8" name="Google Shape;1308;p46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46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46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46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46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46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46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46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46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46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46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46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46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46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46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46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46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46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46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46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46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46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46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46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46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46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46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46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46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46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46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46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46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46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46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46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46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5" name="Google Shape;1345;p46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6" name="Google Shape;1346;p46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7" name="Google Shape;1347;p46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8" name="Google Shape;1348;p46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9" name="Google Shape;1349;p46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0" name="Google Shape;1350;p46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46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46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46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46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46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46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46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46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46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46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46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46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46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46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46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46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46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46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46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46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46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46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46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46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46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46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46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46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46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46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46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46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46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46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46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46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46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46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46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46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46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46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46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46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46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46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46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46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46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46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46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46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46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46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46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46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46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46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46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46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46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46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46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46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46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46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46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46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46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46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46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46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46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46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46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46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46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46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46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46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46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46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46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46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46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46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46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46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46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46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46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46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46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46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46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46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46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46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46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46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46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46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46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46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46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46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46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46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46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46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46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46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46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46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46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46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46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46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46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46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46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46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46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46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46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46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46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46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46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46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46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46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46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46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46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46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46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47"/>
          <p:cNvSpPr/>
          <p:nvPr/>
        </p:nvSpPr>
        <p:spPr>
          <a:xfrm>
            <a:off x="-1337822" y="235438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3" name="Google Shape;1493;p47"/>
          <p:cNvSpPr txBox="1"/>
          <p:nvPr>
            <p:ph idx="2" type="subTitle"/>
          </p:nvPr>
        </p:nvSpPr>
        <p:spPr>
          <a:xfrm>
            <a:off x="3622975" y="1173450"/>
            <a:ext cx="4976700" cy="10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Per assicurare che il nostro sistema sia sempre funzionante e che il lavoro svolto sia tracciato in modo efficace ,abbiamo utilizzato GitHub come SCM tool.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Grazie alla metodologia </a:t>
            </a:r>
            <a:r>
              <a:rPr b="1" lang="en" sz="1600"/>
              <a:t>Agile</a:t>
            </a:r>
            <a:r>
              <a:rPr lang="en" sz="1600"/>
              <a:t>, abbiamo organizzato il nostro lavoro in sprint, e GitHub ci ha permesso di tenere traccia di tutte le modifiche svolte, garantendo che il nostro processo di sviluppo sia stato trasparente e tracciabile. 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In questo modo, il nostro team è stato in grado di collaborare in modo efficiente e coordinato, garantendo sempre il massimo livello di qualità nel prodotto finale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494" name="Google Shape;1494;p47"/>
          <p:cNvSpPr txBox="1"/>
          <p:nvPr>
            <p:ph type="title"/>
          </p:nvPr>
        </p:nvSpPr>
        <p:spPr>
          <a:xfrm>
            <a:off x="176850" y="368825"/>
            <a:ext cx="876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</p:txBody>
      </p:sp>
      <p:grpSp>
        <p:nvGrpSpPr>
          <p:cNvPr id="1495" name="Google Shape;1495;p47"/>
          <p:cNvGrpSpPr/>
          <p:nvPr/>
        </p:nvGrpSpPr>
        <p:grpSpPr>
          <a:xfrm flipH="1">
            <a:off x="969206" y="1173502"/>
            <a:ext cx="1264972" cy="3434962"/>
            <a:chOff x="6436000" y="860450"/>
            <a:chExt cx="875050" cy="2376150"/>
          </a:xfrm>
        </p:grpSpPr>
        <p:sp>
          <p:nvSpPr>
            <p:cNvPr id="1496" name="Google Shape;1496;p47"/>
            <p:cNvSpPr/>
            <p:nvPr/>
          </p:nvSpPr>
          <p:spPr>
            <a:xfrm>
              <a:off x="7129125" y="2549200"/>
              <a:ext cx="181925" cy="337025"/>
            </a:xfrm>
            <a:custGeom>
              <a:rect b="b" l="l" r="r" t="t"/>
              <a:pathLst>
                <a:path extrusionOk="0" h="13481" w="7277">
                  <a:moveTo>
                    <a:pt x="0" y="3830"/>
                  </a:moveTo>
                  <a:cubicBezTo>
                    <a:pt x="919" y="5515"/>
                    <a:pt x="919" y="6128"/>
                    <a:pt x="919" y="7277"/>
                  </a:cubicBezTo>
                  <a:cubicBezTo>
                    <a:pt x="919" y="8119"/>
                    <a:pt x="0" y="11872"/>
                    <a:pt x="230" y="12485"/>
                  </a:cubicBezTo>
                  <a:cubicBezTo>
                    <a:pt x="460" y="12868"/>
                    <a:pt x="996" y="13480"/>
                    <a:pt x="1839" y="13251"/>
                  </a:cubicBezTo>
                  <a:cubicBezTo>
                    <a:pt x="2681" y="13097"/>
                    <a:pt x="3677" y="12102"/>
                    <a:pt x="4289" y="11259"/>
                  </a:cubicBezTo>
                  <a:cubicBezTo>
                    <a:pt x="5591" y="9574"/>
                    <a:pt x="5898" y="7506"/>
                    <a:pt x="6281" y="5515"/>
                  </a:cubicBezTo>
                  <a:cubicBezTo>
                    <a:pt x="6510" y="5515"/>
                    <a:pt x="6893" y="4749"/>
                    <a:pt x="7046" y="3983"/>
                  </a:cubicBezTo>
                  <a:cubicBezTo>
                    <a:pt x="7276" y="3371"/>
                    <a:pt x="7276" y="2911"/>
                    <a:pt x="6970" y="2528"/>
                  </a:cubicBezTo>
                  <a:cubicBezTo>
                    <a:pt x="6740" y="2222"/>
                    <a:pt x="6127" y="1686"/>
                    <a:pt x="5744" y="1379"/>
                  </a:cubicBezTo>
                  <a:cubicBezTo>
                    <a:pt x="4902" y="690"/>
                    <a:pt x="3983" y="460"/>
                    <a:pt x="2911" y="1"/>
                  </a:cubicBezTo>
                  <a:lnTo>
                    <a:pt x="1073" y="1073"/>
                  </a:lnTo>
                  <a:lnTo>
                    <a:pt x="0" y="38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47"/>
            <p:cNvSpPr/>
            <p:nvPr/>
          </p:nvSpPr>
          <p:spPr>
            <a:xfrm>
              <a:off x="7140600" y="2597075"/>
              <a:ext cx="170450" cy="287225"/>
            </a:xfrm>
            <a:custGeom>
              <a:rect b="b" l="l" r="r" t="t"/>
              <a:pathLst>
                <a:path extrusionOk="0" h="11489" w="6818">
                  <a:moveTo>
                    <a:pt x="1" y="10876"/>
                  </a:moveTo>
                  <a:cubicBezTo>
                    <a:pt x="231" y="11182"/>
                    <a:pt x="690" y="11489"/>
                    <a:pt x="1380" y="11336"/>
                  </a:cubicBezTo>
                  <a:cubicBezTo>
                    <a:pt x="2222" y="11182"/>
                    <a:pt x="3218" y="10187"/>
                    <a:pt x="3830" y="9344"/>
                  </a:cubicBezTo>
                  <a:cubicBezTo>
                    <a:pt x="5132" y="7659"/>
                    <a:pt x="5439" y="5591"/>
                    <a:pt x="5822" y="3600"/>
                  </a:cubicBezTo>
                  <a:cubicBezTo>
                    <a:pt x="6051" y="3600"/>
                    <a:pt x="6434" y="2834"/>
                    <a:pt x="6587" y="2068"/>
                  </a:cubicBezTo>
                  <a:cubicBezTo>
                    <a:pt x="6817" y="1456"/>
                    <a:pt x="6817" y="996"/>
                    <a:pt x="6511" y="613"/>
                  </a:cubicBezTo>
                  <a:cubicBezTo>
                    <a:pt x="6358" y="383"/>
                    <a:pt x="6128" y="230"/>
                    <a:pt x="5898" y="1"/>
                  </a:cubicBezTo>
                  <a:cubicBezTo>
                    <a:pt x="6281" y="766"/>
                    <a:pt x="5592" y="2528"/>
                    <a:pt x="5056" y="3064"/>
                  </a:cubicBezTo>
                  <a:cubicBezTo>
                    <a:pt x="4749" y="5132"/>
                    <a:pt x="4366" y="7123"/>
                    <a:pt x="3064" y="8808"/>
                  </a:cubicBezTo>
                  <a:cubicBezTo>
                    <a:pt x="2452" y="9651"/>
                    <a:pt x="1456" y="10646"/>
                    <a:pt x="537" y="10876"/>
                  </a:cubicBezTo>
                  <a:cubicBezTo>
                    <a:pt x="307" y="10876"/>
                    <a:pt x="154" y="10876"/>
                    <a:pt x="1" y="1087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47"/>
            <p:cNvSpPr/>
            <p:nvPr/>
          </p:nvSpPr>
          <p:spPr>
            <a:xfrm>
              <a:off x="6619800" y="2993425"/>
              <a:ext cx="298725" cy="243175"/>
            </a:xfrm>
            <a:custGeom>
              <a:rect b="b" l="l" r="r" t="t"/>
              <a:pathLst>
                <a:path extrusionOk="0" h="9727" w="11949">
                  <a:moveTo>
                    <a:pt x="6051" y="1149"/>
                  </a:moveTo>
                  <a:cubicBezTo>
                    <a:pt x="5515" y="2987"/>
                    <a:pt x="5056" y="3447"/>
                    <a:pt x="4290" y="4289"/>
                  </a:cubicBezTo>
                  <a:cubicBezTo>
                    <a:pt x="3677" y="4902"/>
                    <a:pt x="384" y="6970"/>
                    <a:pt x="154" y="7582"/>
                  </a:cubicBezTo>
                  <a:cubicBezTo>
                    <a:pt x="1" y="8042"/>
                    <a:pt x="1" y="8808"/>
                    <a:pt x="690" y="9267"/>
                  </a:cubicBezTo>
                  <a:cubicBezTo>
                    <a:pt x="1456" y="9727"/>
                    <a:pt x="2911" y="9727"/>
                    <a:pt x="3907" y="9574"/>
                  </a:cubicBezTo>
                  <a:cubicBezTo>
                    <a:pt x="6051" y="9191"/>
                    <a:pt x="7660" y="7965"/>
                    <a:pt x="9345" y="6740"/>
                  </a:cubicBezTo>
                  <a:cubicBezTo>
                    <a:pt x="9498" y="6893"/>
                    <a:pt x="10264" y="6663"/>
                    <a:pt x="10953" y="6280"/>
                  </a:cubicBezTo>
                  <a:cubicBezTo>
                    <a:pt x="11566" y="5898"/>
                    <a:pt x="11872" y="5591"/>
                    <a:pt x="11949" y="5055"/>
                  </a:cubicBezTo>
                  <a:cubicBezTo>
                    <a:pt x="11949" y="4749"/>
                    <a:pt x="11872" y="3906"/>
                    <a:pt x="11872" y="3523"/>
                  </a:cubicBezTo>
                  <a:cubicBezTo>
                    <a:pt x="11719" y="2374"/>
                    <a:pt x="11259" y="1532"/>
                    <a:pt x="10723" y="460"/>
                  </a:cubicBezTo>
                  <a:lnTo>
                    <a:pt x="8655" y="0"/>
                  </a:lnTo>
                  <a:lnTo>
                    <a:pt x="6051" y="11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47"/>
            <p:cNvSpPr/>
            <p:nvPr/>
          </p:nvSpPr>
          <p:spPr>
            <a:xfrm>
              <a:off x="6619800" y="3100650"/>
              <a:ext cx="298725" cy="135950"/>
            </a:xfrm>
            <a:custGeom>
              <a:rect b="b" l="l" r="r" t="t"/>
              <a:pathLst>
                <a:path extrusionOk="0" h="5438" w="11949">
                  <a:moveTo>
                    <a:pt x="78" y="3600"/>
                  </a:moveTo>
                  <a:cubicBezTo>
                    <a:pt x="1" y="4059"/>
                    <a:pt x="154" y="4595"/>
                    <a:pt x="690" y="4978"/>
                  </a:cubicBezTo>
                  <a:cubicBezTo>
                    <a:pt x="1456" y="5438"/>
                    <a:pt x="2911" y="5438"/>
                    <a:pt x="3907" y="5285"/>
                  </a:cubicBezTo>
                  <a:cubicBezTo>
                    <a:pt x="6051" y="4902"/>
                    <a:pt x="7660" y="3676"/>
                    <a:pt x="9345" y="2451"/>
                  </a:cubicBezTo>
                  <a:cubicBezTo>
                    <a:pt x="9498" y="2604"/>
                    <a:pt x="10264" y="2374"/>
                    <a:pt x="10953" y="1991"/>
                  </a:cubicBezTo>
                  <a:cubicBezTo>
                    <a:pt x="11566" y="1609"/>
                    <a:pt x="11872" y="1302"/>
                    <a:pt x="11949" y="766"/>
                  </a:cubicBezTo>
                  <a:cubicBezTo>
                    <a:pt x="11949" y="613"/>
                    <a:pt x="11949" y="307"/>
                    <a:pt x="11872" y="0"/>
                  </a:cubicBezTo>
                  <a:cubicBezTo>
                    <a:pt x="11642" y="766"/>
                    <a:pt x="9957" y="1609"/>
                    <a:pt x="9115" y="1609"/>
                  </a:cubicBezTo>
                  <a:cubicBezTo>
                    <a:pt x="7507" y="2834"/>
                    <a:pt x="5822" y="3983"/>
                    <a:pt x="3677" y="4366"/>
                  </a:cubicBezTo>
                  <a:cubicBezTo>
                    <a:pt x="2682" y="4519"/>
                    <a:pt x="1226" y="4519"/>
                    <a:pt x="537" y="3983"/>
                  </a:cubicBezTo>
                  <a:cubicBezTo>
                    <a:pt x="307" y="3906"/>
                    <a:pt x="154" y="3753"/>
                    <a:pt x="78" y="3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47"/>
            <p:cNvSpPr/>
            <p:nvPr/>
          </p:nvSpPr>
          <p:spPr>
            <a:xfrm>
              <a:off x="6853400" y="2292650"/>
              <a:ext cx="384875" cy="434650"/>
            </a:xfrm>
            <a:custGeom>
              <a:rect b="b" l="l" r="r" t="t"/>
              <a:pathLst>
                <a:path extrusionOk="0" h="17386" w="15395">
                  <a:moveTo>
                    <a:pt x="3600" y="0"/>
                  </a:moveTo>
                  <a:lnTo>
                    <a:pt x="14093" y="10186"/>
                  </a:lnTo>
                  <a:cubicBezTo>
                    <a:pt x="15395" y="12024"/>
                    <a:pt x="13480" y="17386"/>
                    <a:pt x="11795" y="17003"/>
                  </a:cubicBezTo>
                  <a:cubicBezTo>
                    <a:pt x="7506" y="13633"/>
                    <a:pt x="3754" y="10033"/>
                    <a:pt x="1" y="6663"/>
                  </a:cubicBezTo>
                  <a:lnTo>
                    <a:pt x="360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47"/>
            <p:cNvSpPr/>
            <p:nvPr/>
          </p:nvSpPr>
          <p:spPr>
            <a:xfrm>
              <a:off x="6753850" y="1888625"/>
              <a:ext cx="273825" cy="534250"/>
            </a:xfrm>
            <a:custGeom>
              <a:rect b="b" l="l" r="r" t="t"/>
              <a:pathLst>
                <a:path extrusionOk="0" h="21370" w="10953">
                  <a:moveTo>
                    <a:pt x="5285" y="920"/>
                  </a:moveTo>
                  <a:cubicBezTo>
                    <a:pt x="10952" y="6434"/>
                    <a:pt x="8501" y="10494"/>
                    <a:pt x="9574" y="17693"/>
                  </a:cubicBezTo>
                  <a:lnTo>
                    <a:pt x="2681" y="21369"/>
                  </a:lnTo>
                  <a:cubicBezTo>
                    <a:pt x="1379" y="16238"/>
                    <a:pt x="0" y="9881"/>
                    <a:pt x="0" y="1"/>
                  </a:cubicBezTo>
                  <a:lnTo>
                    <a:pt x="5285" y="92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47"/>
            <p:cNvSpPr/>
            <p:nvPr/>
          </p:nvSpPr>
          <p:spPr>
            <a:xfrm>
              <a:off x="6723200" y="2018825"/>
              <a:ext cx="407850" cy="1095250"/>
            </a:xfrm>
            <a:custGeom>
              <a:rect b="b" l="l" r="r" t="t"/>
              <a:pathLst>
                <a:path extrusionOk="0" h="43810" w="16314">
                  <a:moveTo>
                    <a:pt x="15854" y="1150"/>
                  </a:moveTo>
                  <a:cubicBezTo>
                    <a:pt x="16314" y="9115"/>
                    <a:pt x="10340" y="15242"/>
                    <a:pt x="7123" y="21905"/>
                  </a:cubicBezTo>
                  <a:cubicBezTo>
                    <a:pt x="7123" y="27573"/>
                    <a:pt x="7047" y="33470"/>
                    <a:pt x="7277" y="39520"/>
                  </a:cubicBezTo>
                  <a:cubicBezTo>
                    <a:pt x="7353" y="42354"/>
                    <a:pt x="690" y="43809"/>
                    <a:pt x="613" y="42354"/>
                  </a:cubicBezTo>
                  <a:cubicBezTo>
                    <a:pt x="77" y="34466"/>
                    <a:pt x="1" y="27113"/>
                    <a:pt x="77" y="20373"/>
                  </a:cubicBezTo>
                  <a:cubicBezTo>
                    <a:pt x="77" y="16544"/>
                    <a:pt x="4596" y="6434"/>
                    <a:pt x="7736" y="1"/>
                  </a:cubicBezTo>
                  <a:lnTo>
                    <a:pt x="15854" y="115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47"/>
            <p:cNvSpPr/>
            <p:nvPr/>
          </p:nvSpPr>
          <p:spPr>
            <a:xfrm>
              <a:off x="6675350" y="1147650"/>
              <a:ext cx="490175" cy="926725"/>
            </a:xfrm>
            <a:custGeom>
              <a:rect b="b" l="l" r="r" t="t"/>
              <a:pathLst>
                <a:path extrusionOk="0" h="37069" w="19607">
                  <a:moveTo>
                    <a:pt x="18764" y="9957"/>
                  </a:moveTo>
                  <a:cubicBezTo>
                    <a:pt x="19607" y="12408"/>
                    <a:pt x="18994" y="15778"/>
                    <a:pt x="18688" y="18305"/>
                  </a:cubicBezTo>
                  <a:cubicBezTo>
                    <a:pt x="18228" y="21981"/>
                    <a:pt x="17003" y="23896"/>
                    <a:pt x="17003" y="28568"/>
                  </a:cubicBezTo>
                  <a:cubicBezTo>
                    <a:pt x="17003" y="29946"/>
                    <a:pt x="16849" y="32321"/>
                    <a:pt x="16696" y="34848"/>
                  </a:cubicBezTo>
                  <a:cubicBezTo>
                    <a:pt x="13097" y="37069"/>
                    <a:pt x="3906" y="34542"/>
                    <a:pt x="3217" y="30253"/>
                  </a:cubicBezTo>
                  <a:lnTo>
                    <a:pt x="1302" y="13403"/>
                  </a:lnTo>
                  <a:cubicBezTo>
                    <a:pt x="919" y="10187"/>
                    <a:pt x="0" y="0"/>
                    <a:pt x="4978" y="690"/>
                  </a:cubicBezTo>
                  <a:cubicBezTo>
                    <a:pt x="6893" y="996"/>
                    <a:pt x="9727" y="843"/>
                    <a:pt x="12407" y="2451"/>
                  </a:cubicBezTo>
                  <a:cubicBezTo>
                    <a:pt x="15854" y="4442"/>
                    <a:pt x="18764" y="8348"/>
                    <a:pt x="18764" y="995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47"/>
            <p:cNvSpPr/>
            <p:nvPr/>
          </p:nvSpPr>
          <p:spPr>
            <a:xfrm>
              <a:off x="6436000" y="1164875"/>
              <a:ext cx="363825" cy="427000"/>
            </a:xfrm>
            <a:custGeom>
              <a:rect b="b" l="l" r="r" t="t"/>
              <a:pathLst>
                <a:path extrusionOk="0" h="17080" w="14553">
                  <a:moveTo>
                    <a:pt x="14552" y="537"/>
                  </a:moveTo>
                  <a:cubicBezTo>
                    <a:pt x="10876" y="1"/>
                    <a:pt x="8655" y="4366"/>
                    <a:pt x="2681" y="9038"/>
                  </a:cubicBezTo>
                  <a:cubicBezTo>
                    <a:pt x="1" y="11106"/>
                    <a:pt x="996" y="13480"/>
                    <a:pt x="2068" y="14476"/>
                  </a:cubicBezTo>
                  <a:cubicBezTo>
                    <a:pt x="5055" y="17080"/>
                    <a:pt x="10110" y="10953"/>
                    <a:pt x="11872" y="9651"/>
                  </a:cubicBezTo>
                  <a:lnTo>
                    <a:pt x="14552" y="5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47"/>
            <p:cNvSpPr/>
            <p:nvPr/>
          </p:nvSpPr>
          <p:spPr>
            <a:xfrm>
              <a:off x="6675350" y="1147650"/>
              <a:ext cx="511250" cy="949725"/>
            </a:xfrm>
            <a:custGeom>
              <a:rect b="b" l="l" r="r" t="t"/>
              <a:pathLst>
                <a:path extrusionOk="0" h="37989" w="20450">
                  <a:moveTo>
                    <a:pt x="19683" y="9650"/>
                  </a:moveTo>
                  <a:cubicBezTo>
                    <a:pt x="20449" y="12101"/>
                    <a:pt x="18994" y="15778"/>
                    <a:pt x="18688" y="18305"/>
                  </a:cubicBezTo>
                  <a:cubicBezTo>
                    <a:pt x="18228" y="21981"/>
                    <a:pt x="17845" y="23972"/>
                    <a:pt x="17845" y="28644"/>
                  </a:cubicBezTo>
                  <a:cubicBezTo>
                    <a:pt x="17845" y="30023"/>
                    <a:pt x="18305" y="34312"/>
                    <a:pt x="18151" y="36839"/>
                  </a:cubicBezTo>
                  <a:cubicBezTo>
                    <a:pt x="16237" y="37988"/>
                    <a:pt x="12407" y="37682"/>
                    <a:pt x="9114" y="36533"/>
                  </a:cubicBezTo>
                  <a:cubicBezTo>
                    <a:pt x="8884" y="31325"/>
                    <a:pt x="8731" y="25811"/>
                    <a:pt x="8884" y="21675"/>
                  </a:cubicBezTo>
                  <a:cubicBezTo>
                    <a:pt x="9037" y="17309"/>
                    <a:pt x="9803" y="13020"/>
                    <a:pt x="12178" y="7889"/>
                  </a:cubicBezTo>
                  <a:cubicBezTo>
                    <a:pt x="13556" y="4902"/>
                    <a:pt x="12714" y="3140"/>
                    <a:pt x="10493" y="2145"/>
                  </a:cubicBezTo>
                  <a:cubicBezTo>
                    <a:pt x="5821" y="154"/>
                    <a:pt x="4978" y="2604"/>
                    <a:pt x="4366" y="6281"/>
                  </a:cubicBezTo>
                  <a:cubicBezTo>
                    <a:pt x="3676" y="10033"/>
                    <a:pt x="3829" y="13403"/>
                    <a:pt x="4212" y="16926"/>
                  </a:cubicBezTo>
                  <a:cubicBezTo>
                    <a:pt x="4825" y="22594"/>
                    <a:pt x="5438" y="29180"/>
                    <a:pt x="5974" y="35001"/>
                  </a:cubicBezTo>
                  <a:cubicBezTo>
                    <a:pt x="4519" y="34005"/>
                    <a:pt x="3446" y="32857"/>
                    <a:pt x="3217" y="31631"/>
                  </a:cubicBezTo>
                  <a:lnTo>
                    <a:pt x="1302" y="13403"/>
                  </a:lnTo>
                  <a:cubicBezTo>
                    <a:pt x="766" y="10263"/>
                    <a:pt x="0" y="0"/>
                    <a:pt x="4978" y="690"/>
                  </a:cubicBezTo>
                  <a:cubicBezTo>
                    <a:pt x="6893" y="996"/>
                    <a:pt x="9727" y="843"/>
                    <a:pt x="12407" y="2451"/>
                  </a:cubicBezTo>
                  <a:cubicBezTo>
                    <a:pt x="15854" y="4442"/>
                    <a:pt x="19683" y="8042"/>
                    <a:pt x="19683" y="96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47"/>
            <p:cNvSpPr/>
            <p:nvPr/>
          </p:nvSpPr>
          <p:spPr>
            <a:xfrm>
              <a:off x="6841925" y="1101700"/>
              <a:ext cx="153200" cy="237450"/>
            </a:xfrm>
            <a:custGeom>
              <a:rect b="b" l="l" r="r" t="t"/>
              <a:pathLst>
                <a:path extrusionOk="0" h="9498" w="6128">
                  <a:moveTo>
                    <a:pt x="5285" y="0"/>
                  </a:moveTo>
                  <a:cubicBezTo>
                    <a:pt x="5132" y="1379"/>
                    <a:pt x="5361" y="4136"/>
                    <a:pt x="5668" y="5361"/>
                  </a:cubicBezTo>
                  <a:cubicBezTo>
                    <a:pt x="6127" y="7429"/>
                    <a:pt x="0" y="9497"/>
                    <a:pt x="153" y="5515"/>
                  </a:cubicBezTo>
                  <a:cubicBezTo>
                    <a:pt x="230" y="4902"/>
                    <a:pt x="153" y="4366"/>
                    <a:pt x="77" y="3753"/>
                  </a:cubicBezTo>
                  <a:lnTo>
                    <a:pt x="5285" y="0"/>
                  </a:ln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47"/>
            <p:cNvSpPr/>
            <p:nvPr/>
          </p:nvSpPr>
          <p:spPr>
            <a:xfrm>
              <a:off x="7000825" y="1316150"/>
              <a:ext cx="195325" cy="492100"/>
            </a:xfrm>
            <a:custGeom>
              <a:rect b="b" l="l" r="r" t="t"/>
              <a:pathLst>
                <a:path extrusionOk="0" h="19684" w="7813">
                  <a:moveTo>
                    <a:pt x="1839" y="1685"/>
                  </a:moveTo>
                  <a:cubicBezTo>
                    <a:pt x="1" y="5055"/>
                    <a:pt x="1303" y="13709"/>
                    <a:pt x="1533" y="17922"/>
                  </a:cubicBezTo>
                  <a:lnTo>
                    <a:pt x="6281" y="19683"/>
                  </a:lnTo>
                  <a:cubicBezTo>
                    <a:pt x="6588" y="15318"/>
                    <a:pt x="7813" y="9191"/>
                    <a:pt x="7277" y="4978"/>
                  </a:cubicBezTo>
                  <a:cubicBezTo>
                    <a:pt x="7124" y="3140"/>
                    <a:pt x="6281" y="1379"/>
                    <a:pt x="4596" y="536"/>
                  </a:cubicBezTo>
                  <a:cubicBezTo>
                    <a:pt x="3601" y="0"/>
                    <a:pt x="2605" y="383"/>
                    <a:pt x="1839" y="168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47"/>
            <p:cNvSpPr/>
            <p:nvPr/>
          </p:nvSpPr>
          <p:spPr>
            <a:xfrm>
              <a:off x="6652350" y="1584200"/>
              <a:ext cx="34500" cy="59375"/>
            </a:xfrm>
            <a:custGeom>
              <a:rect b="b" l="l" r="r" t="t"/>
              <a:pathLst>
                <a:path extrusionOk="0" h="2375" w="1380">
                  <a:moveTo>
                    <a:pt x="154" y="690"/>
                  </a:moveTo>
                  <a:cubicBezTo>
                    <a:pt x="231" y="537"/>
                    <a:pt x="1073" y="0"/>
                    <a:pt x="1150" y="230"/>
                  </a:cubicBezTo>
                  <a:lnTo>
                    <a:pt x="1380" y="843"/>
                  </a:lnTo>
                  <a:lnTo>
                    <a:pt x="1380" y="1915"/>
                  </a:lnTo>
                  <a:lnTo>
                    <a:pt x="843" y="2375"/>
                  </a:lnTo>
                  <a:lnTo>
                    <a:pt x="537" y="1685"/>
                  </a:lnTo>
                  <a:cubicBezTo>
                    <a:pt x="384" y="1532"/>
                    <a:pt x="1" y="920"/>
                    <a:pt x="154" y="690"/>
                  </a:cubicBez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47"/>
            <p:cNvSpPr/>
            <p:nvPr/>
          </p:nvSpPr>
          <p:spPr>
            <a:xfrm>
              <a:off x="6673425" y="1352525"/>
              <a:ext cx="325525" cy="666325"/>
            </a:xfrm>
            <a:custGeom>
              <a:rect b="b" l="l" r="r" t="t"/>
              <a:pathLst>
                <a:path extrusionOk="0" h="26653" w="13021">
                  <a:moveTo>
                    <a:pt x="0" y="536"/>
                  </a:moveTo>
                  <a:cubicBezTo>
                    <a:pt x="0" y="153"/>
                    <a:pt x="230" y="0"/>
                    <a:pt x="613" y="230"/>
                  </a:cubicBezTo>
                  <a:lnTo>
                    <a:pt x="12408" y="7123"/>
                  </a:lnTo>
                  <a:cubicBezTo>
                    <a:pt x="12714" y="7276"/>
                    <a:pt x="13020" y="7736"/>
                    <a:pt x="13020" y="8042"/>
                  </a:cubicBezTo>
                  <a:lnTo>
                    <a:pt x="13020" y="26117"/>
                  </a:lnTo>
                  <a:cubicBezTo>
                    <a:pt x="13020" y="26500"/>
                    <a:pt x="12714" y="26653"/>
                    <a:pt x="12408" y="26500"/>
                  </a:cubicBezTo>
                  <a:lnTo>
                    <a:pt x="613" y="19607"/>
                  </a:lnTo>
                  <a:cubicBezTo>
                    <a:pt x="307" y="19377"/>
                    <a:pt x="0" y="18994"/>
                    <a:pt x="0" y="18611"/>
                  </a:cubicBezTo>
                  <a:lnTo>
                    <a:pt x="0" y="53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47"/>
            <p:cNvSpPr/>
            <p:nvPr/>
          </p:nvSpPr>
          <p:spPr>
            <a:xfrm>
              <a:off x="6995100" y="1544000"/>
              <a:ext cx="21075" cy="471025"/>
            </a:xfrm>
            <a:custGeom>
              <a:rect b="b" l="l" r="r" t="t"/>
              <a:pathLst>
                <a:path extrusionOk="0" h="18841" w="843">
                  <a:moveTo>
                    <a:pt x="153" y="18458"/>
                  </a:moveTo>
                  <a:lnTo>
                    <a:pt x="153" y="383"/>
                  </a:lnTo>
                  <a:lnTo>
                    <a:pt x="843" y="0"/>
                  </a:lnTo>
                  <a:lnTo>
                    <a:pt x="843" y="18075"/>
                  </a:lnTo>
                  <a:cubicBezTo>
                    <a:pt x="843" y="18075"/>
                    <a:pt x="843" y="18151"/>
                    <a:pt x="843" y="18151"/>
                  </a:cubicBezTo>
                  <a:cubicBezTo>
                    <a:pt x="843" y="18305"/>
                    <a:pt x="766" y="18381"/>
                    <a:pt x="690" y="18381"/>
                  </a:cubicBezTo>
                  <a:lnTo>
                    <a:pt x="0" y="18841"/>
                  </a:lnTo>
                  <a:cubicBezTo>
                    <a:pt x="77" y="18764"/>
                    <a:pt x="153" y="18688"/>
                    <a:pt x="153" y="184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47"/>
            <p:cNvSpPr/>
            <p:nvPr/>
          </p:nvSpPr>
          <p:spPr>
            <a:xfrm>
              <a:off x="6677250" y="1344850"/>
              <a:ext cx="338925" cy="208750"/>
            </a:xfrm>
            <a:custGeom>
              <a:rect b="b" l="l" r="r" t="t"/>
              <a:pathLst>
                <a:path extrusionOk="0" h="8350" w="13557">
                  <a:moveTo>
                    <a:pt x="1" y="460"/>
                  </a:moveTo>
                  <a:lnTo>
                    <a:pt x="766" y="78"/>
                  </a:lnTo>
                  <a:cubicBezTo>
                    <a:pt x="766" y="78"/>
                    <a:pt x="766" y="78"/>
                    <a:pt x="766" y="78"/>
                  </a:cubicBezTo>
                  <a:cubicBezTo>
                    <a:pt x="766" y="1"/>
                    <a:pt x="766" y="1"/>
                    <a:pt x="766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920" y="1"/>
                    <a:pt x="920" y="1"/>
                  </a:cubicBezTo>
                  <a:cubicBezTo>
                    <a:pt x="920" y="1"/>
                    <a:pt x="920" y="1"/>
                    <a:pt x="920" y="1"/>
                  </a:cubicBezTo>
                  <a:cubicBezTo>
                    <a:pt x="920" y="1"/>
                    <a:pt x="920" y="1"/>
                    <a:pt x="920" y="1"/>
                  </a:cubicBezTo>
                  <a:lnTo>
                    <a:pt x="920" y="1"/>
                  </a:lnTo>
                  <a:cubicBezTo>
                    <a:pt x="996" y="1"/>
                    <a:pt x="996" y="1"/>
                    <a:pt x="996" y="1"/>
                  </a:cubicBezTo>
                  <a:cubicBezTo>
                    <a:pt x="996" y="1"/>
                    <a:pt x="996" y="1"/>
                    <a:pt x="996" y="1"/>
                  </a:cubicBezTo>
                  <a:cubicBezTo>
                    <a:pt x="996" y="1"/>
                    <a:pt x="1073" y="1"/>
                    <a:pt x="1073" y="1"/>
                  </a:cubicBezTo>
                  <a:cubicBezTo>
                    <a:pt x="1073" y="1"/>
                    <a:pt x="1073" y="1"/>
                    <a:pt x="1073" y="1"/>
                  </a:cubicBezTo>
                  <a:cubicBezTo>
                    <a:pt x="1073" y="1"/>
                    <a:pt x="1073" y="78"/>
                    <a:pt x="1073" y="78"/>
                  </a:cubicBezTo>
                  <a:cubicBezTo>
                    <a:pt x="1149" y="78"/>
                    <a:pt x="1149" y="78"/>
                    <a:pt x="1149" y="78"/>
                  </a:cubicBezTo>
                  <a:lnTo>
                    <a:pt x="13021" y="6970"/>
                  </a:lnTo>
                  <a:cubicBezTo>
                    <a:pt x="13097" y="6970"/>
                    <a:pt x="13097" y="7047"/>
                    <a:pt x="13174" y="7124"/>
                  </a:cubicBezTo>
                  <a:cubicBezTo>
                    <a:pt x="13174" y="7124"/>
                    <a:pt x="13174" y="7124"/>
                    <a:pt x="13174" y="7124"/>
                  </a:cubicBezTo>
                  <a:cubicBezTo>
                    <a:pt x="13174" y="7124"/>
                    <a:pt x="13250" y="7124"/>
                    <a:pt x="13250" y="7124"/>
                  </a:cubicBezTo>
                  <a:cubicBezTo>
                    <a:pt x="13250" y="7124"/>
                    <a:pt x="13250" y="7124"/>
                    <a:pt x="13250" y="7124"/>
                  </a:cubicBezTo>
                  <a:cubicBezTo>
                    <a:pt x="13250" y="7200"/>
                    <a:pt x="13250" y="7200"/>
                    <a:pt x="13250" y="7200"/>
                  </a:cubicBezTo>
                  <a:cubicBezTo>
                    <a:pt x="13250" y="7200"/>
                    <a:pt x="13327" y="7200"/>
                    <a:pt x="13327" y="7200"/>
                  </a:cubicBezTo>
                  <a:cubicBezTo>
                    <a:pt x="13327" y="7277"/>
                    <a:pt x="13327" y="7277"/>
                    <a:pt x="13327" y="7277"/>
                  </a:cubicBezTo>
                  <a:cubicBezTo>
                    <a:pt x="13327" y="7277"/>
                    <a:pt x="13327" y="7277"/>
                    <a:pt x="13327" y="7277"/>
                  </a:cubicBezTo>
                  <a:cubicBezTo>
                    <a:pt x="13327" y="7277"/>
                    <a:pt x="13327" y="7277"/>
                    <a:pt x="13327" y="7277"/>
                  </a:cubicBezTo>
                  <a:cubicBezTo>
                    <a:pt x="13327" y="7277"/>
                    <a:pt x="13404" y="7353"/>
                    <a:pt x="13404" y="7353"/>
                  </a:cubicBezTo>
                  <a:cubicBezTo>
                    <a:pt x="13404" y="7353"/>
                    <a:pt x="13404" y="7353"/>
                    <a:pt x="13404" y="7353"/>
                  </a:cubicBezTo>
                  <a:cubicBezTo>
                    <a:pt x="13404" y="7353"/>
                    <a:pt x="13404" y="7353"/>
                    <a:pt x="13404" y="7353"/>
                  </a:cubicBezTo>
                  <a:cubicBezTo>
                    <a:pt x="13404" y="7353"/>
                    <a:pt x="13404" y="7430"/>
                    <a:pt x="13404" y="7430"/>
                  </a:cubicBezTo>
                  <a:cubicBezTo>
                    <a:pt x="13404" y="7430"/>
                    <a:pt x="13404" y="7430"/>
                    <a:pt x="13404" y="7430"/>
                  </a:cubicBezTo>
                  <a:cubicBezTo>
                    <a:pt x="13480" y="7430"/>
                    <a:pt x="13480" y="7430"/>
                    <a:pt x="13480" y="7507"/>
                  </a:cubicBezTo>
                  <a:cubicBezTo>
                    <a:pt x="13480" y="7507"/>
                    <a:pt x="13480" y="7507"/>
                    <a:pt x="13480" y="7507"/>
                  </a:cubicBezTo>
                  <a:cubicBezTo>
                    <a:pt x="13480" y="7507"/>
                    <a:pt x="13480" y="7507"/>
                    <a:pt x="13480" y="7507"/>
                  </a:cubicBezTo>
                  <a:cubicBezTo>
                    <a:pt x="13480" y="7507"/>
                    <a:pt x="13480" y="7507"/>
                    <a:pt x="13480" y="7507"/>
                  </a:cubicBezTo>
                  <a:cubicBezTo>
                    <a:pt x="13480" y="7583"/>
                    <a:pt x="13480" y="7583"/>
                    <a:pt x="13480" y="7583"/>
                  </a:cubicBezTo>
                  <a:cubicBezTo>
                    <a:pt x="13480" y="7583"/>
                    <a:pt x="13557" y="7583"/>
                    <a:pt x="13557" y="7660"/>
                  </a:cubicBezTo>
                  <a:cubicBezTo>
                    <a:pt x="13557" y="7660"/>
                    <a:pt x="13557" y="7660"/>
                    <a:pt x="13557" y="7660"/>
                  </a:cubicBezTo>
                  <a:cubicBezTo>
                    <a:pt x="13557" y="7660"/>
                    <a:pt x="13557" y="7660"/>
                    <a:pt x="13557" y="7660"/>
                  </a:cubicBezTo>
                  <a:cubicBezTo>
                    <a:pt x="13557" y="7660"/>
                    <a:pt x="13557" y="7660"/>
                    <a:pt x="13557" y="7660"/>
                  </a:cubicBezTo>
                  <a:cubicBezTo>
                    <a:pt x="13557" y="7736"/>
                    <a:pt x="13557" y="7736"/>
                    <a:pt x="13557" y="7736"/>
                  </a:cubicBezTo>
                  <a:cubicBezTo>
                    <a:pt x="13557" y="7736"/>
                    <a:pt x="13557" y="7813"/>
                    <a:pt x="13557" y="7813"/>
                  </a:cubicBezTo>
                  <a:cubicBezTo>
                    <a:pt x="13557" y="7813"/>
                    <a:pt x="13557" y="7813"/>
                    <a:pt x="13557" y="7813"/>
                  </a:cubicBezTo>
                  <a:cubicBezTo>
                    <a:pt x="13557" y="7813"/>
                    <a:pt x="13557" y="7813"/>
                    <a:pt x="13557" y="7813"/>
                  </a:cubicBezTo>
                  <a:cubicBezTo>
                    <a:pt x="13557" y="7890"/>
                    <a:pt x="13557" y="7890"/>
                    <a:pt x="13557" y="7966"/>
                  </a:cubicBezTo>
                  <a:lnTo>
                    <a:pt x="13557" y="7966"/>
                  </a:lnTo>
                  <a:lnTo>
                    <a:pt x="12867" y="8349"/>
                  </a:lnTo>
                  <a:cubicBezTo>
                    <a:pt x="12867" y="8349"/>
                    <a:pt x="12867" y="8272"/>
                    <a:pt x="12791" y="8272"/>
                  </a:cubicBezTo>
                  <a:cubicBezTo>
                    <a:pt x="12791" y="8272"/>
                    <a:pt x="12791" y="8272"/>
                    <a:pt x="12791" y="8196"/>
                  </a:cubicBezTo>
                  <a:cubicBezTo>
                    <a:pt x="12791" y="8196"/>
                    <a:pt x="12791" y="8119"/>
                    <a:pt x="12791" y="8119"/>
                  </a:cubicBezTo>
                  <a:lnTo>
                    <a:pt x="12791" y="8119"/>
                  </a:lnTo>
                  <a:cubicBezTo>
                    <a:pt x="12791" y="8043"/>
                    <a:pt x="12791" y="8043"/>
                    <a:pt x="12714" y="7966"/>
                  </a:cubicBezTo>
                  <a:lnTo>
                    <a:pt x="12714" y="7966"/>
                  </a:lnTo>
                  <a:cubicBezTo>
                    <a:pt x="12714" y="7890"/>
                    <a:pt x="12714" y="7890"/>
                    <a:pt x="12638" y="7813"/>
                  </a:cubicBezTo>
                  <a:cubicBezTo>
                    <a:pt x="12638" y="7813"/>
                    <a:pt x="12638" y="7813"/>
                    <a:pt x="12638" y="7813"/>
                  </a:cubicBezTo>
                  <a:cubicBezTo>
                    <a:pt x="12638" y="7813"/>
                    <a:pt x="12638" y="7736"/>
                    <a:pt x="12561" y="7736"/>
                  </a:cubicBezTo>
                  <a:cubicBezTo>
                    <a:pt x="12561" y="7660"/>
                    <a:pt x="12561" y="7660"/>
                    <a:pt x="12561" y="7660"/>
                  </a:cubicBezTo>
                  <a:cubicBezTo>
                    <a:pt x="12561" y="7660"/>
                    <a:pt x="12561" y="7660"/>
                    <a:pt x="12484" y="7583"/>
                  </a:cubicBezTo>
                  <a:cubicBezTo>
                    <a:pt x="12484" y="7583"/>
                    <a:pt x="12484" y="7583"/>
                    <a:pt x="12484" y="7583"/>
                  </a:cubicBezTo>
                  <a:cubicBezTo>
                    <a:pt x="12484" y="7583"/>
                    <a:pt x="12484" y="7507"/>
                    <a:pt x="12408" y="7507"/>
                  </a:cubicBezTo>
                  <a:cubicBezTo>
                    <a:pt x="12408" y="7507"/>
                    <a:pt x="12331" y="7430"/>
                    <a:pt x="12255" y="7430"/>
                  </a:cubicBezTo>
                  <a:lnTo>
                    <a:pt x="460" y="537"/>
                  </a:lnTo>
                  <a:cubicBezTo>
                    <a:pt x="384" y="460"/>
                    <a:pt x="384" y="460"/>
                    <a:pt x="307" y="460"/>
                  </a:cubicBezTo>
                  <a:cubicBezTo>
                    <a:pt x="307" y="460"/>
                    <a:pt x="307" y="460"/>
                    <a:pt x="307" y="460"/>
                  </a:cubicBezTo>
                  <a:cubicBezTo>
                    <a:pt x="307" y="460"/>
                    <a:pt x="230" y="460"/>
                    <a:pt x="230" y="460"/>
                  </a:cubicBezTo>
                  <a:cubicBezTo>
                    <a:pt x="230" y="460"/>
                    <a:pt x="230" y="460"/>
                    <a:pt x="230" y="460"/>
                  </a:cubicBezTo>
                  <a:cubicBezTo>
                    <a:pt x="154" y="460"/>
                    <a:pt x="154" y="460"/>
                    <a:pt x="77" y="460"/>
                  </a:cubicBezTo>
                  <a:cubicBezTo>
                    <a:pt x="77" y="460"/>
                    <a:pt x="77" y="460"/>
                    <a:pt x="77" y="460"/>
                  </a:cubicBezTo>
                  <a:cubicBezTo>
                    <a:pt x="77" y="460"/>
                    <a:pt x="77" y="460"/>
                    <a:pt x="1" y="460"/>
                  </a:cubicBezTo>
                  <a:lnTo>
                    <a:pt x="1" y="460"/>
                  </a:lnTo>
                  <a:lnTo>
                    <a:pt x="1" y="4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47"/>
            <p:cNvSpPr/>
            <p:nvPr/>
          </p:nvSpPr>
          <p:spPr>
            <a:xfrm>
              <a:off x="6640875" y="1580375"/>
              <a:ext cx="160850" cy="137875"/>
            </a:xfrm>
            <a:custGeom>
              <a:rect b="b" l="l" r="r" t="t"/>
              <a:pathLst>
                <a:path extrusionOk="0" h="5515" w="6434">
                  <a:moveTo>
                    <a:pt x="6434" y="2604"/>
                  </a:moveTo>
                  <a:cubicBezTo>
                    <a:pt x="5668" y="2145"/>
                    <a:pt x="5362" y="1838"/>
                    <a:pt x="4979" y="1226"/>
                  </a:cubicBezTo>
                  <a:cubicBezTo>
                    <a:pt x="4596" y="613"/>
                    <a:pt x="4366" y="536"/>
                    <a:pt x="3830" y="383"/>
                  </a:cubicBezTo>
                  <a:cubicBezTo>
                    <a:pt x="3600" y="230"/>
                    <a:pt x="2604" y="77"/>
                    <a:pt x="2145" y="77"/>
                  </a:cubicBezTo>
                  <a:cubicBezTo>
                    <a:pt x="1609" y="0"/>
                    <a:pt x="1532" y="766"/>
                    <a:pt x="1839" y="996"/>
                  </a:cubicBezTo>
                  <a:cubicBezTo>
                    <a:pt x="2068" y="1149"/>
                    <a:pt x="3370" y="1379"/>
                    <a:pt x="3523" y="1685"/>
                  </a:cubicBezTo>
                  <a:cubicBezTo>
                    <a:pt x="3141" y="1762"/>
                    <a:pt x="2604" y="1609"/>
                    <a:pt x="2298" y="1532"/>
                  </a:cubicBezTo>
                  <a:cubicBezTo>
                    <a:pt x="1149" y="1302"/>
                    <a:pt x="996" y="996"/>
                    <a:pt x="919" y="613"/>
                  </a:cubicBezTo>
                  <a:cubicBezTo>
                    <a:pt x="460" y="843"/>
                    <a:pt x="537" y="843"/>
                    <a:pt x="307" y="1302"/>
                  </a:cubicBezTo>
                  <a:cubicBezTo>
                    <a:pt x="230" y="1455"/>
                    <a:pt x="154" y="1609"/>
                    <a:pt x="154" y="1762"/>
                  </a:cubicBezTo>
                  <a:cubicBezTo>
                    <a:pt x="0" y="1992"/>
                    <a:pt x="383" y="3983"/>
                    <a:pt x="460" y="4289"/>
                  </a:cubicBezTo>
                  <a:cubicBezTo>
                    <a:pt x="537" y="4749"/>
                    <a:pt x="843" y="5208"/>
                    <a:pt x="1609" y="5285"/>
                  </a:cubicBezTo>
                  <a:cubicBezTo>
                    <a:pt x="2758" y="5438"/>
                    <a:pt x="3983" y="5132"/>
                    <a:pt x="5208" y="5515"/>
                  </a:cubicBezTo>
                  <a:lnTo>
                    <a:pt x="6434" y="2604"/>
                  </a:lnTo>
                  <a:close/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47"/>
            <p:cNvSpPr/>
            <p:nvPr/>
          </p:nvSpPr>
          <p:spPr>
            <a:xfrm>
              <a:off x="6753850" y="1632075"/>
              <a:ext cx="409750" cy="235525"/>
            </a:xfrm>
            <a:custGeom>
              <a:rect b="b" l="l" r="r" t="t"/>
              <a:pathLst>
                <a:path extrusionOk="0" h="9421" w="16390">
                  <a:moveTo>
                    <a:pt x="1302" y="0"/>
                  </a:moveTo>
                  <a:cubicBezTo>
                    <a:pt x="5361" y="996"/>
                    <a:pt x="7506" y="1532"/>
                    <a:pt x="11259" y="2681"/>
                  </a:cubicBezTo>
                  <a:cubicBezTo>
                    <a:pt x="12944" y="3217"/>
                    <a:pt x="14628" y="4059"/>
                    <a:pt x="16390" y="4672"/>
                  </a:cubicBezTo>
                  <a:cubicBezTo>
                    <a:pt x="16237" y="6510"/>
                    <a:pt x="16084" y="8042"/>
                    <a:pt x="15624" y="8578"/>
                  </a:cubicBezTo>
                  <a:cubicBezTo>
                    <a:pt x="14935" y="9420"/>
                    <a:pt x="13863" y="9191"/>
                    <a:pt x="12331" y="8884"/>
                  </a:cubicBezTo>
                  <a:cubicBezTo>
                    <a:pt x="8808" y="8195"/>
                    <a:pt x="3293" y="5208"/>
                    <a:pt x="153" y="3676"/>
                  </a:cubicBezTo>
                  <a:cubicBezTo>
                    <a:pt x="0" y="2451"/>
                    <a:pt x="306" y="460"/>
                    <a:pt x="130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47"/>
            <p:cNvSpPr/>
            <p:nvPr/>
          </p:nvSpPr>
          <p:spPr>
            <a:xfrm>
              <a:off x="6660025" y="1065325"/>
              <a:ext cx="155100" cy="174250"/>
            </a:xfrm>
            <a:custGeom>
              <a:rect b="b" l="l" r="r" t="t"/>
              <a:pathLst>
                <a:path extrusionOk="0" h="6970" w="6204">
                  <a:moveTo>
                    <a:pt x="0" y="5514"/>
                  </a:moveTo>
                  <a:cubicBezTo>
                    <a:pt x="919" y="3906"/>
                    <a:pt x="1073" y="3064"/>
                    <a:pt x="1838" y="2145"/>
                  </a:cubicBezTo>
                  <a:cubicBezTo>
                    <a:pt x="2451" y="1532"/>
                    <a:pt x="3523" y="843"/>
                    <a:pt x="4825" y="0"/>
                  </a:cubicBezTo>
                  <a:lnTo>
                    <a:pt x="6204" y="2528"/>
                  </a:lnTo>
                  <a:cubicBezTo>
                    <a:pt x="5361" y="4059"/>
                    <a:pt x="4749" y="4825"/>
                    <a:pt x="3294" y="5285"/>
                  </a:cubicBezTo>
                  <a:lnTo>
                    <a:pt x="2068" y="6970"/>
                  </a:lnTo>
                  <a:lnTo>
                    <a:pt x="0" y="5514"/>
                  </a:ln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47"/>
            <p:cNvSpPr/>
            <p:nvPr/>
          </p:nvSpPr>
          <p:spPr>
            <a:xfrm>
              <a:off x="6453225" y="1159125"/>
              <a:ext cx="283400" cy="407875"/>
            </a:xfrm>
            <a:custGeom>
              <a:rect b="b" l="l" r="r" t="t"/>
              <a:pathLst>
                <a:path extrusionOk="0" h="16315" w="11336">
                  <a:moveTo>
                    <a:pt x="8349" y="154"/>
                  </a:moveTo>
                  <a:cubicBezTo>
                    <a:pt x="9115" y="1"/>
                    <a:pt x="11106" y="1150"/>
                    <a:pt x="11336" y="1992"/>
                  </a:cubicBezTo>
                  <a:lnTo>
                    <a:pt x="5439" y="13787"/>
                  </a:lnTo>
                  <a:cubicBezTo>
                    <a:pt x="4137" y="16314"/>
                    <a:pt x="1533" y="15242"/>
                    <a:pt x="767" y="14093"/>
                  </a:cubicBezTo>
                  <a:cubicBezTo>
                    <a:pt x="1" y="13097"/>
                    <a:pt x="231" y="11183"/>
                    <a:pt x="767" y="10340"/>
                  </a:cubicBezTo>
                  <a:cubicBezTo>
                    <a:pt x="3218" y="6587"/>
                    <a:pt x="5515" y="3677"/>
                    <a:pt x="8349" y="1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47"/>
            <p:cNvSpPr/>
            <p:nvPr/>
          </p:nvSpPr>
          <p:spPr>
            <a:xfrm>
              <a:off x="6809375" y="990650"/>
              <a:ext cx="17250" cy="3850"/>
            </a:xfrm>
            <a:custGeom>
              <a:rect b="b" l="l" r="r" t="t"/>
              <a:pathLst>
                <a:path extrusionOk="0" h="154" w="690">
                  <a:moveTo>
                    <a:pt x="613" y="153"/>
                  </a:moveTo>
                  <a:lnTo>
                    <a:pt x="0" y="77"/>
                  </a:lnTo>
                  <a:cubicBezTo>
                    <a:pt x="77" y="0"/>
                    <a:pt x="77" y="0"/>
                    <a:pt x="77" y="0"/>
                  </a:cubicBezTo>
                  <a:lnTo>
                    <a:pt x="689" y="77"/>
                  </a:lnTo>
                  <a:cubicBezTo>
                    <a:pt x="689" y="153"/>
                    <a:pt x="689" y="153"/>
                    <a:pt x="613" y="153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47"/>
            <p:cNvSpPr/>
            <p:nvPr/>
          </p:nvSpPr>
          <p:spPr>
            <a:xfrm>
              <a:off x="6811275" y="988725"/>
              <a:ext cx="17275" cy="3850"/>
            </a:xfrm>
            <a:custGeom>
              <a:rect b="b" l="l" r="r" t="t"/>
              <a:pathLst>
                <a:path extrusionOk="0" h="154" w="691">
                  <a:moveTo>
                    <a:pt x="613" y="154"/>
                  </a:moveTo>
                  <a:lnTo>
                    <a:pt x="1" y="77"/>
                  </a:lnTo>
                  <a:cubicBezTo>
                    <a:pt x="77" y="77"/>
                    <a:pt x="77" y="1"/>
                    <a:pt x="77" y="1"/>
                  </a:cubicBezTo>
                  <a:lnTo>
                    <a:pt x="690" y="154"/>
                  </a:lnTo>
                  <a:cubicBezTo>
                    <a:pt x="690" y="154"/>
                    <a:pt x="690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47"/>
            <p:cNvSpPr/>
            <p:nvPr/>
          </p:nvSpPr>
          <p:spPr>
            <a:xfrm>
              <a:off x="6813200" y="988725"/>
              <a:ext cx="17250" cy="3850"/>
            </a:xfrm>
            <a:custGeom>
              <a:rect b="b" l="l" r="r" t="t"/>
              <a:pathLst>
                <a:path extrusionOk="0" h="154" w="690">
                  <a:moveTo>
                    <a:pt x="613" y="154"/>
                  </a:moveTo>
                  <a:lnTo>
                    <a:pt x="0" y="1"/>
                  </a:lnTo>
                  <a:cubicBezTo>
                    <a:pt x="0" y="1"/>
                    <a:pt x="77" y="1"/>
                    <a:pt x="77" y="1"/>
                  </a:cubicBezTo>
                  <a:lnTo>
                    <a:pt x="690" y="77"/>
                  </a:lnTo>
                  <a:cubicBezTo>
                    <a:pt x="690" y="154"/>
                    <a:pt x="613" y="154"/>
                    <a:pt x="613" y="154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47"/>
            <p:cNvSpPr/>
            <p:nvPr/>
          </p:nvSpPr>
          <p:spPr>
            <a:xfrm>
              <a:off x="6815100" y="988725"/>
              <a:ext cx="15350" cy="1950"/>
            </a:xfrm>
            <a:custGeom>
              <a:rect b="b" l="l" r="r" t="t"/>
              <a:pathLst>
                <a:path extrusionOk="0" h="78" w="614">
                  <a:moveTo>
                    <a:pt x="614" y="77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614" y="77"/>
                  </a:lnTo>
                  <a:cubicBezTo>
                    <a:pt x="614" y="77"/>
                    <a:pt x="614" y="77"/>
                    <a:pt x="614" y="77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47"/>
            <p:cNvSpPr/>
            <p:nvPr/>
          </p:nvSpPr>
          <p:spPr>
            <a:xfrm>
              <a:off x="6815100" y="986800"/>
              <a:ext cx="17275" cy="3875"/>
            </a:xfrm>
            <a:custGeom>
              <a:rect b="b" l="l" r="r" t="t"/>
              <a:pathLst>
                <a:path extrusionOk="0" h="155" w="691">
                  <a:moveTo>
                    <a:pt x="614" y="154"/>
                  </a:moveTo>
                  <a:lnTo>
                    <a:pt x="1" y="78"/>
                  </a:lnTo>
                  <a:cubicBezTo>
                    <a:pt x="1" y="78"/>
                    <a:pt x="78" y="78"/>
                    <a:pt x="78" y="1"/>
                  </a:cubicBezTo>
                  <a:lnTo>
                    <a:pt x="690" y="154"/>
                  </a:lnTo>
                  <a:lnTo>
                    <a:pt x="614" y="154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47"/>
            <p:cNvSpPr/>
            <p:nvPr/>
          </p:nvSpPr>
          <p:spPr>
            <a:xfrm>
              <a:off x="6817025" y="986800"/>
              <a:ext cx="15350" cy="3875"/>
            </a:xfrm>
            <a:custGeom>
              <a:rect b="b" l="l" r="r" t="t"/>
              <a:pathLst>
                <a:path extrusionOk="0" h="155" w="614">
                  <a:moveTo>
                    <a:pt x="613" y="154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613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47"/>
            <p:cNvSpPr/>
            <p:nvPr/>
          </p:nvSpPr>
          <p:spPr>
            <a:xfrm>
              <a:off x="6817025" y="986800"/>
              <a:ext cx="17250" cy="3875"/>
            </a:xfrm>
            <a:custGeom>
              <a:rect b="b" l="l" r="r" t="t"/>
              <a:pathLst>
                <a:path extrusionOk="0" h="155" w="690">
                  <a:moveTo>
                    <a:pt x="613" y="154"/>
                  </a:moveTo>
                  <a:lnTo>
                    <a:pt x="1" y="1"/>
                  </a:lnTo>
                  <a:cubicBezTo>
                    <a:pt x="1" y="1"/>
                    <a:pt x="1" y="1"/>
                    <a:pt x="77" y="1"/>
                  </a:cubicBezTo>
                  <a:lnTo>
                    <a:pt x="690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47"/>
            <p:cNvSpPr/>
            <p:nvPr/>
          </p:nvSpPr>
          <p:spPr>
            <a:xfrm>
              <a:off x="6818950" y="986800"/>
              <a:ext cx="15325" cy="3875"/>
            </a:xfrm>
            <a:custGeom>
              <a:rect b="b" l="l" r="r" t="t"/>
              <a:pathLst>
                <a:path extrusionOk="0" h="155" w="613">
                  <a:moveTo>
                    <a:pt x="613" y="154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13" y="154"/>
                  </a:lnTo>
                  <a:lnTo>
                    <a:pt x="613" y="154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47"/>
            <p:cNvSpPr/>
            <p:nvPr/>
          </p:nvSpPr>
          <p:spPr>
            <a:xfrm>
              <a:off x="6818950" y="986800"/>
              <a:ext cx="15325" cy="3875"/>
            </a:xfrm>
            <a:custGeom>
              <a:rect b="b" l="l" r="r" t="t"/>
              <a:pathLst>
                <a:path extrusionOk="0" h="155" w="613">
                  <a:moveTo>
                    <a:pt x="613" y="154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613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47"/>
            <p:cNvSpPr/>
            <p:nvPr/>
          </p:nvSpPr>
          <p:spPr>
            <a:xfrm>
              <a:off x="6818950" y="986800"/>
              <a:ext cx="15325" cy="3875"/>
            </a:xfrm>
            <a:custGeom>
              <a:rect b="b" l="l" r="r" t="t"/>
              <a:pathLst>
                <a:path extrusionOk="0" h="155" w="613">
                  <a:moveTo>
                    <a:pt x="613" y="154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613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47"/>
            <p:cNvSpPr/>
            <p:nvPr/>
          </p:nvSpPr>
          <p:spPr>
            <a:xfrm>
              <a:off x="6704050" y="1132325"/>
              <a:ext cx="36400" cy="57475"/>
            </a:xfrm>
            <a:custGeom>
              <a:rect b="b" l="l" r="r" t="t"/>
              <a:pathLst>
                <a:path extrusionOk="0" h="2299" w="1456">
                  <a:moveTo>
                    <a:pt x="1303" y="2145"/>
                  </a:moveTo>
                  <a:lnTo>
                    <a:pt x="614" y="154"/>
                  </a:lnTo>
                  <a:lnTo>
                    <a:pt x="1" y="1"/>
                  </a:lnTo>
                  <a:lnTo>
                    <a:pt x="690" y="1992"/>
                  </a:lnTo>
                  <a:cubicBezTo>
                    <a:pt x="690" y="2145"/>
                    <a:pt x="767" y="2222"/>
                    <a:pt x="843" y="2222"/>
                  </a:cubicBezTo>
                  <a:lnTo>
                    <a:pt x="1456" y="2298"/>
                  </a:lnTo>
                  <a:cubicBezTo>
                    <a:pt x="1379" y="2298"/>
                    <a:pt x="1303" y="2222"/>
                    <a:pt x="1303" y="2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47"/>
            <p:cNvSpPr/>
            <p:nvPr/>
          </p:nvSpPr>
          <p:spPr>
            <a:xfrm>
              <a:off x="6702150" y="986800"/>
              <a:ext cx="132125" cy="149375"/>
            </a:xfrm>
            <a:custGeom>
              <a:rect b="b" l="l" r="r" t="t"/>
              <a:pathLst>
                <a:path extrusionOk="0" h="5975" w="5285">
                  <a:moveTo>
                    <a:pt x="4672" y="1"/>
                  </a:moveTo>
                  <a:cubicBezTo>
                    <a:pt x="4596" y="1"/>
                    <a:pt x="4442" y="78"/>
                    <a:pt x="4289" y="231"/>
                  </a:cubicBezTo>
                  <a:lnTo>
                    <a:pt x="307" y="4903"/>
                  </a:lnTo>
                  <a:cubicBezTo>
                    <a:pt x="230" y="4979"/>
                    <a:pt x="153" y="4979"/>
                    <a:pt x="153" y="5056"/>
                  </a:cubicBezTo>
                  <a:cubicBezTo>
                    <a:pt x="153" y="5056"/>
                    <a:pt x="153" y="5132"/>
                    <a:pt x="153" y="5132"/>
                  </a:cubicBezTo>
                  <a:cubicBezTo>
                    <a:pt x="153" y="5132"/>
                    <a:pt x="153" y="5132"/>
                    <a:pt x="153" y="5132"/>
                  </a:cubicBezTo>
                  <a:cubicBezTo>
                    <a:pt x="153" y="5132"/>
                    <a:pt x="77" y="5132"/>
                    <a:pt x="77" y="5209"/>
                  </a:cubicBezTo>
                  <a:cubicBezTo>
                    <a:pt x="77" y="5209"/>
                    <a:pt x="77" y="5209"/>
                    <a:pt x="77" y="5209"/>
                  </a:cubicBezTo>
                  <a:cubicBezTo>
                    <a:pt x="77" y="5286"/>
                    <a:pt x="77" y="5286"/>
                    <a:pt x="77" y="5286"/>
                  </a:cubicBezTo>
                  <a:cubicBezTo>
                    <a:pt x="77" y="5286"/>
                    <a:pt x="77" y="5286"/>
                    <a:pt x="77" y="5362"/>
                  </a:cubicBezTo>
                  <a:lnTo>
                    <a:pt x="77" y="5362"/>
                  </a:lnTo>
                  <a:cubicBezTo>
                    <a:pt x="77" y="5362"/>
                    <a:pt x="77" y="5362"/>
                    <a:pt x="77" y="5362"/>
                  </a:cubicBezTo>
                  <a:cubicBezTo>
                    <a:pt x="77" y="5362"/>
                    <a:pt x="0" y="5362"/>
                    <a:pt x="0" y="5362"/>
                  </a:cubicBezTo>
                  <a:cubicBezTo>
                    <a:pt x="0" y="5439"/>
                    <a:pt x="0" y="5439"/>
                    <a:pt x="0" y="5439"/>
                  </a:cubicBezTo>
                  <a:cubicBezTo>
                    <a:pt x="0" y="5439"/>
                    <a:pt x="0" y="5439"/>
                    <a:pt x="0" y="5439"/>
                  </a:cubicBezTo>
                  <a:cubicBezTo>
                    <a:pt x="0" y="5515"/>
                    <a:pt x="0" y="5515"/>
                    <a:pt x="0" y="5515"/>
                  </a:cubicBezTo>
                  <a:cubicBezTo>
                    <a:pt x="0" y="5515"/>
                    <a:pt x="0" y="5515"/>
                    <a:pt x="0" y="5592"/>
                  </a:cubicBezTo>
                  <a:lnTo>
                    <a:pt x="0" y="5592"/>
                  </a:lnTo>
                  <a:lnTo>
                    <a:pt x="0" y="5592"/>
                  </a:lnTo>
                  <a:lnTo>
                    <a:pt x="0" y="5592"/>
                  </a:lnTo>
                  <a:cubicBezTo>
                    <a:pt x="0" y="5592"/>
                    <a:pt x="0" y="5669"/>
                    <a:pt x="0" y="5669"/>
                  </a:cubicBezTo>
                  <a:cubicBezTo>
                    <a:pt x="0" y="5669"/>
                    <a:pt x="0" y="5669"/>
                    <a:pt x="0" y="5669"/>
                  </a:cubicBezTo>
                  <a:cubicBezTo>
                    <a:pt x="0" y="5745"/>
                    <a:pt x="0" y="5745"/>
                    <a:pt x="0" y="5745"/>
                  </a:cubicBezTo>
                  <a:cubicBezTo>
                    <a:pt x="0" y="5822"/>
                    <a:pt x="77" y="5822"/>
                    <a:pt x="77" y="5822"/>
                  </a:cubicBezTo>
                  <a:lnTo>
                    <a:pt x="690" y="5975"/>
                  </a:lnTo>
                  <a:cubicBezTo>
                    <a:pt x="613" y="5898"/>
                    <a:pt x="613" y="5822"/>
                    <a:pt x="613" y="5745"/>
                  </a:cubicBezTo>
                  <a:lnTo>
                    <a:pt x="613" y="5745"/>
                  </a:lnTo>
                  <a:cubicBezTo>
                    <a:pt x="613" y="5669"/>
                    <a:pt x="613" y="5592"/>
                    <a:pt x="690" y="5439"/>
                  </a:cubicBezTo>
                  <a:cubicBezTo>
                    <a:pt x="690" y="5439"/>
                    <a:pt x="690" y="5439"/>
                    <a:pt x="690" y="5439"/>
                  </a:cubicBezTo>
                  <a:cubicBezTo>
                    <a:pt x="690" y="5362"/>
                    <a:pt x="690" y="5286"/>
                    <a:pt x="766" y="5209"/>
                  </a:cubicBezTo>
                  <a:cubicBezTo>
                    <a:pt x="766" y="5209"/>
                    <a:pt x="766" y="5209"/>
                    <a:pt x="766" y="5209"/>
                  </a:cubicBezTo>
                  <a:cubicBezTo>
                    <a:pt x="766" y="5132"/>
                    <a:pt x="843" y="5056"/>
                    <a:pt x="919" y="4979"/>
                  </a:cubicBezTo>
                  <a:lnTo>
                    <a:pt x="4902" y="307"/>
                  </a:lnTo>
                  <a:cubicBezTo>
                    <a:pt x="5055" y="154"/>
                    <a:pt x="5208" y="154"/>
                    <a:pt x="5285" y="154"/>
                  </a:cubicBezTo>
                  <a:lnTo>
                    <a:pt x="467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47"/>
            <p:cNvSpPr/>
            <p:nvPr/>
          </p:nvSpPr>
          <p:spPr>
            <a:xfrm>
              <a:off x="6715550" y="988725"/>
              <a:ext cx="143625" cy="202975"/>
            </a:xfrm>
            <a:custGeom>
              <a:rect b="b" l="l" r="r" t="t"/>
              <a:pathLst>
                <a:path extrusionOk="0" h="8119" w="5745">
                  <a:moveTo>
                    <a:pt x="4979" y="307"/>
                  </a:moveTo>
                  <a:cubicBezTo>
                    <a:pt x="4902" y="1"/>
                    <a:pt x="4596" y="1"/>
                    <a:pt x="4366" y="230"/>
                  </a:cubicBezTo>
                  <a:lnTo>
                    <a:pt x="383" y="4902"/>
                  </a:lnTo>
                  <a:cubicBezTo>
                    <a:pt x="154" y="5209"/>
                    <a:pt x="0" y="5592"/>
                    <a:pt x="154" y="5898"/>
                  </a:cubicBezTo>
                  <a:lnTo>
                    <a:pt x="843" y="7889"/>
                  </a:lnTo>
                  <a:cubicBezTo>
                    <a:pt x="919" y="8119"/>
                    <a:pt x="1149" y="8119"/>
                    <a:pt x="1379" y="7889"/>
                  </a:cubicBezTo>
                  <a:lnTo>
                    <a:pt x="5438" y="3217"/>
                  </a:lnTo>
                  <a:cubicBezTo>
                    <a:pt x="5668" y="2988"/>
                    <a:pt x="5744" y="2528"/>
                    <a:pt x="5668" y="2298"/>
                  </a:cubicBezTo>
                  <a:lnTo>
                    <a:pt x="4979" y="30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47"/>
            <p:cNvSpPr/>
            <p:nvPr/>
          </p:nvSpPr>
          <p:spPr>
            <a:xfrm>
              <a:off x="6761500" y="921700"/>
              <a:ext cx="237450" cy="327450"/>
            </a:xfrm>
            <a:custGeom>
              <a:rect b="b" l="l" r="r" t="t"/>
              <a:pathLst>
                <a:path extrusionOk="0" h="13098" w="9498">
                  <a:moveTo>
                    <a:pt x="307" y="4673"/>
                  </a:moveTo>
                  <a:cubicBezTo>
                    <a:pt x="0" y="6511"/>
                    <a:pt x="843" y="11336"/>
                    <a:pt x="2068" y="12561"/>
                  </a:cubicBezTo>
                  <a:cubicBezTo>
                    <a:pt x="2375" y="12791"/>
                    <a:pt x="3064" y="13021"/>
                    <a:pt x="3524" y="13098"/>
                  </a:cubicBezTo>
                  <a:cubicBezTo>
                    <a:pt x="4289" y="13098"/>
                    <a:pt x="6434" y="11642"/>
                    <a:pt x="6970" y="11183"/>
                  </a:cubicBezTo>
                  <a:cubicBezTo>
                    <a:pt x="7812" y="10417"/>
                    <a:pt x="7889" y="9804"/>
                    <a:pt x="8425" y="8273"/>
                  </a:cubicBezTo>
                  <a:lnTo>
                    <a:pt x="9038" y="6971"/>
                  </a:lnTo>
                  <a:lnTo>
                    <a:pt x="9497" y="2375"/>
                  </a:lnTo>
                  <a:cubicBezTo>
                    <a:pt x="6970" y="997"/>
                    <a:pt x="4749" y="1"/>
                    <a:pt x="3370" y="231"/>
                  </a:cubicBezTo>
                  <a:cubicBezTo>
                    <a:pt x="1992" y="461"/>
                    <a:pt x="843" y="1303"/>
                    <a:pt x="307" y="4673"/>
                  </a:cubicBezTo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47"/>
            <p:cNvSpPr/>
            <p:nvPr/>
          </p:nvSpPr>
          <p:spPr>
            <a:xfrm>
              <a:off x="6736600" y="860450"/>
              <a:ext cx="304475" cy="298700"/>
            </a:xfrm>
            <a:custGeom>
              <a:rect b="b" l="l" r="r" t="t"/>
              <a:pathLst>
                <a:path extrusionOk="0" h="11948" w="12179">
                  <a:moveTo>
                    <a:pt x="154" y="7659"/>
                  </a:moveTo>
                  <a:cubicBezTo>
                    <a:pt x="537" y="6740"/>
                    <a:pt x="1" y="4672"/>
                    <a:pt x="1992" y="3140"/>
                  </a:cubicBezTo>
                  <a:cubicBezTo>
                    <a:pt x="1762" y="3293"/>
                    <a:pt x="1379" y="3523"/>
                    <a:pt x="1073" y="3753"/>
                  </a:cubicBezTo>
                  <a:cubicBezTo>
                    <a:pt x="1456" y="2757"/>
                    <a:pt x="1686" y="2221"/>
                    <a:pt x="2988" y="1991"/>
                  </a:cubicBezTo>
                  <a:cubicBezTo>
                    <a:pt x="2681" y="1991"/>
                    <a:pt x="2528" y="2068"/>
                    <a:pt x="2145" y="2068"/>
                  </a:cubicBezTo>
                  <a:cubicBezTo>
                    <a:pt x="3141" y="536"/>
                    <a:pt x="7124" y="0"/>
                    <a:pt x="9115" y="1609"/>
                  </a:cubicBezTo>
                  <a:cubicBezTo>
                    <a:pt x="11183" y="2528"/>
                    <a:pt x="12178" y="4595"/>
                    <a:pt x="11795" y="6434"/>
                  </a:cubicBezTo>
                  <a:cubicBezTo>
                    <a:pt x="11566" y="7736"/>
                    <a:pt x="10723" y="9344"/>
                    <a:pt x="9957" y="10646"/>
                  </a:cubicBezTo>
                  <a:cubicBezTo>
                    <a:pt x="9651" y="11182"/>
                    <a:pt x="9421" y="11642"/>
                    <a:pt x="9345" y="11948"/>
                  </a:cubicBezTo>
                  <a:lnTo>
                    <a:pt x="9345" y="10493"/>
                  </a:lnTo>
                  <a:cubicBezTo>
                    <a:pt x="10034" y="9574"/>
                    <a:pt x="10034" y="8119"/>
                    <a:pt x="9345" y="7812"/>
                  </a:cubicBezTo>
                  <a:cubicBezTo>
                    <a:pt x="8272" y="7353"/>
                    <a:pt x="8119" y="8272"/>
                    <a:pt x="7813" y="10033"/>
                  </a:cubicBezTo>
                  <a:cubicBezTo>
                    <a:pt x="7353" y="8195"/>
                    <a:pt x="7353" y="8119"/>
                    <a:pt x="6281" y="6434"/>
                  </a:cubicBezTo>
                  <a:cubicBezTo>
                    <a:pt x="5056" y="5974"/>
                    <a:pt x="1992" y="8501"/>
                    <a:pt x="154" y="76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48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6" name="Google Shape;1536;p48"/>
          <p:cNvSpPr txBox="1"/>
          <p:nvPr>
            <p:ph type="title"/>
          </p:nvPr>
        </p:nvSpPr>
        <p:spPr>
          <a:xfrm>
            <a:off x="720000" y="1490500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Software life cycle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1537" name="Google Shape;1537;p48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03</a:t>
            </a:r>
            <a:endParaRPr sz="5000"/>
          </a:p>
        </p:txBody>
      </p:sp>
      <p:sp>
        <p:nvSpPr>
          <p:cNvPr id="1538" name="Google Shape;1538;p48"/>
          <p:cNvSpPr txBox="1"/>
          <p:nvPr>
            <p:ph idx="1" type="subTitle"/>
          </p:nvPr>
        </p:nvSpPr>
        <p:spPr>
          <a:xfrm>
            <a:off x="720000" y="319885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Obiettivi, organizzazione del team e divisione del lavoro</a:t>
            </a:r>
            <a:endParaRPr/>
          </a:p>
        </p:txBody>
      </p:sp>
      <p:grpSp>
        <p:nvGrpSpPr>
          <p:cNvPr id="1539" name="Google Shape;1539;p48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1540" name="Google Shape;1540;p48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48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48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48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48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48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48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48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48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48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48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48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48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48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48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48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48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48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48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48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48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48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48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48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48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48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48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48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48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48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48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48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48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48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48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48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48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48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48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48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48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48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48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48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48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48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48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48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48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48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48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48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48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48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48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48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48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48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48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48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48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48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48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48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48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48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48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48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48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48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48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48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48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48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48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48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48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48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48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48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48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48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48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48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48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48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48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48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48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48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48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48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48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48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48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48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48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48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48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48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48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48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48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48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48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48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48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48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48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48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48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48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48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48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48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48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48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48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48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48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48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48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48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48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48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48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48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48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48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48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48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48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48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48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48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48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48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48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48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48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48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48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48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48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48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48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48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48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48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48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48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48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48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48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7" name="Google Shape;1717;p48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8" name="Google Shape;1718;p48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9" name="Google Shape;1719;p48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0" name="Google Shape;1720;p48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1" name="Google Shape;1721;p48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2" name="Google Shape;1722;p48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3" name="Google Shape;1723;p48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4" name="Google Shape;1724;p48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5" name="Google Shape;1725;p48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6" name="Google Shape;1726;p48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7" name="Google Shape;1727;p48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8" name="Google Shape;1728;p48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9" name="Google Shape;1729;p48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0" name="Google Shape;1730;p48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1" name="Google Shape;1731;p48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2" name="Google Shape;1732;p48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3" name="Google Shape;1733;p48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4" name="Google Shape;1734;p48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5" name="Google Shape;1735;p48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6" name="Google Shape;1736;p48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8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8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8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8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8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8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8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8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8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8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8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8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8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8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8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8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8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8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8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8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8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8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8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8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8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8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8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8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8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8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8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8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8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8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1" name="Google Shape;1771;p48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2" name="Google Shape;1772;p48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3" name="Google Shape;1773;p48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4" name="Google Shape;1774;p48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5" name="Google Shape;1775;p48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6" name="Google Shape;1776;p48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7" name="Google Shape;1777;p48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8" name="Google Shape;1778;p48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9" name="Google Shape;1779;p48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0" name="Google Shape;1780;p48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1" name="Google Shape;1781;p48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2" name="Google Shape;1782;p48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3" name="Google Shape;1783;p48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4" name="Google Shape;1784;p48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5" name="Google Shape;1785;p48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6" name="Google Shape;1786;p48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7" name="Google Shape;1787;p48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8" name="Google Shape;1788;p48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9" name="Google Shape;1789;p48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0" name="Google Shape;1790;p48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1" name="Google Shape;1791;p48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2" name="Google Shape;1792;p48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3" name="Google Shape;1793;p48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4" name="Google Shape;1794;p48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5" name="Google Shape;1795;p48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6" name="Google Shape;1796;p48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7" name="Google Shape;1797;p48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8" name="Google Shape;1798;p48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9" name="Google Shape;1799;p48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0" name="Google Shape;1800;p48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1" name="Google Shape;1801;p48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2" name="Google Shape;1802;p48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3" name="Google Shape;1803;p48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4" name="Google Shape;1804;p48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5" name="Google Shape;1805;p48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6" name="Google Shape;1806;p48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7" name="Google Shape;1807;p48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8" name="Google Shape;1808;p48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9" name="Google Shape;1809;p48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0" name="Google Shape;1810;p48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1" name="Google Shape;1811;p48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2" name="Google Shape;1812;p48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3" name="Google Shape;1813;p48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4" name="Google Shape;1814;p48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5" name="Google Shape;1815;p48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6" name="Google Shape;1816;p48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7" name="Google Shape;1817;p48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8" name="Google Shape;1818;p48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9" name="Google Shape;1819;p48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0" name="Google Shape;1820;p48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1" name="Google Shape;1821;p48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2" name="Google Shape;1822;p48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3" name="Google Shape;1823;p48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4" name="Google Shape;1824;p48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5" name="Google Shape;1825;p48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6" name="Google Shape;1826;p48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7" name="Google Shape;1827;p48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8" name="Google Shape;1828;p48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9" name="Google Shape;1829;p48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0" name="Google Shape;1830;p48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1" name="Google Shape;1831;p48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2" name="Google Shape;1832;p48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3" name="Google Shape;1833;p48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4" name="Google Shape;1834;p48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5" name="Google Shape;1835;p48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6" name="Google Shape;1836;p48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7" name="Google Shape;1837;p48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8" name="Google Shape;1838;p48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9" name="Google Shape;1839;p48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0" name="Google Shape;1840;p48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1" name="Google Shape;1841;p48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2" name="Google Shape;1842;p48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3" name="Google Shape;1843;p48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4" name="Google Shape;1844;p48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5" name="Google Shape;1845;p48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6" name="Google Shape;1846;p48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7" name="Google Shape;1847;p48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8" name="Google Shape;1848;p48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9" name="Google Shape;1849;p48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0" name="Google Shape;1850;p48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1" name="Google Shape;1851;p48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2" name="Google Shape;1852;p48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3" name="Google Shape;1853;p48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4" name="Google Shape;1854;p48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5" name="Google Shape;1855;p48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6" name="Google Shape;1856;p48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7" name="Google Shape;1857;p48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8" name="Google Shape;1858;p48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9" name="Google Shape;1859;p48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0" name="Google Shape;1860;p48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1" name="Google Shape;1861;p48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2" name="Google Shape;1862;p48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3" name="Google Shape;1863;p48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4" name="Google Shape;1864;p48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5" name="Google Shape;1865;p48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6" name="Google Shape;1866;p48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7" name="Google Shape;1867;p48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8" name="Google Shape;1868;p48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9" name="Google Shape;1869;p48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0" name="Google Shape;1870;p48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4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4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Obiettivi da raggiungere</a:t>
            </a:r>
            <a:endParaRPr/>
          </a:p>
        </p:txBody>
      </p:sp>
      <p:cxnSp>
        <p:nvCxnSpPr>
          <p:cNvPr id="1876" name="Google Shape;1876;p49"/>
          <p:cNvCxnSpPr>
            <a:stCxn id="1877" idx="6"/>
            <a:endCxn id="1878" idx="2"/>
          </p:cNvCxnSpPr>
          <p:nvPr/>
        </p:nvCxnSpPr>
        <p:spPr>
          <a:xfrm>
            <a:off x="5012625" y="2856174"/>
            <a:ext cx="94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79" name="Google Shape;1879;p49"/>
          <p:cNvCxnSpPr>
            <a:stCxn id="1880" idx="6"/>
            <a:endCxn id="1877" idx="2"/>
          </p:cNvCxnSpPr>
          <p:nvPr/>
        </p:nvCxnSpPr>
        <p:spPr>
          <a:xfrm>
            <a:off x="3248042" y="2855926"/>
            <a:ext cx="947400" cy="3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1" name="Google Shape;1881;p49"/>
          <p:cNvCxnSpPr>
            <a:stCxn id="1882" idx="6"/>
            <a:endCxn id="1880" idx="2"/>
          </p:cNvCxnSpPr>
          <p:nvPr/>
        </p:nvCxnSpPr>
        <p:spPr>
          <a:xfrm>
            <a:off x="1481875" y="2855824"/>
            <a:ext cx="947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3" name="Google Shape;1883;p49"/>
          <p:cNvCxnSpPr>
            <a:stCxn id="1882" idx="0"/>
            <a:endCxn id="1884" idx="2"/>
          </p:cNvCxnSpPr>
          <p:nvPr/>
        </p:nvCxnSpPr>
        <p:spPr>
          <a:xfrm rot="10800000">
            <a:off x="1073275" y="2305624"/>
            <a:ext cx="0" cy="141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2" name="Google Shape;1882;p49"/>
          <p:cNvSpPr/>
          <p:nvPr/>
        </p:nvSpPr>
        <p:spPr>
          <a:xfrm>
            <a:off x="664675" y="2447224"/>
            <a:ext cx="817200" cy="817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0" name="Google Shape;1880;p49"/>
          <p:cNvSpPr/>
          <p:nvPr/>
        </p:nvSpPr>
        <p:spPr>
          <a:xfrm>
            <a:off x="2429342" y="2446576"/>
            <a:ext cx="818700" cy="818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5" name="Google Shape;1885;p49"/>
          <p:cNvCxnSpPr>
            <a:stCxn id="1886" idx="0"/>
            <a:endCxn id="1880" idx="4"/>
          </p:cNvCxnSpPr>
          <p:nvPr/>
        </p:nvCxnSpPr>
        <p:spPr>
          <a:xfrm rot="10800000">
            <a:off x="2838692" y="3265325"/>
            <a:ext cx="0" cy="141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7" name="Google Shape;1887;p49"/>
          <p:cNvCxnSpPr>
            <a:stCxn id="1877" idx="0"/>
            <a:endCxn id="1888" idx="2"/>
          </p:cNvCxnSpPr>
          <p:nvPr/>
        </p:nvCxnSpPr>
        <p:spPr>
          <a:xfrm rot="10800000">
            <a:off x="4604108" y="2305575"/>
            <a:ext cx="0" cy="141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8" name="Google Shape;1878;p49"/>
          <p:cNvSpPr/>
          <p:nvPr/>
        </p:nvSpPr>
        <p:spPr>
          <a:xfrm>
            <a:off x="5960925" y="2447574"/>
            <a:ext cx="817200" cy="817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89" name="Google Shape;1889;p49"/>
          <p:cNvCxnSpPr>
            <a:stCxn id="1890" idx="0"/>
            <a:endCxn id="1878" idx="4"/>
          </p:cNvCxnSpPr>
          <p:nvPr/>
        </p:nvCxnSpPr>
        <p:spPr>
          <a:xfrm rot="10800000">
            <a:off x="6369525" y="3264725"/>
            <a:ext cx="0" cy="142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891" name="Google Shape;1891;p49"/>
          <p:cNvGrpSpPr/>
          <p:nvPr/>
        </p:nvGrpSpPr>
        <p:grpSpPr>
          <a:xfrm>
            <a:off x="851740" y="2594572"/>
            <a:ext cx="455554" cy="523361"/>
            <a:chOff x="4780000" y="3239350"/>
            <a:chExt cx="303500" cy="348675"/>
          </a:xfrm>
        </p:grpSpPr>
        <p:sp>
          <p:nvSpPr>
            <p:cNvPr id="1892" name="Google Shape;1892;p49"/>
            <p:cNvSpPr/>
            <p:nvPr/>
          </p:nvSpPr>
          <p:spPr>
            <a:xfrm>
              <a:off x="4960350" y="3496075"/>
              <a:ext cx="78225" cy="60850"/>
            </a:xfrm>
            <a:custGeom>
              <a:rect b="b" l="l" r="r" t="t"/>
              <a:pathLst>
                <a:path extrusionOk="0" h="2434" w="3129">
                  <a:moveTo>
                    <a:pt x="2390" y="408"/>
                  </a:moveTo>
                  <a:cubicBezTo>
                    <a:pt x="2396" y="408"/>
                    <a:pt x="2402" y="411"/>
                    <a:pt x="2407" y="415"/>
                  </a:cubicBezTo>
                  <a:lnTo>
                    <a:pt x="2708" y="752"/>
                  </a:lnTo>
                  <a:cubicBezTo>
                    <a:pt x="2711" y="756"/>
                    <a:pt x="2713" y="762"/>
                    <a:pt x="2713" y="768"/>
                  </a:cubicBezTo>
                  <a:cubicBezTo>
                    <a:pt x="2713" y="773"/>
                    <a:pt x="2710" y="779"/>
                    <a:pt x="2705" y="782"/>
                  </a:cubicBezTo>
                  <a:lnTo>
                    <a:pt x="1333" y="1996"/>
                  </a:lnTo>
                  <a:lnTo>
                    <a:pt x="423" y="1225"/>
                  </a:lnTo>
                  <a:cubicBezTo>
                    <a:pt x="417" y="1221"/>
                    <a:pt x="416" y="1216"/>
                    <a:pt x="416" y="1211"/>
                  </a:cubicBezTo>
                  <a:cubicBezTo>
                    <a:pt x="416" y="1204"/>
                    <a:pt x="417" y="1198"/>
                    <a:pt x="422" y="1195"/>
                  </a:cubicBezTo>
                  <a:lnTo>
                    <a:pt x="732" y="855"/>
                  </a:lnTo>
                  <a:cubicBezTo>
                    <a:pt x="737" y="850"/>
                    <a:pt x="743" y="848"/>
                    <a:pt x="749" y="848"/>
                  </a:cubicBezTo>
                  <a:cubicBezTo>
                    <a:pt x="752" y="848"/>
                    <a:pt x="756" y="849"/>
                    <a:pt x="760" y="851"/>
                  </a:cubicBezTo>
                  <a:lnTo>
                    <a:pt x="1143" y="1153"/>
                  </a:lnTo>
                  <a:cubicBezTo>
                    <a:pt x="1143" y="1154"/>
                    <a:pt x="1143" y="1154"/>
                    <a:pt x="1144" y="1155"/>
                  </a:cubicBezTo>
                  <a:cubicBezTo>
                    <a:pt x="1202" y="1199"/>
                    <a:pt x="1270" y="1221"/>
                    <a:pt x="1338" y="1221"/>
                  </a:cubicBezTo>
                  <a:cubicBezTo>
                    <a:pt x="1413" y="1221"/>
                    <a:pt x="1488" y="1195"/>
                    <a:pt x="1547" y="1142"/>
                  </a:cubicBezTo>
                  <a:lnTo>
                    <a:pt x="2377" y="414"/>
                  </a:lnTo>
                  <a:cubicBezTo>
                    <a:pt x="2381" y="410"/>
                    <a:pt x="2385" y="408"/>
                    <a:pt x="2390" y="408"/>
                  </a:cubicBezTo>
                  <a:close/>
                  <a:moveTo>
                    <a:pt x="2389" y="0"/>
                  </a:moveTo>
                  <a:cubicBezTo>
                    <a:pt x="2289" y="0"/>
                    <a:pt x="2188" y="35"/>
                    <a:pt x="2107" y="106"/>
                  </a:cubicBezTo>
                  <a:lnTo>
                    <a:pt x="1335" y="785"/>
                  </a:lnTo>
                  <a:lnTo>
                    <a:pt x="1011" y="530"/>
                  </a:lnTo>
                  <a:cubicBezTo>
                    <a:pt x="1011" y="529"/>
                    <a:pt x="1011" y="529"/>
                    <a:pt x="1009" y="528"/>
                  </a:cubicBezTo>
                  <a:cubicBezTo>
                    <a:pt x="931" y="467"/>
                    <a:pt x="839" y="438"/>
                    <a:pt x="748" y="438"/>
                  </a:cubicBezTo>
                  <a:cubicBezTo>
                    <a:pt x="631" y="438"/>
                    <a:pt x="516" y="486"/>
                    <a:pt x="431" y="578"/>
                  </a:cubicBezTo>
                  <a:lnTo>
                    <a:pt x="119" y="919"/>
                  </a:lnTo>
                  <a:cubicBezTo>
                    <a:pt x="40" y="1006"/>
                    <a:pt x="0" y="1118"/>
                    <a:pt x="8" y="1237"/>
                  </a:cubicBezTo>
                  <a:cubicBezTo>
                    <a:pt x="16" y="1354"/>
                    <a:pt x="68" y="1461"/>
                    <a:pt x="158" y="1536"/>
                  </a:cubicBezTo>
                  <a:lnTo>
                    <a:pt x="1130" y="2359"/>
                  </a:lnTo>
                  <a:cubicBezTo>
                    <a:pt x="1188" y="2409"/>
                    <a:pt x="1262" y="2434"/>
                    <a:pt x="1335" y="2434"/>
                  </a:cubicBezTo>
                  <a:cubicBezTo>
                    <a:pt x="1409" y="2434"/>
                    <a:pt x="1485" y="2408"/>
                    <a:pt x="1545" y="2355"/>
                  </a:cubicBezTo>
                  <a:lnTo>
                    <a:pt x="2976" y="1089"/>
                  </a:lnTo>
                  <a:cubicBezTo>
                    <a:pt x="3063" y="1012"/>
                    <a:pt x="3113" y="906"/>
                    <a:pt x="3121" y="791"/>
                  </a:cubicBezTo>
                  <a:cubicBezTo>
                    <a:pt x="3128" y="676"/>
                    <a:pt x="3089" y="566"/>
                    <a:pt x="3012" y="480"/>
                  </a:cubicBezTo>
                  <a:lnTo>
                    <a:pt x="2711" y="143"/>
                  </a:lnTo>
                  <a:cubicBezTo>
                    <a:pt x="2626" y="48"/>
                    <a:pt x="2508" y="0"/>
                    <a:pt x="2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3" name="Google Shape;1893;p49"/>
            <p:cNvSpPr/>
            <p:nvPr/>
          </p:nvSpPr>
          <p:spPr>
            <a:xfrm>
              <a:off x="4780000" y="3239350"/>
              <a:ext cx="280975" cy="348675"/>
            </a:xfrm>
            <a:custGeom>
              <a:rect b="b" l="l" r="r" t="t"/>
              <a:pathLst>
                <a:path extrusionOk="0" h="13947" w="11239">
                  <a:moveTo>
                    <a:pt x="6318" y="2215"/>
                  </a:moveTo>
                  <a:lnTo>
                    <a:pt x="6318" y="2708"/>
                  </a:lnTo>
                  <a:lnTo>
                    <a:pt x="3130" y="2708"/>
                  </a:lnTo>
                  <a:cubicBezTo>
                    <a:pt x="3123" y="2708"/>
                    <a:pt x="3116" y="2703"/>
                    <a:pt x="3116" y="2695"/>
                  </a:cubicBezTo>
                  <a:lnTo>
                    <a:pt x="3116" y="2228"/>
                  </a:lnTo>
                  <a:cubicBezTo>
                    <a:pt x="3116" y="2220"/>
                    <a:pt x="3123" y="2215"/>
                    <a:pt x="3130" y="2215"/>
                  </a:cubicBezTo>
                  <a:close/>
                  <a:moveTo>
                    <a:pt x="6726" y="1602"/>
                  </a:moveTo>
                  <a:lnTo>
                    <a:pt x="8736" y="3611"/>
                  </a:lnTo>
                  <a:lnTo>
                    <a:pt x="6974" y="3611"/>
                  </a:lnTo>
                  <a:cubicBezTo>
                    <a:pt x="6837" y="3611"/>
                    <a:pt x="6726" y="3501"/>
                    <a:pt x="6726" y="3364"/>
                  </a:cubicBezTo>
                  <a:lnTo>
                    <a:pt x="6726" y="1602"/>
                  </a:lnTo>
                  <a:close/>
                  <a:moveTo>
                    <a:pt x="9682" y="410"/>
                  </a:moveTo>
                  <a:cubicBezTo>
                    <a:pt x="9817" y="410"/>
                    <a:pt x="9927" y="521"/>
                    <a:pt x="9927" y="657"/>
                  </a:cubicBezTo>
                  <a:lnTo>
                    <a:pt x="9927" y="9311"/>
                  </a:lnTo>
                  <a:cubicBezTo>
                    <a:pt x="9772" y="9229"/>
                    <a:pt x="9606" y="9162"/>
                    <a:pt x="9434" y="9115"/>
                  </a:cubicBezTo>
                  <a:lnTo>
                    <a:pt x="9434" y="3815"/>
                  </a:lnTo>
                  <a:lnTo>
                    <a:pt x="9434" y="3814"/>
                  </a:lnTo>
                  <a:cubicBezTo>
                    <a:pt x="9434" y="3761"/>
                    <a:pt x="9412" y="3709"/>
                    <a:pt x="9373" y="3671"/>
                  </a:cubicBezTo>
                  <a:lnTo>
                    <a:pt x="6667" y="964"/>
                  </a:lnTo>
                  <a:cubicBezTo>
                    <a:pt x="6628" y="925"/>
                    <a:pt x="6576" y="905"/>
                    <a:pt x="6523" y="904"/>
                  </a:cubicBezTo>
                  <a:lnTo>
                    <a:pt x="1762" y="904"/>
                  </a:lnTo>
                  <a:lnTo>
                    <a:pt x="1762" y="657"/>
                  </a:lnTo>
                  <a:cubicBezTo>
                    <a:pt x="1762" y="521"/>
                    <a:pt x="1874" y="410"/>
                    <a:pt x="2010" y="410"/>
                  </a:cubicBezTo>
                  <a:close/>
                  <a:moveTo>
                    <a:pt x="2010" y="1"/>
                  </a:moveTo>
                  <a:cubicBezTo>
                    <a:pt x="1649" y="1"/>
                    <a:pt x="1354" y="295"/>
                    <a:pt x="1354" y="657"/>
                  </a:cubicBezTo>
                  <a:lnTo>
                    <a:pt x="1354" y="904"/>
                  </a:lnTo>
                  <a:lnTo>
                    <a:pt x="656" y="904"/>
                  </a:lnTo>
                  <a:cubicBezTo>
                    <a:pt x="295" y="904"/>
                    <a:pt x="1" y="1198"/>
                    <a:pt x="1" y="1559"/>
                  </a:cubicBezTo>
                  <a:lnTo>
                    <a:pt x="1" y="1985"/>
                  </a:lnTo>
                  <a:cubicBezTo>
                    <a:pt x="1" y="2097"/>
                    <a:pt x="92" y="2189"/>
                    <a:pt x="205" y="2189"/>
                  </a:cubicBezTo>
                  <a:cubicBezTo>
                    <a:pt x="317" y="2189"/>
                    <a:pt x="409" y="2097"/>
                    <a:pt x="409" y="1985"/>
                  </a:cubicBezTo>
                  <a:lnTo>
                    <a:pt x="409" y="1559"/>
                  </a:lnTo>
                  <a:cubicBezTo>
                    <a:pt x="409" y="1423"/>
                    <a:pt x="520" y="1312"/>
                    <a:pt x="656" y="1312"/>
                  </a:cubicBezTo>
                  <a:lnTo>
                    <a:pt x="6318" y="1312"/>
                  </a:lnTo>
                  <a:lnTo>
                    <a:pt x="6318" y="1807"/>
                  </a:lnTo>
                  <a:lnTo>
                    <a:pt x="3130" y="1807"/>
                  </a:lnTo>
                  <a:cubicBezTo>
                    <a:pt x="2897" y="1807"/>
                    <a:pt x="2708" y="1996"/>
                    <a:pt x="2708" y="2228"/>
                  </a:cubicBezTo>
                  <a:lnTo>
                    <a:pt x="2708" y="2695"/>
                  </a:lnTo>
                  <a:cubicBezTo>
                    <a:pt x="2708" y="2928"/>
                    <a:pt x="2897" y="3118"/>
                    <a:pt x="3130" y="3118"/>
                  </a:cubicBezTo>
                  <a:lnTo>
                    <a:pt x="6318" y="3118"/>
                  </a:lnTo>
                  <a:lnTo>
                    <a:pt x="6318" y="3364"/>
                  </a:lnTo>
                  <a:cubicBezTo>
                    <a:pt x="6318" y="3726"/>
                    <a:pt x="6611" y="4019"/>
                    <a:pt x="6974" y="4019"/>
                  </a:cubicBezTo>
                  <a:lnTo>
                    <a:pt x="9026" y="4019"/>
                  </a:lnTo>
                  <a:lnTo>
                    <a:pt x="9026" y="9038"/>
                  </a:lnTo>
                  <a:cubicBezTo>
                    <a:pt x="8944" y="9030"/>
                    <a:pt x="8862" y="9026"/>
                    <a:pt x="8778" y="9026"/>
                  </a:cubicBezTo>
                  <a:cubicBezTo>
                    <a:pt x="8296" y="9026"/>
                    <a:pt x="7829" y="9166"/>
                    <a:pt x="7428" y="9429"/>
                  </a:cubicBezTo>
                  <a:cubicBezTo>
                    <a:pt x="7333" y="9491"/>
                    <a:pt x="7309" y="9618"/>
                    <a:pt x="7371" y="9712"/>
                  </a:cubicBezTo>
                  <a:cubicBezTo>
                    <a:pt x="7410" y="9771"/>
                    <a:pt x="7475" y="9804"/>
                    <a:pt x="7540" y="9804"/>
                  </a:cubicBezTo>
                  <a:cubicBezTo>
                    <a:pt x="7579" y="9804"/>
                    <a:pt x="7618" y="9793"/>
                    <a:pt x="7653" y="9770"/>
                  </a:cubicBezTo>
                  <a:cubicBezTo>
                    <a:pt x="7986" y="9550"/>
                    <a:pt x="8375" y="9434"/>
                    <a:pt x="8778" y="9434"/>
                  </a:cubicBezTo>
                  <a:cubicBezTo>
                    <a:pt x="9910" y="9434"/>
                    <a:pt x="10831" y="10355"/>
                    <a:pt x="10831" y="11486"/>
                  </a:cubicBezTo>
                  <a:cubicBezTo>
                    <a:pt x="10831" y="12618"/>
                    <a:pt x="9910" y="13538"/>
                    <a:pt x="8778" y="13538"/>
                  </a:cubicBezTo>
                  <a:cubicBezTo>
                    <a:pt x="7647" y="13538"/>
                    <a:pt x="6726" y="12618"/>
                    <a:pt x="6726" y="11486"/>
                  </a:cubicBezTo>
                  <a:cubicBezTo>
                    <a:pt x="6726" y="11095"/>
                    <a:pt x="6837" y="10717"/>
                    <a:pt x="7044" y="10389"/>
                  </a:cubicBezTo>
                  <a:cubicBezTo>
                    <a:pt x="7104" y="10293"/>
                    <a:pt x="7076" y="10167"/>
                    <a:pt x="6982" y="10107"/>
                  </a:cubicBezTo>
                  <a:cubicBezTo>
                    <a:pt x="6948" y="10085"/>
                    <a:pt x="6910" y="10075"/>
                    <a:pt x="6872" y="10075"/>
                  </a:cubicBezTo>
                  <a:cubicBezTo>
                    <a:pt x="6805" y="10075"/>
                    <a:pt x="6739" y="10108"/>
                    <a:pt x="6700" y="10170"/>
                  </a:cubicBezTo>
                  <a:cubicBezTo>
                    <a:pt x="6450" y="10563"/>
                    <a:pt x="6318" y="11019"/>
                    <a:pt x="6318" y="11486"/>
                  </a:cubicBezTo>
                  <a:cubicBezTo>
                    <a:pt x="6318" y="12097"/>
                    <a:pt x="6543" y="12656"/>
                    <a:pt x="6910" y="13087"/>
                  </a:cubicBezTo>
                  <a:lnTo>
                    <a:pt x="656" y="13087"/>
                  </a:lnTo>
                  <a:cubicBezTo>
                    <a:pt x="520" y="13087"/>
                    <a:pt x="409" y="12977"/>
                    <a:pt x="409" y="12840"/>
                  </a:cubicBezTo>
                  <a:lnTo>
                    <a:pt x="409" y="2938"/>
                  </a:lnTo>
                  <a:cubicBezTo>
                    <a:pt x="409" y="2826"/>
                    <a:pt x="317" y="2734"/>
                    <a:pt x="205" y="2734"/>
                  </a:cubicBezTo>
                  <a:cubicBezTo>
                    <a:pt x="92" y="2734"/>
                    <a:pt x="1" y="2826"/>
                    <a:pt x="1" y="2938"/>
                  </a:cubicBezTo>
                  <a:lnTo>
                    <a:pt x="1" y="12840"/>
                  </a:lnTo>
                  <a:cubicBezTo>
                    <a:pt x="1" y="13201"/>
                    <a:pt x="295" y="13495"/>
                    <a:pt x="656" y="13495"/>
                  </a:cubicBezTo>
                  <a:lnTo>
                    <a:pt x="7360" y="13495"/>
                  </a:lnTo>
                  <a:cubicBezTo>
                    <a:pt x="7761" y="13779"/>
                    <a:pt x="8250" y="13947"/>
                    <a:pt x="8778" y="13947"/>
                  </a:cubicBezTo>
                  <a:cubicBezTo>
                    <a:pt x="10134" y="13947"/>
                    <a:pt x="11238" y="12842"/>
                    <a:pt x="11238" y="11486"/>
                  </a:cubicBezTo>
                  <a:cubicBezTo>
                    <a:pt x="11238" y="10720"/>
                    <a:pt x="10888" y="10035"/>
                    <a:pt x="10337" y="9583"/>
                  </a:cubicBezTo>
                  <a:lnTo>
                    <a:pt x="10337" y="657"/>
                  </a:lnTo>
                  <a:cubicBezTo>
                    <a:pt x="10337" y="295"/>
                    <a:pt x="10042" y="1"/>
                    <a:pt x="9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4" name="Google Shape;1894;p49"/>
            <p:cNvSpPr/>
            <p:nvPr/>
          </p:nvSpPr>
          <p:spPr>
            <a:xfrm>
              <a:off x="4808200" y="3487550"/>
              <a:ext cx="66650" cy="66650"/>
            </a:xfrm>
            <a:custGeom>
              <a:rect b="b" l="l" r="r" t="t"/>
              <a:pathLst>
                <a:path extrusionOk="0" h="2666" w="2666">
                  <a:moveTo>
                    <a:pt x="2243" y="409"/>
                  </a:moveTo>
                  <a:cubicBezTo>
                    <a:pt x="2251" y="409"/>
                    <a:pt x="2256" y="414"/>
                    <a:pt x="2256" y="422"/>
                  </a:cubicBezTo>
                  <a:lnTo>
                    <a:pt x="2256" y="2243"/>
                  </a:lnTo>
                  <a:cubicBezTo>
                    <a:pt x="2256" y="2251"/>
                    <a:pt x="2251" y="2256"/>
                    <a:pt x="2243" y="2256"/>
                  </a:cubicBezTo>
                  <a:lnTo>
                    <a:pt x="422" y="2256"/>
                  </a:lnTo>
                  <a:cubicBezTo>
                    <a:pt x="416" y="2256"/>
                    <a:pt x="409" y="2251"/>
                    <a:pt x="409" y="2243"/>
                  </a:cubicBezTo>
                  <a:lnTo>
                    <a:pt x="409" y="422"/>
                  </a:lnTo>
                  <a:cubicBezTo>
                    <a:pt x="409" y="414"/>
                    <a:pt x="416" y="409"/>
                    <a:pt x="422" y="409"/>
                  </a:cubicBezTo>
                  <a:close/>
                  <a:moveTo>
                    <a:pt x="422" y="1"/>
                  </a:moveTo>
                  <a:cubicBezTo>
                    <a:pt x="190" y="1"/>
                    <a:pt x="1" y="190"/>
                    <a:pt x="1" y="422"/>
                  </a:cubicBezTo>
                  <a:lnTo>
                    <a:pt x="1" y="2243"/>
                  </a:lnTo>
                  <a:cubicBezTo>
                    <a:pt x="1" y="2476"/>
                    <a:pt x="190" y="2665"/>
                    <a:pt x="422" y="2665"/>
                  </a:cubicBezTo>
                  <a:lnTo>
                    <a:pt x="2243" y="2665"/>
                  </a:lnTo>
                  <a:cubicBezTo>
                    <a:pt x="2476" y="2665"/>
                    <a:pt x="2665" y="2476"/>
                    <a:pt x="2665" y="2243"/>
                  </a:cubicBezTo>
                  <a:lnTo>
                    <a:pt x="2665" y="422"/>
                  </a:lnTo>
                  <a:cubicBezTo>
                    <a:pt x="2665" y="190"/>
                    <a:pt x="2476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5" name="Google Shape;1895;p49"/>
            <p:cNvSpPr/>
            <p:nvPr/>
          </p:nvSpPr>
          <p:spPr>
            <a:xfrm>
              <a:off x="4824425" y="3510100"/>
              <a:ext cx="34225" cy="21525"/>
            </a:xfrm>
            <a:custGeom>
              <a:rect b="b" l="l" r="r" t="t"/>
              <a:pathLst>
                <a:path extrusionOk="0" h="861" w="1369">
                  <a:moveTo>
                    <a:pt x="1135" y="0"/>
                  </a:moveTo>
                  <a:cubicBezTo>
                    <a:pt x="1104" y="0"/>
                    <a:pt x="1073" y="7"/>
                    <a:pt x="1044" y="22"/>
                  </a:cubicBezTo>
                  <a:lnTo>
                    <a:pt x="141" y="474"/>
                  </a:lnTo>
                  <a:cubicBezTo>
                    <a:pt x="41" y="523"/>
                    <a:pt x="0" y="646"/>
                    <a:pt x="50" y="748"/>
                  </a:cubicBezTo>
                  <a:cubicBezTo>
                    <a:pt x="86" y="819"/>
                    <a:pt x="158" y="860"/>
                    <a:pt x="233" y="860"/>
                  </a:cubicBezTo>
                  <a:cubicBezTo>
                    <a:pt x="264" y="860"/>
                    <a:pt x="295" y="854"/>
                    <a:pt x="325" y="839"/>
                  </a:cubicBezTo>
                  <a:lnTo>
                    <a:pt x="1226" y="387"/>
                  </a:lnTo>
                  <a:cubicBezTo>
                    <a:pt x="1328" y="337"/>
                    <a:pt x="1368" y="215"/>
                    <a:pt x="1318" y="113"/>
                  </a:cubicBezTo>
                  <a:cubicBezTo>
                    <a:pt x="1282" y="42"/>
                    <a:pt x="1210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6" name="Google Shape;1896;p49"/>
            <p:cNvSpPr/>
            <p:nvPr/>
          </p:nvSpPr>
          <p:spPr>
            <a:xfrm>
              <a:off x="4813850" y="3453675"/>
              <a:ext cx="55375" cy="10275"/>
            </a:xfrm>
            <a:custGeom>
              <a:rect b="b" l="l" r="r" t="t"/>
              <a:pathLst>
                <a:path extrusionOk="0" h="411" w="2215">
                  <a:moveTo>
                    <a:pt x="204" y="1"/>
                  </a:moveTo>
                  <a:cubicBezTo>
                    <a:pt x="92" y="1"/>
                    <a:pt x="0" y="93"/>
                    <a:pt x="0" y="206"/>
                  </a:cubicBezTo>
                  <a:cubicBezTo>
                    <a:pt x="0" y="319"/>
                    <a:pt x="92" y="410"/>
                    <a:pt x="204" y="410"/>
                  </a:cubicBezTo>
                  <a:lnTo>
                    <a:pt x="2009" y="410"/>
                  </a:lnTo>
                  <a:cubicBezTo>
                    <a:pt x="2123" y="410"/>
                    <a:pt x="2214" y="319"/>
                    <a:pt x="2214" y="206"/>
                  </a:cubicBezTo>
                  <a:cubicBezTo>
                    <a:pt x="2214" y="93"/>
                    <a:pt x="2123" y="1"/>
                    <a:pt x="2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7" name="Google Shape;1897;p49"/>
            <p:cNvSpPr/>
            <p:nvPr/>
          </p:nvSpPr>
          <p:spPr>
            <a:xfrm>
              <a:off x="4813850" y="3352200"/>
              <a:ext cx="168200" cy="10225"/>
            </a:xfrm>
            <a:custGeom>
              <a:rect b="b" l="l" r="r" t="t"/>
              <a:pathLst>
                <a:path extrusionOk="0" h="409" w="6728">
                  <a:moveTo>
                    <a:pt x="204" y="0"/>
                  </a:moveTo>
                  <a:cubicBezTo>
                    <a:pt x="92" y="0"/>
                    <a:pt x="0" y="91"/>
                    <a:pt x="0" y="204"/>
                  </a:cubicBezTo>
                  <a:cubicBezTo>
                    <a:pt x="0" y="317"/>
                    <a:pt x="92" y="408"/>
                    <a:pt x="204" y="408"/>
                  </a:cubicBezTo>
                  <a:lnTo>
                    <a:pt x="6522" y="408"/>
                  </a:lnTo>
                  <a:cubicBezTo>
                    <a:pt x="6635" y="408"/>
                    <a:pt x="6727" y="317"/>
                    <a:pt x="6727" y="204"/>
                  </a:cubicBezTo>
                  <a:cubicBezTo>
                    <a:pt x="6727" y="91"/>
                    <a:pt x="6635" y="0"/>
                    <a:pt x="6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8" name="Google Shape;1898;p49"/>
            <p:cNvSpPr/>
            <p:nvPr/>
          </p:nvSpPr>
          <p:spPr>
            <a:xfrm>
              <a:off x="4813850" y="3374725"/>
              <a:ext cx="168200" cy="10250"/>
            </a:xfrm>
            <a:custGeom>
              <a:rect b="b" l="l" r="r" t="t"/>
              <a:pathLst>
                <a:path extrusionOk="0" h="410" w="6728">
                  <a:moveTo>
                    <a:pt x="204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9"/>
                    <a:pt x="92" y="410"/>
                    <a:pt x="204" y="410"/>
                  </a:cubicBezTo>
                  <a:lnTo>
                    <a:pt x="6522" y="410"/>
                  </a:lnTo>
                  <a:cubicBezTo>
                    <a:pt x="6635" y="410"/>
                    <a:pt x="6727" y="319"/>
                    <a:pt x="6727" y="205"/>
                  </a:cubicBezTo>
                  <a:cubicBezTo>
                    <a:pt x="6727" y="92"/>
                    <a:pt x="6635" y="1"/>
                    <a:pt x="6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9" name="Google Shape;1899;p49"/>
            <p:cNvSpPr/>
            <p:nvPr/>
          </p:nvSpPr>
          <p:spPr>
            <a:xfrm>
              <a:off x="4813850" y="3397300"/>
              <a:ext cx="168200" cy="10225"/>
            </a:xfrm>
            <a:custGeom>
              <a:rect b="b" l="l" r="r" t="t"/>
              <a:pathLst>
                <a:path extrusionOk="0" h="409" w="6728">
                  <a:moveTo>
                    <a:pt x="204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7"/>
                    <a:pt x="92" y="409"/>
                    <a:pt x="204" y="409"/>
                  </a:cubicBezTo>
                  <a:lnTo>
                    <a:pt x="6522" y="409"/>
                  </a:lnTo>
                  <a:cubicBezTo>
                    <a:pt x="6635" y="409"/>
                    <a:pt x="6727" y="317"/>
                    <a:pt x="6727" y="205"/>
                  </a:cubicBezTo>
                  <a:cubicBezTo>
                    <a:pt x="6727" y="92"/>
                    <a:pt x="6635" y="1"/>
                    <a:pt x="6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0" name="Google Shape;1900;p49"/>
            <p:cNvSpPr/>
            <p:nvPr/>
          </p:nvSpPr>
          <p:spPr>
            <a:xfrm>
              <a:off x="4870250" y="3419875"/>
              <a:ext cx="55350" cy="10225"/>
            </a:xfrm>
            <a:custGeom>
              <a:rect b="b" l="l" r="r" t="t"/>
              <a:pathLst>
                <a:path extrusionOk="0" h="409" w="2214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cubicBezTo>
                    <a:pt x="1" y="317"/>
                    <a:pt x="92" y="408"/>
                    <a:pt x="205" y="408"/>
                  </a:cubicBezTo>
                  <a:lnTo>
                    <a:pt x="2009" y="408"/>
                  </a:lnTo>
                  <a:cubicBezTo>
                    <a:pt x="2122" y="408"/>
                    <a:pt x="2213" y="317"/>
                    <a:pt x="2213" y="204"/>
                  </a:cubicBezTo>
                  <a:cubicBezTo>
                    <a:pt x="2213" y="92"/>
                    <a:pt x="2122" y="0"/>
                    <a:pt x="2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1" name="Google Shape;1901;p49"/>
            <p:cNvSpPr/>
            <p:nvPr/>
          </p:nvSpPr>
          <p:spPr>
            <a:xfrm>
              <a:off x="5050725" y="3273200"/>
              <a:ext cx="32775" cy="202000"/>
            </a:xfrm>
            <a:custGeom>
              <a:rect b="b" l="l" r="r" t="t"/>
              <a:pathLst>
                <a:path extrusionOk="0" h="8080" w="1311">
                  <a:moveTo>
                    <a:pt x="656" y="410"/>
                  </a:moveTo>
                  <a:cubicBezTo>
                    <a:pt x="719" y="410"/>
                    <a:pt x="781" y="433"/>
                    <a:pt x="826" y="477"/>
                  </a:cubicBezTo>
                  <a:cubicBezTo>
                    <a:pt x="876" y="525"/>
                    <a:pt x="904" y="588"/>
                    <a:pt x="904" y="657"/>
                  </a:cubicBezTo>
                  <a:lnTo>
                    <a:pt x="904" y="1354"/>
                  </a:lnTo>
                  <a:lnTo>
                    <a:pt x="409" y="1354"/>
                  </a:lnTo>
                  <a:lnTo>
                    <a:pt x="409" y="669"/>
                  </a:lnTo>
                  <a:cubicBezTo>
                    <a:pt x="409" y="533"/>
                    <a:pt x="515" y="415"/>
                    <a:pt x="645" y="410"/>
                  </a:cubicBezTo>
                  <a:close/>
                  <a:moveTo>
                    <a:pt x="904" y="1764"/>
                  </a:moveTo>
                  <a:lnTo>
                    <a:pt x="904" y="6093"/>
                  </a:lnTo>
                  <a:lnTo>
                    <a:pt x="409" y="6093"/>
                  </a:lnTo>
                  <a:lnTo>
                    <a:pt x="409" y="1764"/>
                  </a:lnTo>
                  <a:close/>
                  <a:moveTo>
                    <a:pt x="904" y="6501"/>
                  </a:moveTo>
                  <a:lnTo>
                    <a:pt x="904" y="6973"/>
                  </a:lnTo>
                  <a:cubicBezTo>
                    <a:pt x="904" y="6979"/>
                    <a:pt x="902" y="6984"/>
                    <a:pt x="898" y="6989"/>
                  </a:cubicBezTo>
                  <a:lnTo>
                    <a:pt x="673" y="7214"/>
                  </a:lnTo>
                  <a:cubicBezTo>
                    <a:pt x="668" y="7218"/>
                    <a:pt x="662" y="7220"/>
                    <a:pt x="657" y="7220"/>
                  </a:cubicBezTo>
                  <a:cubicBezTo>
                    <a:pt x="651" y="7220"/>
                    <a:pt x="645" y="7218"/>
                    <a:pt x="640" y="7214"/>
                  </a:cubicBezTo>
                  <a:lnTo>
                    <a:pt x="415" y="6989"/>
                  </a:lnTo>
                  <a:cubicBezTo>
                    <a:pt x="411" y="6984"/>
                    <a:pt x="409" y="6979"/>
                    <a:pt x="409" y="6973"/>
                  </a:cubicBezTo>
                  <a:lnTo>
                    <a:pt x="409" y="6501"/>
                  </a:lnTo>
                  <a:close/>
                  <a:moveTo>
                    <a:pt x="659" y="1"/>
                  </a:moveTo>
                  <a:cubicBezTo>
                    <a:pt x="648" y="1"/>
                    <a:pt x="637" y="1"/>
                    <a:pt x="626" y="2"/>
                  </a:cubicBezTo>
                  <a:cubicBezTo>
                    <a:pt x="274" y="19"/>
                    <a:pt x="0" y="312"/>
                    <a:pt x="0" y="669"/>
                  </a:cubicBezTo>
                  <a:lnTo>
                    <a:pt x="0" y="6973"/>
                  </a:lnTo>
                  <a:cubicBezTo>
                    <a:pt x="0" y="7088"/>
                    <a:pt x="45" y="7196"/>
                    <a:pt x="127" y="7277"/>
                  </a:cubicBezTo>
                  <a:lnTo>
                    <a:pt x="353" y="7503"/>
                  </a:lnTo>
                  <a:cubicBezTo>
                    <a:pt x="383" y="7533"/>
                    <a:pt x="417" y="7558"/>
                    <a:pt x="453" y="7577"/>
                  </a:cubicBezTo>
                  <a:lnTo>
                    <a:pt x="453" y="7876"/>
                  </a:lnTo>
                  <a:cubicBezTo>
                    <a:pt x="453" y="7989"/>
                    <a:pt x="543" y="8080"/>
                    <a:pt x="656" y="8080"/>
                  </a:cubicBezTo>
                  <a:cubicBezTo>
                    <a:pt x="769" y="8080"/>
                    <a:pt x="860" y="7989"/>
                    <a:pt x="860" y="7876"/>
                  </a:cubicBezTo>
                  <a:lnTo>
                    <a:pt x="860" y="7577"/>
                  </a:lnTo>
                  <a:cubicBezTo>
                    <a:pt x="896" y="7558"/>
                    <a:pt x="930" y="7533"/>
                    <a:pt x="960" y="7503"/>
                  </a:cubicBezTo>
                  <a:lnTo>
                    <a:pt x="1186" y="7277"/>
                  </a:lnTo>
                  <a:cubicBezTo>
                    <a:pt x="1268" y="7196"/>
                    <a:pt x="1311" y="7088"/>
                    <a:pt x="1311" y="6973"/>
                  </a:cubicBezTo>
                  <a:lnTo>
                    <a:pt x="1311" y="657"/>
                  </a:lnTo>
                  <a:cubicBezTo>
                    <a:pt x="1311" y="479"/>
                    <a:pt x="1238" y="305"/>
                    <a:pt x="1108" y="182"/>
                  </a:cubicBezTo>
                  <a:cubicBezTo>
                    <a:pt x="986" y="65"/>
                    <a:pt x="827" y="1"/>
                    <a:pt x="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84" name="Google Shape;1884;p49"/>
          <p:cNvSpPr txBox="1"/>
          <p:nvPr/>
        </p:nvSpPr>
        <p:spPr>
          <a:xfrm>
            <a:off x="-44225" y="1782375"/>
            <a:ext cx="223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rPr>
              <a:t>MILESTONE 1</a:t>
            </a:r>
            <a:endParaRPr sz="2000">
              <a:solidFill>
                <a:srgbClr val="F9B0A2"/>
              </a:solidFill>
              <a:highlight>
                <a:srgbClr val="355F6C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902" name="Google Shape;1902;p49"/>
          <p:cNvSpPr txBox="1"/>
          <p:nvPr/>
        </p:nvSpPr>
        <p:spPr>
          <a:xfrm>
            <a:off x="75625" y="1208700"/>
            <a:ext cx="199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5F6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Scelta del progetto</a:t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3" name="Google Shape;1903;p49"/>
          <p:cNvSpPr txBox="1"/>
          <p:nvPr/>
        </p:nvSpPr>
        <p:spPr>
          <a:xfrm>
            <a:off x="3606458" y="1208700"/>
            <a:ext cx="199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5F6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Esecuzione</a:t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4" name="Google Shape;1904;p49"/>
          <p:cNvSpPr txBox="1"/>
          <p:nvPr/>
        </p:nvSpPr>
        <p:spPr>
          <a:xfrm>
            <a:off x="1841042" y="3930125"/>
            <a:ext cx="199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5F6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Pianificazione</a:t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5" name="Google Shape;1905;p49"/>
          <p:cNvSpPr txBox="1"/>
          <p:nvPr/>
        </p:nvSpPr>
        <p:spPr>
          <a:xfrm>
            <a:off x="5371875" y="3930125"/>
            <a:ext cx="199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5F6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Rilascio del progetto</a:t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886" name="Google Shape;1886;p49"/>
          <p:cNvSpPr txBox="1"/>
          <p:nvPr/>
        </p:nvSpPr>
        <p:spPr>
          <a:xfrm>
            <a:off x="1721192" y="3406925"/>
            <a:ext cx="223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rPr>
              <a:t>MILESTONE 2</a:t>
            </a:r>
            <a:endParaRPr sz="2000">
              <a:solidFill>
                <a:schemeClr val="accent3"/>
              </a:solidFill>
              <a:highlight>
                <a:schemeClr val="lt1"/>
              </a:highlight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9B0A2"/>
              </a:solidFill>
              <a:highlight>
                <a:srgbClr val="355F6C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88" name="Google Shape;1888;p49"/>
          <p:cNvSpPr txBox="1"/>
          <p:nvPr/>
        </p:nvSpPr>
        <p:spPr>
          <a:xfrm>
            <a:off x="3486608" y="1782375"/>
            <a:ext cx="223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rPr>
              <a:t>MILESTONE 3</a:t>
            </a:r>
            <a:endParaRPr sz="2000">
              <a:solidFill>
                <a:schemeClr val="accent3"/>
              </a:solidFill>
              <a:highlight>
                <a:schemeClr val="lt1"/>
              </a:highlight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9B0A2"/>
              </a:solidFill>
              <a:highlight>
                <a:srgbClr val="355F6C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1890" name="Google Shape;1890;p49"/>
          <p:cNvSpPr txBox="1"/>
          <p:nvPr/>
        </p:nvSpPr>
        <p:spPr>
          <a:xfrm>
            <a:off x="5252025" y="3406925"/>
            <a:ext cx="223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rPr>
              <a:t>MILESTONE 4</a:t>
            </a:r>
            <a:endParaRPr sz="2000">
              <a:solidFill>
                <a:schemeClr val="accent3"/>
              </a:solidFill>
              <a:highlight>
                <a:schemeClr val="lt1"/>
              </a:highlight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9B0A2"/>
              </a:solidFill>
              <a:highlight>
                <a:srgbClr val="355F6C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906" name="Google Shape;1906;p49"/>
          <p:cNvCxnSpPr>
            <a:stCxn id="1907" idx="0"/>
            <a:endCxn id="1908" idx="2"/>
          </p:cNvCxnSpPr>
          <p:nvPr/>
        </p:nvCxnSpPr>
        <p:spPr>
          <a:xfrm rot="10800000">
            <a:off x="8070708" y="2305651"/>
            <a:ext cx="0" cy="1419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7" name="Google Shape;1907;p49"/>
          <p:cNvSpPr/>
          <p:nvPr/>
        </p:nvSpPr>
        <p:spPr>
          <a:xfrm>
            <a:off x="7662108" y="2447551"/>
            <a:ext cx="817200" cy="8172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9" name="Google Shape;1909;p49"/>
          <p:cNvSpPr txBox="1"/>
          <p:nvPr/>
        </p:nvSpPr>
        <p:spPr>
          <a:xfrm>
            <a:off x="7073058" y="1208700"/>
            <a:ext cx="1995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5F6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Chiusura del progetto</a:t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1908" name="Google Shape;1908;p49"/>
          <p:cNvSpPr txBox="1"/>
          <p:nvPr/>
        </p:nvSpPr>
        <p:spPr>
          <a:xfrm>
            <a:off x="6953208" y="1782375"/>
            <a:ext cx="223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rPr>
              <a:t>MILESTONE 5</a:t>
            </a:r>
            <a:endParaRPr sz="2000">
              <a:solidFill>
                <a:schemeClr val="accent3"/>
              </a:solidFill>
              <a:highlight>
                <a:schemeClr val="lt1"/>
              </a:highlight>
              <a:latin typeface="Audiowide"/>
              <a:ea typeface="Audiowide"/>
              <a:cs typeface="Audiowide"/>
              <a:sym typeface="Audiowid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9B0A2"/>
              </a:solidFill>
              <a:highlight>
                <a:srgbClr val="355F6C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cxnSp>
        <p:nvCxnSpPr>
          <p:cNvPr id="1910" name="Google Shape;1910;p49"/>
          <p:cNvCxnSpPr/>
          <p:nvPr/>
        </p:nvCxnSpPr>
        <p:spPr>
          <a:xfrm>
            <a:off x="6718683" y="2855826"/>
            <a:ext cx="94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11" name="Google Shape;1911;p49"/>
          <p:cNvGrpSpPr/>
          <p:nvPr/>
        </p:nvGrpSpPr>
        <p:grpSpPr>
          <a:xfrm>
            <a:off x="4370081" y="2594654"/>
            <a:ext cx="528068" cy="523184"/>
            <a:chOff x="3250975" y="2125700"/>
            <a:chExt cx="348675" cy="348650"/>
          </a:xfrm>
        </p:grpSpPr>
        <p:sp>
          <p:nvSpPr>
            <p:cNvPr id="1912" name="Google Shape;1912;p49"/>
            <p:cNvSpPr/>
            <p:nvPr/>
          </p:nvSpPr>
          <p:spPr>
            <a:xfrm>
              <a:off x="3250975" y="2125700"/>
              <a:ext cx="348675" cy="348650"/>
            </a:xfrm>
            <a:custGeom>
              <a:rect b="b" l="l" r="r" t="t"/>
              <a:pathLst>
                <a:path extrusionOk="0" h="13946" w="13947">
                  <a:moveTo>
                    <a:pt x="7488" y="408"/>
                  </a:moveTo>
                  <a:cubicBezTo>
                    <a:pt x="7497" y="408"/>
                    <a:pt x="7505" y="414"/>
                    <a:pt x="7509" y="423"/>
                  </a:cubicBezTo>
                  <a:lnTo>
                    <a:pt x="7611" y="731"/>
                  </a:lnTo>
                  <a:cubicBezTo>
                    <a:pt x="7654" y="859"/>
                    <a:pt x="7757" y="961"/>
                    <a:pt x="7885" y="1004"/>
                  </a:cubicBezTo>
                  <a:cubicBezTo>
                    <a:pt x="8033" y="1051"/>
                    <a:pt x="8178" y="1111"/>
                    <a:pt x="8316" y="1182"/>
                  </a:cubicBezTo>
                  <a:cubicBezTo>
                    <a:pt x="8377" y="1213"/>
                    <a:pt x="8445" y="1229"/>
                    <a:pt x="8512" y="1229"/>
                  </a:cubicBezTo>
                  <a:cubicBezTo>
                    <a:pt x="8578" y="1229"/>
                    <a:pt x="8643" y="1214"/>
                    <a:pt x="8703" y="1184"/>
                  </a:cubicBezTo>
                  <a:lnTo>
                    <a:pt x="8994" y="1039"/>
                  </a:lnTo>
                  <a:cubicBezTo>
                    <a:pt x="8997" y="1037"/>
                    <a:pt x="9000" y="1036"/>
                    <a:pt x="9004" y="1036"/>
                  </a:cubicBezTo>
                  <a:cubicBezTo>
                    <a:pt x="9009" y="1036"/>
                    <a:pt x="9014" y="1038"/>
                    <a:pt x="9018" y="1042"/>
                  </a:cubicBezTo>
                  <a:lnTo>
                    <a:pt x="9746" y="1770"/>
                  </a:lnTo>
                  <a:cubicBezTo>
                    <a:pt x="9752" y="1776"/>
                    <a:pt x="9754" y="1786"/>
                    <a:pt x="9749" y="1794"/>
                  </a:cubicBezTo>
                  <a:lnTo>
                    <a:pt x="9605" y="2084"/>
                  </a:lnTo>
                  <a:cubicBezTo>
                    <a:pt x="9544" y="2206"/>
                    <a:pt x="9544" y="2350"/>
                    <a:pt x="9606" y="2472"/>
                  </a:cubicBezTo>
                  <a:cubicBezTo>
                    <a:pt x="9677" y="2610"/>
                    <a:pt x="9737" y="2755"/>
                    <a:pt x="9784" y="2903"/>
                  </a:cubicBezTo>
                  <a:cubicBezTo>
                    <a:pt x="9827" y="3031"/>
                    <a:pt x="9929" y="3134"/>
                    <a:pt x="10057" y="3177"/>
                  </a:cubicBezTo>
                  <a:lnTo>
                    <a:pt x="10365" y="3279"/>
                  </a:lnTo>
                  <a:cubicBezTo>
                    <a:pt x="10374" y="3283"/>
                    <a:pt x="10380" y="3291"/>
                    <a:pt x="10380" y="3300"/>
                  </a:cubicBezTo>
                  <a:lnTo>
                    <a:pt x="10380" y="4329"/>
                  </a:lnTo>
                  <a:cubicBezTo>
                    <a:pt x="10380" y="4338"/>
                    <a:pt x="10374" y="4346"/>
                    <a:pt x="10365" y="4349"/>
                  </a:cubicBezTo>
                  <a:lnTo>
                    <a:pt x="10057" y="4450"/>
                  </a:lnTo>
                  <a:cubicBezTo>
                    <a:pt x="9929" y="4494"/>
                    <a:pt x="9827" y="4597"/>
                    <a:pt x="9784" y="4725"/>
                  </a:cubicBezTo>
                  <a:cubicBezTo>
                    <a:pt x="9737" y="4873"/>
                    <a:pt x="9677" y="5017"/>
                    <a:pt x="9606" y="5156"/>
                  </a:cubicBezTo>
                  <a:cubicBezTo>
                    <a:pt x="9544" y="5278"/>
                    <a:pt x="9544" y="5422"/>
                    <a:pt x="9605" y="5544"/>
                  </a:cubicBezTo>
                  <a:lnTo>
                    <a:pt x="9749" y="5833"/>
                  </a:lnTo>
                  <a:cubicBezTo>
                    <a:pt x="9754" y="5842"/>
                    <a:pt x="9752" y="5851"/>
                    <a:pt x="9746" y="5858"/>
                  </a:cubicBezTo>
                  <a:lnTo>
                    <a:pt x="9018" y="6585"/>
                  </a:lnTo>
                  <a:cubicBezTo>
                    <a:pt x="9014" y="6589"/>
                    <a:pt x="9009" y="6592"/>
                    <a:pt x="9003" y="6592"/>
                  </a:cubicBezTo>
                  <a:cubicBezTo>
                    <a:pt x="9000" y="6592"/>
                    <a:pt x="8997" y="6591"/>
                    <a:pt x="8994" y="6590"/>
                  </a:cubicBezTo>
                  <a:lnTo>
                    <a:pt x="8703" y="6444"/>
                  </a:lnTo>
                  <a:cubicBezTo>
                    <a:pt x="8643" y="6414"/>
                    <a:pt x="8578" y="6399"/>
                    <a:pt x="8512" y="6399"/>
                  </a:cubicBezTo>
                  <a:cubicBezTo>
                    <a:pt x="8445" y="6399"/>
                    <a:pt x="8377" y="6415"/>
                    <a:pt x="8316" y="6446"/>
                  </a:cubicBezTo>
                  <a:cubicBezTo>
                    <a:pt x="8178" y="6517"/>
                    <a:pt x="8033" y="6577"/>
                    <a:pt x="7885" y="6625"/>
                  </a:cubicBezTo>
                  <a:cubicBezTo>
                    <a:pt x="7757" y="6667"/>
                    <a:pt x="7654" y="6769"/>
                    <a:pt x="7611" y="6897"/>
                  </a:cubicBezTo>
                  <a:lnTo>
                    <a:pt x="7509" y="7205"/>
                  </a:lnTo>
                  <a:cubicBezTo>
                    <a:pt x="7505" y="7214"/>
                    <a:pt x="7497" y="7220"/>
                    <a:pt x="7488" y="7220"/>
                  </a:cubicBezTo>
                  <a:lnTo>
                    <a:pt x="6459" y="7220"/>
                  </a:lnTo>
                  <a:cubicBezTo>
                    <a:pt x="6450" y="7220"/>
                    <a:pt x="6442" y="7214"/>
                    <a:pt x="6439" y="7205"/>
                  </a:cubicBezTo>
                  <a:lnTo>
                    <a:pt x="6336" y="6897"/>
                  </a:lnTo>
                  <a:cubicBezTo>
                    <a:pt x="6294" y="6769"/>
                    <a:pt x="6191" y="6667"/>
                    <a:pt x="6063" y="6625"/>
                  </a:cubicBezTo>
                  <a:cubicBezTo>
                    <a:pt x="5915" y="6577"/>
                    <a:pt x="5771" y="6517"/>
                    <a:pt x="5632" y="6446"/>
                  </a:cubicBezTo>
                  <a:cubicBezTo>
                    <a:pt x="5571" y="6415"/>
                    <a:pt x="5504" y="6399"/>
                    <a:pt x="5436" y="6399"/>
                  </a:cubicBezTo>
                  <a:cubicBezTo>
                    <a:pt x="5371" y="6399"/>
                    <a:pt x="5304" y="6414"/>
                    <a:pt x="5244" y="6444"/>
                  </a:cubicBezTo>
                  <a:lnTo>
                    <a:pt x="4955" y="6590"/>
                  </a:lnTo>
                  <a:cubicBezTo>
                    <a:pt x="4951" y="6591"/>
                    <a:pt x="4948" y="6592"/>
                    <a:pt x="4945" y="6592"/>
                  </a:cubicBezTo>
                  <a:cubicBezTo>
                    <a:pt x="4939" y="6592"/>
                    <a:pt x="4934" y="6589"/>
                    <a:pt x="4930" y="6585"/>
                  </a:cubicBezTo>
                  <a:lnTo>
                    <a:pt x="4203" y="5858"/>
                  </a:lnTo>
                  <a:cubicBezTo>
                    <a:pt x="4196" y="5851"/>
                    <a:pt x="4194" y="5842"/>
                    <a:pt x="4198" y="5833"/>
                  </a:cubicBezTo>
                  <a:lnTo>
                    <a:pt x="4344" y="5544"/>
                  </a:lnTo>
                  <a:cubicBezTo>
                    <a:pt x="4405" y="5422"/>
                    <a:pt x="4403" y="5278"/>
                    <a:pt x="4341" y="5156"/>
                  </a:cubicBezTo>
                  <a:cubicBezTo>
                    <a:pt x="4270" y="5017"/>
                    <a:pt x="4211" y="4873"/>
                    <a:pt x="4163" y="4725"/>
                  </a:cubicBezTo>
                  <a:cubicBezTo>
                    <a:pt x="4122" y="4597"/>
                    <a:pt x="4019" y="4494"/>
                    <a:pt x="3891" y="4450"/>
                  </a:cubicBezTo>
                  <a:lnTo>
                    <a:pt x="3583" y="4349"/>
                  </a:lnTo>
                  <a:cubicBezTo>
                    <a:pt x="3574" y="4346"/>
                    <a:pt x="3568" y="4338"/>
                    <a:pt x="3568" y="4329"/>
                  </a:cubicBezTo>
                  <a:lnTo>
                    <a:pt x="3568" y="3300"/>
                  </a:lnTo>
                  <a:cubicBezTo>
                    <a:pt x="3568" y="3291"/>
                    <a:pt x="3574" y="3283"/>
                    <a:pt x="3583" y="3279"/>
                  </a:cubicBezTo>
                  <a:lnTo>
                    <a:pt x="3891" y="3177"/>
                  </a:lnTo>
                  <a:cubicBezTo>
                    <a:pt x="4019" y="3134"/>
                    <a:pt x="4122" y="3031"/>
                    <a:pt x="4163" y="2903"/>
                  </a:cubicBezTo>
                  <a:cubicBezTo>
                    <a:pt x="4211" y="2755"/>
                    <a:pt x="4270" y="2610"/>
                    <a:pt x="4341" y="2472"/>
                  </a:cubicBezTo>
                  <a:cubicBezTo>
                    <a:pt x="4403" y="2350"/>
                    <a:pt x="4405" y="2206"/>
                    <a:pt x="4344" y="2084"/>
                  </a:cubicBezTo>
                  <a:lnTo>
                    <a:pt x="4198" y="1794"/>
                  </a:lnTo>
                  <a:cubicBezTo>
                    <a:pt x="4194" y="1786"/>
                    <a:pt x="4196" y="1776"/>
                    <a:pt x="4203" y="1770"/>
                  </a:cubicBezTo>
                  <a:lnTo>
                    <a:pt x="4930" y="1042"/>
                  </a:lnTo>
                  <a:cubicBezTo>
                    <a:pt x="4934" y="1038"/>
                    <a:pt x="4939" y="1036"/>
                    <a:pt x="4945" y="1036"/>
                  </a:cubicBezTo>
                  <a:cubicBezTo>
                    <a:pt x="4948" y="1036"/>
                    <a:pt x="4951" y="1037"/>
                    <a:pt x="4955" y="1039"/>
                  </a:cubicBezTo>
                  <a:lnTo>
                    <a:pt x="5244" y="1184"/>
                  </a:lnTo>
                  <a:cubicBezTo>
                    <a:pt x="5305" y="1213"/>
                    <a:pt x="5370" y="1228"/>
                    <a:pt x="5436" y="1228"/>
                  </a:cubicBezTo>
                  <a:cubicBezTo>
                    <a:pt x="5503" y="1228"/>
                    <a:pt x="5571" y="1213"/>
                    <a:pt x="5632" y="1182"/>
                  </a:cubicBezTo>
                  <a:cubicBezTo>
                    <a:pt x="5771" y="1111"/>
                    <a:pt x="5915" y="1051"/>
                    <a:pt x="6063" y="1004"/>
                  </a:cubicBezTo>
                  <a:cubicBezTo>
                    <a:pt x="6191" y="961"/>
                    <a:pt x="6294" y="859"/>
                    <a:pt x="6336" y="731"/>
                  </a:cubicBezTo>
                  <a:lnTo>
                    <a:pt x="6439" y="423"/>
                  </a:lnTo>
                  <a:cubicBezTo>
                    <a:pt x="6442" y="414"/>
                    <a:pt x="6450" y="408"/>
                    <a:pt x="6459" y="408"/>
                  </a:cubicBezTo>
                  <a:close/>
                  <a:moveTo>
                    <a:pt x="12389" y="2213"/>
                  </a:moveTo>
                  <a:cubicBezTo>
                    <a:pt x="12524" y="2213"/>
                    <a:pt x="12636" y="2325"/>
                    <a:pt x="12636" y="2460"/>
                  </a:cubicBezTo>
                  <a:lnTo>
                    <a:pt x="12636" y="9476"/>
                  </a:lnTo>
                  <a:lnTo>
                    <a:pt x="1313" y="9476"/>
                  </a:lnTo>
                  <a:lnTo>
                    <a:pt x="1313" y="2460"/>
                  </a:lnTo>
                  <a:cubicBezTo>
                    <a:pt x="1313" y="2325"/>
                    <a:pt x="1423" y="2213"/>
                    <a:pt x="1560" y="2213"/>
                  </a:cubicBezTo>
                  <a:lnTo>
                    <a:pt x="3951" y="2213"/>
                  </a:lnTo>
                  <a:lnTo>
                    <a:pt x="3978" y="2267"/>
                  </a:lnTo>
                  <a:cubicBezTo>
                    <a:pt x="3981" y="2273"/>
                    <a:pt x="3981" y="2279"/>
                    <a:pt x="3977" y="2286"/>
                  </a:cubicBezTo>
                  <a:cubicBezTo>
                    <a:pt x="3897" y="2444"/>
                    <a:pt x="3829" y="2609"/>
                    <a:pt x="3774" y="2777"/>
                  </a:cubicBezTo>
                  <a:cubicBezTo>
                    <a:pt x="3772" y="2782"/>
                    <a:pt x="3768" y="2788"/>
                    <a:pt x="3761" y="2789"/>
                  </a:cubicBezTo>
                  <a:lnTo>
                    <a:pt x="3454" y="2892"/>
                  </a:lnTo>
                  <a:cubicBezTo>
                    <a:pt x="3277" y="2950"/>
                    <a:pt x="3160" y="3115"/>
                    <a:pt x="3160" y="3300"/>
                  </a:cubicBezTo>
                  <a:lnTo>
                    <a:pt x="3160" y="4329"/>
                  </a:lnTo>
                  <a:cubicBezTo>
                    <a:pt x="3160" y="4513"/>
                    <a:pt x="3277" y="4677"/>
                    <a:pt x="3454" y="4737"/>
                  </a:cubicBezTo>
                  <a:lnTo>
                    <a:pt x="3761" y="4838"/>
                  </a:lnTo>
                  <a:cubicBezTo>
                    <a:pt x="3768" y="4840"/>
                    <a:pt x="3772" y="4846"/>
                    <a:pt x="3774" y="4852"/>
                  </a:cubicBezTo>
                  <a:cubicBezTo>
                    <a:pt x="3829" y="5020"/>
                    <a:pt x="3897" y="5184"/>
                    <a:pt x="3977" y="5342"/>
                  </a:cubicBezTo>
                  <a:cubicBezTo>
                    <a:pt x="3981" y="5349"/>
                    <a:pt x="3981" y="5355"/>
                    <a:pt x="3978" y="5361"/>
                  </a:cubicBezTo>
                  <a:lnTo>
                    <a:pt x="3833" y="5651"/>
                  </a:lnTo>
                  <a:cubicBezTo>
                    <a:pt x="3750" y="5818"/>
                    <a:pt x="3782" y="6016"/>
                    <a:pt x="3913" y="6148"/>
                  </a:cubicBezTo>
                  <a:lnTo>
                    <a:pt x="4640" y="6875"/>
                  </a:lnTo>
                  <a:cubicBezTo>
                    <a:pt x="4723" y="6957"/>
                    <a:pt x="4833" y="7001"/>
                    <a:pt x="4945" y="7001"/>
                  </a:cubicBezTo>
                  <a:cubicBezTo>
                    <a:pt x="5010" y="7001"/>
                    <a:pt x="5076" y="6986"/>
                    <a:pt x="5137" y="6955"/>
                  </a:cubicBezTo>
                  <a:lnTo>
                    <a:pt x="5427" y="6809"/>
                  </a:lnTo>
                  <a:cubicBezTo>
                    <a:pt x="5430" y="6808"/>
                    <a:pt x="5433" y="6808"/>
                    <a:pt x="5436" y="6808"/>
                  </a:cubicBezTo>
                  <a:cubicBezTo>
                    <a:pt x="5439" y="6808"/>
                    <a:pt x="5442" y="6809"/>
                    <a:pt x="5446" y="6811"/>
                  </a:cubicBezTo>
                  <a:cubicBezTo>
                    <a:pt x="5604" y="6891"/>
                    <a:pt x="5768" y="6959"/>
                    <a:pt x="5936" y="7013"/>
                  </a:cubicBezTo>
                  <a:cubicBezTo>
                    <a:pt x="5942" y="7016"/>
                    <a:pt x="5948" y="7020"/>
                    <a:pt x="5950" y="7027"/>
                  </a:cubicBezTo>
                  <a:lnTo>
                    <a:pt x="6052" y="7335"/>
                  </a:lnTo>
                  <a:cubicBezTo>
                    <a:pt x="6111" y="7511"/>
                    <a:pt x="6274" y="7628"/>
                    <a:pt x="6459" y="7628"/>
                  </a:cubicBezTo>
                  <a:lnTo>
                    <a:pt x="7488" y="7628"/>
                  </a:lnTo>
                  <a:cubicBezTo>
                    <a:pt x="7673" y="7628"/>
                    <a:pt x="7838" y="7511"/>
                    <a:pt x="7896" y="7335"/>
                  </a:cubicBezTo>
                  <a:lnTo>
                    <a:pt x="7999" y="7027"/>
                  </a:lnTo>
                  <a:cubicBezTo>
                    <a:pt x="8000" y="7020"/>
                    <a:pt x="8006" y="7016"/>
                    <a:pt x="8011" y="7013"/>
                  </a:cubicBezTo>
                  <a:cubicBezTo>
                    <a:pt x="8179" y="6959"/>
                    <a:pt x="8344" y="6891"/>
                    <a:pt x="8503" y="6811"/>
                  </a:cubicBezTo>
                  <a:cubicBezTo>
                    <a:pt x="8506" y="6809"/>
                    <a:pt x="8509" y="6808"/>
                    <a:pt x="8513" y="6808"/>
                  </a:cubicBezTo>
                  <a:cubicBezTo>
                    <a:pt x="8516" y="6808"/>
                    <a:pt x="8518" y="6808"/>
                    <a:pt x="8521" y="6809"/>
                  </a:cubicBezTo>
                  <a:lnTo>
                    <a:pt x="8812" y="6955"/>
                  </a:lnTo>
                  <a:cubicBezTo>
                    <a:pt x="8873" y="6986"/>
                    <a:pt x="8939" y="7001"/>
                    <a:pt x="9004" y="7001"/>
                  </a:cubicBezTo>
                  <a:cubicBezTo>
                    <a:pt x="9116" y="7001"/>
                    <a:pt x="9225" y="6957"/>
                    <a:pt x="9308" y="6875"/>
                  </a:cubicBezTo>
                  <a:lnTo>
                    <a:pt x="10035" y="6148"/>
                  </a:lnTo>
                  <a:cubicBezTo>
                    <a:pt x="10165" y="6016"/>
                    <a:pt x="10198" y="5818"/>
                    <a:pt x="10115" y="5651"/>
                  </a:cubicBezTo>
                  <a:lnTo>
                    <a:pt x="9970" y="5361"/>
                  </a:lnTo>
                  <a:cubicBezTo>
                    <a:pt x="9967" y="5355"/>
                    <a:pt x="9967" y="5349"/>
                    <a:pt x="9970" y="5342"/>
                  </a:cubicBezTo>
                  <a:cubicBezTo>
                    <a:pt x="10050" y="5184"/>
                    <a:pt x="10119" y="5020"/>
                    <a:pt x="10173" y="4852"/>
                  </a:cubicBezTo>
                  <a:cubicBezTo>
                    <a:pt x="10176" y="4846"/>
                    <a:pt x="10180" y="4840"/>
                    <a:pt x="10187" y="4838"/>
                  </a:cubicBezTo>
                  <a:lnTo>
                    <a:pt x="10494" y="4737"/>
                  </a:lnTo>
                  <a:cubicBezTo>
                    <a:pt x="10670" y="4678"/>
                    <a:pt x="10789" y="4513"/>
                    <a:pt x="10789" y="4329"/>
                  </a:cubicBezTo>
                  <a:lnTo>
                    <a:pt x="10789" y="3300"/>
                  </a:lnTo>
                  <a:cubicBezTo>
                    <a:pt x="10789" y="3115"/>
                    <a:pt x="10670" y="2950"/>
                    <a:pt x="10494" y="2892"/>
                  </a:cubicBezTo>
                  <a:lnTo>
                    <a:pt x="10187" y="2789"/>
                  </a:lnTo>
                  <a:cubicBezTo>
                    <a:pt x="10180" y="2788"/>
                    <a:pt x="10176" y="2782"/>
                    <a:pt x="10173" y="2777"/>
                  </a:cubicBezTo>
                  <a:cubicBezTo>
                    <a:pt x="10119" y="2609"/>
                    <a:pt x="10050" y="2444"/>
                    <a:pt x="9970" y="2286"/>
                  </a:cubicBezTo>
                  <a:cubicBezTo>
                    <a:pt x="9967" y="2279"/>
                    <a:pt x="9967" y="2273"/>
                    <a:pt x="9970" y="2267"/>
                  </a:cubicBezTo>
                  <a:lnTo>
                    <a:pt x="9996" y="2213"/>
                  </a:lnTo>
                  <a:close/>
                  <a:moveTo>
                    <a:pt x="12840" y="1311"/>
                  </a:moveTo>
                  <a:cubicBezTo>
                    <a:pt x="13224" y="1311"/>
                    <a:pt x="13538" y="1625"/>
                    <a:pt x="13538" y="2009"/>
                  </a:cubicBezTo>
                  <a:lnTo>
                    <a:pt x="13538" y="9476"/>
                  </a:lnTo>
                  <a:lnTo>
                    <a:pt x="13044" y="9476"/>
                  </a:lnTo>
                  <a:lnTo>
                    <a:pt x="13044" y="2460"/>
                  </a:lnTo>
                  <a:cubicBezTo>
                    <a:pt x="13044" y="2099"/>
                    <a:pt x="12750" y="1805"/>
                    <a:pt x="12389" y="1805"/>
                  </a:cubicBezTo>
                  <a:lnTo>
                    <a:pt x="10160" y="1805"/>
                  </a:lnTo>
                  <a:cubicBezTo>
                    <a:pt x="10165" y="1687"/>
                    <a:pt x="10123" y="1568"/>
                    <a:pt x="10035" y="1480"/>
                  </a:cubicBezTo>
                  <a:lnTo>
                    <a:pt x="9864" y="1311"/>
                  </a:lnTo>
                  <a:close/>
                  <a:moveTo>
                    <a:pt x="13538" y="9884"/>
                  </a:moveTo>
                  <a:lnTo>
                    <a:pt x="13538" y="10131"/>
                  </a:lnTo>
                  <a:cubicBezTo>
                    <a:pt x="13538" y="10517"/>
                    <a:pt x="13224" y="10829"/>
                    <a:pt x="12840" y="10829"/>
                  </a:cubicBezTo>
                  <a:lnTo>
                    <a:pt x="1108" y="10829"/>
                  </a:lnTo>
                  <a:cubicBezTo>
                    <a:pt x="723" y="10829"/>
                    <a:pt x="410" y="10517"/>
                    <a:pt x="410" y="10131"/>
                  </a:cubicBezTo>
                  <a:lnTo>
                    <a:pt x="410" y="9884"/>
                  </a:lnTo>
                  <a:close/>
                  <a:moveTo>
                    <a:pt x="7200" y="12141"/>
                  </a:moveTo>
                  <a:cubicBezTo>
                    <a:pt x="7211" y="12141"/>
                    <a:pt x="7221" y="12150"/>
                    <a:pt x="7221" y="12162"/>
                  </a:cubicBezTo>
                  <a:lnTo>
                    <a:pt x="7221" y="12634"/>
                  </a:lnTo>
                  <a:lnTo>
                    <a:pt x="6726" y="12634"/>
                  </a:lnTo>
                  <a:lnTo>
                    <a:pt x="6726" y="12162"/>
                  </a:lnTo>
                  <a:cubicBezTo>
                    <a:pt x="6726" y="12150"/>
                    <a:pt x="6737" y="12141"/>
                    <a:pt x="6748" y="12141"/>
                  </a:cubicBezTo>
                  <a:close/>
                  <a:moveTo>
                    <a:pt x="8350" y="11238"/>
                  </a:moveTo>
                  <a:lnTo>
                    <a:pt x="8350" y="12634"/>
                  </a:lnTo>
                  <a:lnTo>
                    <a:pt x="7629" y="12634"/>
                  </a:lnTo>
                  <a:lnTo>
                    <a:pt x="7629" y="12162"/>
                  </a:lnTo>
                  <a:cubicBezTo>
                    <a:pt x="7629" y="11924"/>
                    <a:pt x="7437" y="11732"/>
                    <a:pt x="7200" y="11732"/>
                  </a:cubicBezTo>
                  <a:lnTo>
                    <a:pt x="6748" y="11732"/>
                  </a:lnTo>
                  <a:cubicBezTo>
                    <a:pt x="6511" y="11732"/>
                    <a:pt x="6318" y="11924"/>
                    <a:pt x="6318" y="12162"/>
                  </a:cubicBezTo>
                  <a:lnTo>
                    <a:pt x="6318" y="12634"/>
                  </a:lnTo>
                  <a:lnTo>
                    <a:pt x="5599" y="12634"/>
                  </a:lnTo>
                  <a:lnTo>
                    <a:pt x="5599" y="11238"/>
                  </a:lnTo>
                  <a:close/>
                  <a:moveTo>
                    <a:pt x="6459" y="0"/>
                  </a:moveTo>
                  <a:cubicBezTo>
                    <a:pt x="6274" y="0"/>
                    <a:pt x="6111" y="118"/>
                    <a:pt x="6052" y="293"/>
                  </a:cubicBezTo>
                  <a:lnTo>
                    <a:pt x="5950" y="601"/>
                  </a:lnTo>
                  <a:cubicBezTo>
                    <a:pt x="5948" y="608"/>
                    <a:pt x="5942" y="612"/>
                    <a:pt x="5936" y="615"/>
                  </a:cubicBezTo>
                  <a:cubicBezTo>
                    <a:pt x="5768" y="669"/>
                    <a:pt x="5604" y="738"/>
                    <a:pt x="5446" y="818"/>
                  </a:cubicBezTo>
                  <a:cubicBezTo>
                    <a:pt x="5443" y="819"/>
                    <a:pt x="5440" y="820"/>
                    <a:pt x="5436" y="820"/>
                  </a:cubicBezTo>
                  <a:cubicBezTo>
                    <a:pt x="5433" y="820"/>
                    <a:pt x="5430" y="819"/>
                    <a:pt x="5427" y="818"/>
                  </a:cubicBezTo>
                  <a:lnTo>
                    <a:pt x="5137" y="673"/>
                  </a:lnTo>
                  <a:cubicBezTo>
                    <a:pt x="5076" y="642"/>
                    <a:pt x="5010" y="627"/>
                    <a:pt x="4945" y="627"/>
                  </a:cubicBezTo>
                  <a:cubicBezTo>
                    <a:pt x="4833" y="627"/>
                    <a:pt x="4723" y="671"/>
                    <a:pt x="4640" y="753"/>
                  </a:cubicBezTo>
                  <a:lnTo>
                    <a:pt x="4491" y="902"/>
                  </a:lnTo>
                  <a:lnTo>
                    <a:pt x="2593" y="902"/>
                  </a:lnTo>
                  <a:cubicBezTo>
                    <a:pt x="2479" y="902"/>
                    <a:pt x="2388" y="993"/>
                    <a:pt x="2388" y="1107"/>
                  </a:cubicBezTo>
                  <a:cubicBezTo>
                    <a:pt x="2388" y="1220"/>
                    <a:pt x="2479" y="1311"/>
                    <a:pt x="2593" y="1311"/>
                  </a:cubicBezTo>
                  <a:lnTo>
                    <a:pt x="4083" y="1311"/>
                  </a:lnTo>
                  <a:lnTo>
                    <a:pt x="3913" y="1480"/>
                  </a:lnTo>
                  <a:cubicBezTo>
                    <a:pt x="3826" y="1568"/>
                    <a:pt x="3782" y="1687"/>
                    <a:pt x="3788" y="1805"/>
                  </a:cubicBezTo>
                  <a:lnTo>
                    <a:pt x="1560" y="1805"/>
                  </a:lnTo>
                  <a:cubicBezTo>
                    <a:pt x="1198" y="1805"/>
                    <a:pt x="904" y="2099"/>
                    <a:pt x="904" y="2460"/>
                  </a:cubicBezTo>
                  <a:lnTo>
                    <a:pt x="904" y="9476"/>
                  </a:lnTo>
                  <a:lnTo>
                    <a:pt x="410" y="9476"/>
                  </a:lnTo>
                  <a:lnTo>
                    <a:pt x="410" y="2009"/>
                  </a:lnTo>
                  <a:cubicBezTo>
                    <a:pt x="410" y="1625"/>
                    <a:pt x="723" y="1311"/>
                    <a:pt x="1108" y="1311"/>
                  </a:cubicBezTo>
                  <a:lnTo>
                    <a:pt x="1641" y="1311"/>
                  </a:lnTo>
                  <a:cubicBezTo>
                    <a:pt x="1754" y="1311"/>
                    <a:pt x="1845" y="1220"/>
                    <a:pt x="1845" y="1107"/>
                  </a:cubicBezTo>
                  <a:cubicBezTo>
                    <a:pt x="1845" y="993"/>
                    <a:pt x="1754" y="902"/>
                    <a:pt x="1641" y="902"/>
                  </a:cubicBezTo>
                  <a:lnTo>
                    <a:pt x="1108" y="902"/>
                  </a:lnTo>
                  <a:cubicBezTo>
                    <a:pt x="498" y="902"/>
                    <a:pt x="1" y="1399"/>
                    <a:pt x="1" y="2009"/>
                  </a:cubicBezTo>
                  <a:lnTo>
                    <a:pt x="1" y="10131"/>
                  </a:lnTo>
                  <a:cubicBezTo>
                    <a:pt x="1" y="10742"/>
                    <a:pt x="498" y="11238"/>
                    <a:pt x="1108" y="11238"/>
                  </a:cubicBezTo>
                  <a:lnTo>
                    <a:pt x="5190" y="11238"/>
                  </a:lnTo>
                  <a:lnTo>
                    <a:pt x="5190" y="12634"/>
                  </a:lnTo>
                  <a:lnTo>
                    <a:pt x="3582" y="12634"/>
                  </a:lnTo>
                  <a:cubicBezTo>
                    <a:pt x="3350" y="12634"/>
                    <a:pt x="3160" y="12824"/>
                    <a:pt x="3160" y="13056"/>
                  </a:cubicBezTo>
                  <a:lnTo>
                    <a:pt x="3160" y="13523"/>
                  </a:lnTo>
                  <a:cubicBezTo>
                    <a:pt x="3160" y="13756"/>
                    <a:pt x="3350" y="13945"/>
                    <a:pt x="3582" y="13945"/>
                  </a:cubicBezTo>
                  <a:lnTo>
                    <a:pt x="4086" y="13945"/>
                  </a:lnTo>
                  <a:cubicBezTo>
                    <a:pt x="4198" y="13945"/>
                    <a:pt x="4290" y="13854"/>
                    <a:pt x="4290" y="13741"/>
                  </a:cubicBezTo>
                  <a:cubicBezTo>
                    <a:pt x="4290" y="13629"/>
                    <a:pt x="4198" y="13536"/>
                    <a:pt x="4086" y="13536"/>
                  </a:cubicBezTo>
                  <a:lnTo>
                    <a:pt x="3582" y="13536"/>
                  </a:lnTo>
                  <a:cubicBezTo>
                    <a:pt x="3575" y="13536"/>
                    <a:pt x="3568" y="13531"/>
                    <a:pt x="3568" y="13523"/>
                  </a:cubicBezTo>
                  <a:lnTo>
                    <a:pt x="3568" y="13056"/>
                  </a:lnTo>
                  <a:cubicBezTo>
                    <a:pt x="3568" y="13049"/>
                    <a:pt x="3575" y="13042"/>
                    <a:pt x="3582" y="13042"/>
                  </a:cubicBezTo>
                  <a:lnTo>
                    <a:pt x="10366" y="13042"/>
                  </a:lnTo>
                  <a:cubicBezTo>
                    <a:pt x="10374" y="13042"/>
                    <a:pt x="10380" y="13049"/>
                    <a:pt x="10380" y="13056"/>
                  </a:cubicBezTo>
                  <a:lnTo>
                    <a:pt x="10380" y="13523"/>
                  </a:lnTo>
                  <a:cubicBezTo>
                    <a:pt x="10380" y="13531"/>
                    <a:pt x="10374" y="13536"/>
                    <a:pt x="10366" y="13536"/>
                  </a:cubicBezTo>
                  <a:lnTo>
                    <a:pt x="5039" y="13536"/>
                  </a:lnTo>
                  <a:cubicBezTo>
                    <a:pt x="4926" y="13536"/>
                    <a:pt x="4835" y="13629"/>
                    <a:pt x="4835" y="13741"/>
                  </a:cubicBezTo>
                  <a:cubicBezTo>
                    <a:pt x="4835" y="13854"/>
                    <a:pt x="4926" y="13945"/>
                    <a:pt x="5039" y="13945"/>
                  </a:cubicBezTo>
                  <a:lnTo>
                    <a:pt x="10366" y="13945"/>
                  </a:lnTo>
                  <a:cubicBezTo>
                    <a:pt x="10598" y="13945"/>
                    <a:pt x="10789" y="13756"/>
                    <a:pt x="10789" y="13523"/>
                  </a:cubicBezTo>
                  <a:lnTo>
                    <a:pt x="10789" y="13056"/>
                  </a:lnTo>
                  <a:cubicBezTo>
                    <a:pt x="10789" y="12824"/>
                    <a:pt x="10598" y="12634"/>
                    <a:pt x="10366" y="12634"/>
                  </a:cubicBezTo>
                  <a:lnTo>
                    <a:pt x="8758" y="12634"/>
                  </a:lnTo>
                  <a:lnTo>
                    <a:pt x="8758" y="11238"/>
                  </a:lnTo>
                  <a:lnTo>
                    <a:pt x="12840" y="11238"/>
                  </a:lnTo>
                  <a:cubicBezTo>
                    <a:pt x="13450" y="11238"/>
                    <a:pt x="13947" y="10742"/>
                    <a:pt x="13947" y="10131"/>
                  </a:cubicBezTo>
                  <a:lnTo>
                    <a:pt x="13947" y="2009"/>
                  </a:lnTo>
                  <a:cubicBezTo>
                    <a:pt x="13947" y="1399"/>
                    <a:pt x="13450" y="902"/>
                    <a:pt x="12840" y="902"/>
                  </a:cubicBezTo>
                  <a:lnTo>
                    <a:pt x="9456" y="902"/>
                  </a:lnTo>
                  <a:lnTo>
                    <a:pt x="9308" y="753"/>
                  </a:lnTo>
                  <a:cubicBezTo>
                    <a:pt x="9225" y="671"/>
                    <a:pt x="9115" y="627"/>
                    <a:pt x="9003" y="627"/>
                  </a:cubicBezTo>
                  <a:cubicBezTo>
                    <a:pt x="8938" y="627"/>
                    <a:pt x="8872" y="642"/>
                    <a:pt x="8811" y="673"/>
                  </a:cubicBezTo>
                  <a:lnTo>
                    <a:pt x="8521" y="818"/>
                  </a:lnTo>
                  <a:cubicBezTo>
                    <a:pt x="8518" y="819"/>
                    <a:pt x="8515" y="820"/>
                    <a:pt x="8512" y="820"/>
                  </a:cubicBezTo>
                  <a:cubicBezTo>
                    <a:pt x="8508" y="820"/>
                    <a:pt x="8505" y="819"/>
                    <a:pt x="8502" y="818"/>
                  </a:cubicBezTo>
                  <a:cubicBezTo>
                    <a:pt x="8344" y="738"/>
                    <a:pt x="8179" y="669"/>
                    <a:pt x="8011" y="615"/>
                  </a:cubicBezTo>
                  <a:cubicBezTo>
                    <a:pt x="8006" y="612"/>
                    <a:pt x="8000" y="608"/>
                    <a:pt x="7999" y="601"/>
                  </a:cubicBezTo>
                  <a:lnTo>
                    <a:pt x="7896" y="293"/>
                  </a:lnTo>
                  <a:cubicBezTo>
                    <a:pt x="7838" y="118"/>
                    <a:pt x="7673" y="0"/>
                    <a:pt x="74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3" name="Google Shape;1913;p49"/>
            <p:cNvSpPr/>
            <p:nvPr/>
          </p:nvSpPr>
          <p:spPr>
            <a:xfrm>
              <a:off x="3363800" y="2159500"/>
              <a:ext cx="123025" cy="123075"/>
            </a:xfrm>
            <a:custGeom>
              <a:rect b="b" l="l" r="r" t="t"/>
              <a:pathLst>
                <a:path extrusionOk="0" h="4923" w="4921">
                  <a:moveTo>
                    <a:pt x="2461" y="410"/>
                  </a:moveTo>
                  <a:cubicBezTo>
                    <a:pt x="3592" y="410"/>
                    <a:pt x="4513" y="1331"/>
                    <a:pt x="4513" y="2462"/>
                  </a:cubicBezTo>
                  <a:cubicBezTo>
                    <a:pt x="4513" y="3593"/>
                    <a:pt x="3592" y="4514"/>
                    <a:pt x="2461" y="4514"/>
                  </a:cubicBezTo>
                  <a:cubicBezTo>
                    <a:pt x="1330" y="4514"/>
                    <a:pt x="409" y="3593"/>
                    <a:pt x="409" y="2462"/>
                  </a:cubicBezTo>
                  <a:cubicBezTo>
                    <a:pt x="409" y="1331"/>
                    <a:pt x="1330" y="410"/>
                    <a:pt x="2461" y="410"/>
                  </a:cubicBezTo>
                  <a:close/>
                  <a:moveTo>
                    <a:pt x="2461" y="1"/>
                  </a:moveTo>
                  <a:cubicBezTo>
                    <a:pt x="1104" y="1"/>
                    <a:pt x="1" y="1106"/>
                    <a:pt x="1" y="2462"/>
                  </a:cubicBezTo>
                  <a:cubicBezTo>
                    <a:pt x="1" y="3819"/>
                    <a:pt x="1104" y="4922"/>
                    <a:pt x="2461" y="4922"/>
                  </a:cubicBezTo>
                  <a:cubicBezTo>
                    <a:pt x="3817" y="4922"/>
                    <a:pt x="4921" y="3819"/>
                    <a:pt x="4921" y="2462"/>
                  </a:cubicBezTo>
                  <a:cubicBezTo>
                    <a:pt x="4921" y="1106"/>
                    <a:pt x="3817" y="1"/>
                    <a:pt x="2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4" name="Google Shape;1914;p49"/>
            <p:cNvSpPr/>
            <p:nvPr/>
          </p:nvSpPr>
          <p:spPr>
            <a:xfrm>
              <a:off x="3397650" y="2193375"/>
              <a:ext cx="55375" cy="55350"/>
            </a:xfrm>
            <a:custGeom>
              <a:rect b="b" l="l" r="r" t="t"/>
              <a:pathLst>
                <a:path extrusionOk="0" h="2214" w="2215">
                  <a:moveTo>
                    <a:pt x="1107" y="409"/>
                  </a:moveTo>
                  <a:cubicBezTo>
                    <a:pt x="1492" y="409"/>
                    <a:pt x="1805" y="722"/>
                    <a:pt x="1805" y="1107"/>
                  </a:cubicBezTo>
                  <a:cubicBezTo>
                    <a:pt x="1805" y="1492"/>
                    <a:pt x="1492" y="1805"/>
                    <a:pt x="1107" y="1805"/>
                  </a:cubicBezTo>
                  <a:cubicBezTo>
                    <a:pt x="722" y="1805"/>
                    <a:pt x="409" y="1492"/>
                    <a:pt x="409" y="1107"/>
                  </a:cubicBezTo>
                  <a:cubicBezTo>
                    <a:pt x="409" y="722"/>
                    <a:pt x="722" y="409"/>
                    <a:pt x="1107" y="409"/>
                  </a:cubicBezTo>
                  <a:close/>
                  <a:moveTo>
                    <a:pt x="1107" y="1"/>
                  </a:moveTo>
                  <a:cubicBezTo>
                    <a:pt x="497" y="1"/>
                    <a:pt x="1" y="497"/>
                    <a:pt x="1" y="1107"/>
                  </a:cubicBezTo>
                  <a:cubicBezTo>
                    <a:pt x="1" y="1717"/>
                    <a:pt x="497" y="2213"/>
                    <a:pt x="1107" y="2213"/>
                  </a:cubicBezTo>
                  <a:cubicBezTo>
                    <a:pt x="1717" y="2213"/>
                    <a:pt x="2214" y="1717"/>
                    <a:pt x="2214" y="1107"/>
                  </a:cubicBezTo>
                  <a:cubicBezTo>
                    <a:pt x="2214" y="497"/>
                    <a:pt x="1717" y="1"/>
                    <a:pt x="1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5" name="Google Shape;1915;p49"/>
            <p:cNvSpPr/>
            <p:nvPr/>
          </p:nvSpPr>
          <p:spPr>
            <a:xfrm>
              <a:off x="3296125" y="2317450"/>
              <a:ext cx="55375" cy="32800"/>
            </a:xfrm>
            <a:custGeom>
              <a:rect b="b" l="l" r="r" t="t"/>
              <a:pathLst>
                <a:path extrusionOk="0" h="1312" w="2215">
                  <a:moveTo>
                    <a:pt x="1792" y="410"/>
                  </a:moveTo>
                  <a:cubicBezTo>
                    <a:pt x="1799" y="410"/>
                    <a:pt x="1805" y="415"/>
                    <a:pt x="1805" y="423"/>
                  </a:cubicBezTo>
                  <a:lnTo>
                    <a:pt x="1805" y="890"/>
                  </a:lnTo>
                  <a:cubicBezTo>
                    <a:pt x="1805" y="897"/>
                    <a:pt x="1799" y="903"/>
                    <a:pt x="1792" y="903"/>
                  </a:cubicBezTo>
                  <a:lnTo>
                    <a:pt x="422" y="903"/>
                  </a:lnTo>
                  <a:cubicBezTo>
                    <a:pt x="415" y="903"/>
                    <a:pt x="409" y="897"/>
                    <a:pt x="409" y="890"/>
                  </a:cubicBezTo>
                  <a:lnTo>
                    <a:pt x="409" y="423"/>
                  </a:lnTo>
                  <a:cubicBezTo>
                    <a:pt x="409" y="415"/>
                    <a:pt x="415" y="410"/>
                    <a:pt x="422" y="410"/>
                  </a:cubicBezTo>
                  <a:close/>
                  <a:moveTo>
                    <a:pt x="422" y="1"/>
                  </a:moveTo>
                  <a:cubicBezTo>
                    <a:pt x="190" y="1"/>
                    <a:pt x="1" y="190"/>
                    <a:pt x="1" y="423"/>
                  </a:cubicBezTo>
                  <a:lnTo>
                    <a:pt x="1" y="890"/>
                  </a:lnTo>
                  <a:cubicBezTo>
                    <a:pt x="1" y="1122"/>
                    <a:pt x="190" y="1311"/>
                    <a:pt x="422" y="1311"/>
                  </a:cubicBezTo>
                  <a:lnTo>
                    <a:pt x="1792" y="1311"/>
                  </a:lnTo>
                  <a:cubicBezTo>
                    <a:pt x="2025" y="1311"/>
                    <a:pt x="2214" y="1122"/>
                    <a:pt x="2214" y="890"/>
                  </a:cubicBezTo>
                  <a:lnTo>
                    <a:pt x="2214" y="423"/>
                  </a:lnTo>
                  <a:cubicBezTo>
                    <a:pt x="2214" y="190"/>
                    <a:pt x="2025" y="1"/>
                    <a:pt x="1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6" name="Google Shape;1916;p49"/>
            <p:cNvSpPr/>
            <p:nvPr/>
          </p:nvSpPr>
          <p:spPr>
            <a:xfrm>
              <a:off x="3499175" y="2317450"/>
              <a:ext cx="55350" cy="32800"/>
            </a:xfrm>
            <a:custGeom>
              <a:rect b="b" l="l" r="r" t="t"/>
              <a:pathLst>
                <a:path extrusionOk="0" h="1312" w="2214">
                  <a:moveTo>
                    <a:pt x="1792" y="410"/>
                  </a:moveTo>
                  <a:cubicBezTo>
                    <a:pt x="1800" y="410"/>
                    <a:pt x="1805" y="415"/>
                    <a:pt x="1805" y="423"/>
                  </a:cubicBezTo>
                  <a:lnTo>
                    <a:pt x="1805" y="890"/>
                  </a:lnTo>
                  <a:cubicBezTo>
                    <a:pt x="1805" y="897"/>
                    <a:pt x="1800" y="903"/>
                    <a:pt x="1792" y="903"/>
                  </a:cubicBezTo>
                  <a:lnTo>
                    <a:pt x="422" y="903"/>
                  </a:lnTo>
                  <a:cubicBezTo>
                    <a:pt x="415" y="903"/>
                    <a:pt x="409" y="897"/>
                    <a:pt x="409" y="890"/>
                  </a:cubicBezTo>
                  <a:lnTo>
                    <a:pt x="409" y="423"/>
                  </a:lnTo>
                  <a:cubicBezTo>
                    <a:pt x="409" y="415"/>
                    <a:pt x="415" y="410"/>
                    <a:pt x="422" y="410"/>
                  </a:cubicBezTo>
                  <a:close/>
                  <a:moveTo>
                    <a:pt x="422" y="1"/>
                  </a:moveTo>
                  <a:cubicBezTo>
                    <a:pt x="190" y="1"/>
                    <a:pt x="1" y="190"/>
                    <a:pt x="1" y="423"/>
                  </a:cubicBezTo>
                  <a:lnTo>
                    <a:pt x="1" y="890"/>
                  </a:lnTo>
                  <a:cubicBezTo>
                    <a:pt x="1" y="1122"/>
                    <a:pt x="190" y="1311"/>
                    <a:pt x="422" y="1311"/>
                  </a:cubicBezTo>
                  <a:lnTo>
                    <a:pt x="1792" y="1311"/>
                  </a:lnTo>
                  <a:cubicBezTo>
                    <a:pt x="2024" y="1311"/>
                    <a:pt x="2213" y="1122"/>
                    <a:pt x="2213" y="890"/>
                  </a:cubicBezTo>
                  <a:lnTo>
                    <a:pt x="2213" y="423"/>
                  </a:lnTo>
                  <a:cubicBezTo>
                    <a:pt x="2213" y="190"/>
                    <a:pt x="2024" y="1"/>
                    <a:pt x="17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17" name="Google Shape;1917;p49"/>
          <p:cNvGrpSpPr/>
          <p:nvPr/>
        </p:nvGrpSpPr>
        <p:grpSpPr>
          <a:xfrm>
            <a:off x="6020194" y="2594141"/>
            <a:ext cx="574812" cy="523361"/>
            <a:chOff x="2494675" y="3239350"/>
            <a:chExt cx="349175" cy="348675"/>
          </a:xfrm>
        </p:grpSpPr>
        <p:sp>
          <p:nvSpPr>
            <p:cNvPr id="1918" name="Google Shape;1918;p49"/>
            <p:cNvSpPr/>
            <p:nvPr/>
          </p:nvSpPr>
          <p:spPr>
            <a:xfrm>
              <a:off x="2529200" y="3239350"/>
              <a:ext cx="314650" cy="343675"/>
            </a:xfrm>
            <a:custGeom>
              <a:rect b="b" l="l" r="r" t="t"/>
              <a:pathLst>
                <a:path extrusionOk="0" h="13747" w="12586">
                  <a:moveTo>
                    <a:pt x="5841" y="4471"/>
                  </a:moveTo>
                  <a:cubicBezTo>
                    <a:pt x="5852" y="4471"/>
                    <a:pt x="5862" y="4480"/>
                    <a:pt x="5862" y="4493"/>
                  </a:cubicBezTo>
                  <a:lnTo>
                    <a:pt x="5862" y="4667"/>
                  </a:lnTo>
                  <a:cubicBezTo>
                    <a:pt x="5841" y="4682"/>
                    <a:pt x="5821" y="4698"/>
                    <a:pt x="5803" y="4717"/>
                  </a:cubicBezTo>
                  <a:lnTo>
                    <a:pt x="5555" y="4965"/>
                  </a:lnTo>
                  <a:lnTo>
                    <a:pt x="5390" y="4965"/>
                  </a:lnTo>
                  <a:cubicBezTo>
                    <a:pt x="5379" y="4965"/>
                    <a:pt x="5369" y="4955"/>
                    <a:pt x="5369" y="4943"/>
                  </a:cubicBezTo>
                  <a:lnTo>
                    <a:pt x="5369" y="4493"/>
                  </a:lnTo>
                  <a:cubicBezTo>
                    <a:pt x="5369" y="4480"/>
                    <a:pt x="5379" y="4471"/>
                    <a:pt x="5390" y="4471"/>
                  </a:cubicBezTo>
                  <a:close/>
                  <a:moveTo>
                    <a:pt x="7558" y="1455"/>
                  </a:moveTo>
                  <a:cubicBezTo>
                    <a:pt x="9137" y="1897"/>
                    <a:pt x="10277" y="3323"/>
                    <a:pt x="10365" y="4965"/>
                  </a:cubicBezTo>
                  <a:lnTo>
                    <a:pt x="9900" y="4965"/>
                  </a:lnTo>
                  <a:cubicBezTo>
                    <a:pt x="9710" y="4965"/>
                    <a:pt x="9549" y="5088"/>
                    <a:pt x="9492" y="5258"/>
                  </a:cubicBezTo>
                  <a:lnTo>
                    <a:pt x="7516" y="3281"/>
                  </a:lnTo>
                  <a:cubicBezTo>
                    <a:pt x="7485" y="3249"/>
                    <a:pt x="7449" y="3223"/>
                    <a:pt x="7412" y="3204"/>
                  </a:cubicBezTo>
                  <a:lnTo>
                    <a:pt x="7558" y="1455"/>
                  </a:lnTo>
                  <a:close/>
                  <a:moveTo>
                    <a:pt x="1339" y="5373"/>
                  </a:moveTo>
                  <a:cubicBezTo>
                    <a:pt x="1347" y="5373"/>
                    <a:pt x="1353" y="5380"/>
                    <a:pt x="1353" y="5386"/>
                  </a:cubicBezTo>
                  <a:lnTo>
                    <a:pt x="1353" y="5867"/>
                  </a:lnTo>
                  <a:lnTo>
                    <a:pt x="859" y="5867"/>
                  </a:lnTo>
                  <a:lnTo>
                    <a:pt x="859" y="5373"/>
                  </a:lnTo>
                  <a:close/>
                  <a:moveTo>
                    <a:pt x="6066" y="410"/>
                  </a:moveTo>
                  <a:cubicBezTo>
                    <a:pt x="6203" y="410"/>
                    <a:pt x="6313" y="521"/>
                    <a:pt x="6313" y="657"/>
                  </a:cubicBezTo>
                  <a:lnTo>
                    <a:pt x="6313" y="2462"/>
                  </a:lnTo>
                  <a:cubicBezTo>
                    <a:pt x="6313" y="2574"/>
                    <a:pt x="6405" y="2666"/>
                    <a:pt x="6517" y="2666"/>
                  </a:cubicBezTo>
                  <a:cubicBezTo>
                    <a:pt x="6630" y="2666"/>
                    <a:pt x="6721" y="2574"/>
                    <a:pt x="6721" y="2462"/>
                  </a:cubicBezTo>
                  <a:lnTo>
                    <a:pt x="6721" y="861"/>
                  </a:lnTo>
                  <a:lnTo>
                    <a:pt x="6929" y="861"/>
                  </a:lnTo>
                  <a:cubicBezTo>
                    <a:pt x="6999" y="861"/>
                    <a:pt x="7063" y="889"/>
                    <a:pt x="7110" y="941"/>
                  </a:cubicBezTo>
                  <a:cubicBezTo>
                    <a:pt x="7157" y="992"/>
                    <a:pt x="7181" y="1058"/>
                    <a:pt x="7176" y="1128"/>
                  </a:cubicBezTo>
                  <a:lnTo>
                    <a:pt x="7001" y="3217"/>
                  </a:lnTo>
                  <a:cubicBezTo>
                    <a:pt x="6972" y="3235"/>
                    <a:pt x="6943" y="3255"/>
                    <a:pt x="6919" y="3281"/>
                  </a:cubicBezTo>
                  <a:lnTo>
                    <a:pt x="6589" y="3610"/>
                  </a:lnTo>
                  <a:cubicBezTo>
                    <a:pt x="6464" y="3735"/>
                    <a:pt x="6434" y="3919"/>
                    <a:pt x="6498" y="4072"/>
                  </a:cubicBezTo>
                  <a:lnTo>
                    <a:pt x="6269" y="4455"/>
                  </a:lnTo>
                  <a:cubicBezTo>
                    <a:pt x="6250" y="4236"/>
                    <a:pt x="6065" y="4062"/>
                    <a:pt x="5841" y="4062"/>
                  </a:cubicBezTo>
                  <a:lnTo>
                    <a:pt x="5390" y="4062"/>
                  </a:lnTo>
                  <a:cubicBezTo>
                    <a:pt x="5153" y="4062"/>
                    <a:pt x="4961" y="4255"/>
                    <a:pt x="4961" y="4493"/>
                  </a:cubicBezTo>
                  <a:lnTo>
                    <a:pt x="4961" y="4943"/>
                  </a:lnTo>
                  <a:cubicBezTo>
                    <a:pt x="4961" y="5167"/>
                    <a:pt x="5132" y="5351"/>
                    <a:pt x="5351" y="5372"/>
                  </a:cubicBezTo>
                  <a:cubicBezTo>
                    <a:pt x="5353" y="5404"/>
                    <a:pt x="5359" y="5437"/>
                    <a:pt x="5369" y="5470"/>
                  </a:cubicBezTo>
                  <a:lnTo>
                    <a:pt x="4971" y="5867"/>
                  </a:lnTo>
                  <a:lnTo>
                    <a:pt x="4450" y="5867"/>
                  </a:lnTo>
                  <a:lnTo>
                    <a:pt x="4056" y="1128"/>
                  </a:lnTo>
                  <a:cubicBezTo>
                    <a:pt x="4050" y="1058"/>
                    <a:pt x="4073" y="992"/>
                    <a:pt x="4120" y="941"/>
                  </a:cubicBezTo>
                  <a:cubicBezTo>
                    <a:pt x="4167" y="889"/>
                    <a:pt x="4231" y="861"/>
                    <a:pt x="4301" y="861"/>
                  </a:cubicBezTo>
                  <a:lnTo>
                    <a:pt x="4510" y="861"/>
                  </a:lnTo>
                  <a:lnTo>
                    <a:pt x="4510" y="2462"/>
                  </a:lnTo>
                  <a:cubicBezTo>
                    <a:pt x="4510" y="2574"/>
                    <a:pt x="4601" y="2666"/>
                    <a:pt x="4714" y="2666"/>
                  </a:cubicBezTo>
                  <a:cubicBezTo>
                    <a:pt x="4827" y="2666"/>
                    <a:pt x="4918" y="2574"/>
                    <a:pt x="4918" y="2462"/>
                  </a:cubicBezTo>
                  <a:lnTo>
                    <a:pt x="4918" y="657"/>
                  </a:lnTo>
                  <a:cubicBezTo>
                    <a:pt x="4918" y="521"/>
                    <a:pt x="5028" y="410"/>
                    <a:pt x="5165" y="410"/>
                  </a:cubicBezTo>
                  <a:close/>
                  <a:moveTo>
                    <a:pt x="10372" y="5373"/>
                  </a:moveTo>
                  <a:lnTo>
                    <a:pt x="10372" y="5868"/>
                  </a:lnTo>
                  <a:lnTo>
                    <a:pt x="10098" y="5868"/>
                  </a:lnTo>
                  <a:lnTo>
                    <a:pt x="10098" y="5867"/>
                  </a:lnTo>
                  <a:cubicBezTo>
                    <a:pt x="10091" y="5860"/>
                    <a:pt x="10085" y="5851"/>
                    <a:pt x="10078" y="5844"/>
                  </a:cubicBezTo>
                  <a:lnTo>
                    <a:pt x="9878" y="5645"/>
                  </a:lnTo>
                  <a:lnTo>
                    <a:pt x="9878" y="5394"/>
                  </a:lnTo>
                  <a:cubicBezTo>
                    <a:pt x="9878" y="5383"/>
                    <a:pt x="9887" y="5373"/>
                    <a:pt x="9900" y="5373"/>
                  </a:cubicBezTo>
                  <a:close/>
                  <a:moveTo>
                    <a:pt x="7224" y="3567"/>
                  </a:moveTo>
                  <a:cubicBezTo>
                    <a:pt x="7225" y="3568"/>
                    <a:pt x="7226" y="3568"/>
                    <a:pt x="7227" y="3569"/>
                  </a:cubicBezTo>
                  <a:lnTo>
                    <a:pt x="9787" y="6130"/>
                  </a:lnTo>
                  <a:cubicBezTo>
                    <a:pt x="9788" y="6136"/>
                    <a:pt x="9790" y="6140"/>
                    <a:pt x="9792" y="6145"/>
                  </a:cubicBezTo>
                  <a:cubicBezTo>
                    <a:pt x="9792" y="6148"/>
                    <a:pt x="9790" y="6151"/>
                    <a:pt x="9788" y="6152"/>
                  </a:cubicBezTo>
                  <a:lnTo>
                    <a:pt x="9459" y="6482"/>
                  </a:lnTo>
                  <a:cubicBezTo>
                    <a:pt x="9458" y="6483"/>
                    <a:pt x="9455" y="6485"/>
                    <a:pt x="9449" y="6485"/>
                  </a:cubicBezTo>
                  <a:cubicBezTo>
                    <a:pt x="9446" y="6485"/>
                    <a:pt x="9443" y="6484"/>
                    <a:pt x="9441" y="6483"/>
                  </a:cubicBezTo>
                  <a:cubicBezTo>
                    <a:pt x="9435" y="6476"/>
                    <a:pt x="9430" y="6471"/>
                    <a:pt x="9424" y="6466"/>
                  </a:cubicBezTo>
                  <a:lnTo>
                    <a:pt x="6894" y="3934"/>
                  </a:lnTo>
                  <a:cubicBezTo>
                    <a:pt x="6888" y="3928"/>
                    <a:pt x="6882" y="3922"/>
                    <a:pt x="6877" y="3917"/>
                  </a:cubicBezTo>
                  <a:cubicBezTo>
                    <a:pt x="6872" y="3912"/>
                    <a:pt x="6873" y="3904"/>
                    <a:pt x="6878" y="3900"/>
                  </a:cubicBezTo>
                  <a:lnTo>
                    <a:pt x="7207" y="3569"/>
                  </a:lnTo>
                  <a:lnTo>
                    <a:pt x="7208" y="3569"/>
                  </a:lnTo>
                  <a:cubicBezTo>
                    <a:pt x="7214" y="3568"/>
                    <a:pt x="7218" y="3568"/>
                    <a:pt x="7224" y="3567"/>
                  </a:cubicBezTo>
                  <a:close/>
                  <a:moveTo>
                    <a:pt x="6780" y="4398"/>
                  </a:moveTo>
                  <a:lnTo>
                    <a:pt x="8962" y="6582"/>
                  </a:lnTo>
                  <a:lnTo>
                    <a:pt x="8530" y="6848"/>
                  </a:lnTo>
                  <a:lnTo>
                    <a:pt x="6517" y="4834"/>
                  </a:lnTo>
                  <a:lnTo>
                    <a:pt x="6780" y="4398"/>
                  </a:lnTo>
                  <a:close/>
                  <a:moveTo>
                    <a:pt x="10802" y="6276"/>
                  </a:moveTo>
                  <a:cubicBezTo>
                    <a:pt x="10813" y="6276"/>
                    <a:pt x="10823" y="6285"/>
                    <a:pt x="10823" y="6297"/>
                  </a:cubicBezTo>
                  <a:lnTo>
                    <a:pt x="10823" y="6642"/>
                  </a:lnTo>
                  <a:cubicBezTo>
                    <a:pt x="10823" y="6763"/>
                    <a:pt x="10736" y="6865"/>
                    <a:pt x="10617" y="6886"/>
                  </a:cubicBezTo>
                  <a:lnTo>
                    <a:pt x="8766" y="7193"/>
                  </a:lnTo>
                  <a:cubicBezTo>
                    <a:pt x="8766" y="7190"/>
                    <a:pt x="8765" y="7186"/>
                    <a:pt x="8765" y="7183"/>
                  </a:cubicBezTo>
                  <a:lnTo>
                    <a:pt x="9287" y="6862"/>
                  </a:lnTo>
                  <a:cubicBezTo>
                    <a:pt x="9339" y="6883"/>
                    <a:pt x="9393" y="6895"/>
                    <a:pt x="9449" y="6895"/>
                  </a:cubicBezTo>
                  <a:cubicBezTo>
                    <a:pt x="9562" y="6895"/>
                    <a:pt x="9669" y="6851"/>
                    <a:pt x="9748" y="6771"/>
                  </a:cubicBezTo>
                  <a:lnTo>
                    <a:pt x="10078" y="6440"/>
                  </a:lnTo>
                  <a:cubicBezTo>
                    <a:pt x="10125" y="6393"/>
                    <a:pt x="10159" y="6335"/>
                    <a:pt x="10179" y="6276"/>
                  </a:cubicBezTo>
                  <a:close/>
                  <a:moveTo>
                    <a:pt x="6107" y="5003"/>
                  </a:moveTo>
                  <a:cubicBezTo>
                    <a:pt x="6109" y="5003"/>
                    <a:pt x="6110" y="5004"/>
                    <a:pt x="6110" y="5005"/>
                  </a:cubicBezTo>
                  <a:cubicBezTo>
                    <a:pt x="6115" y="5010"/>
                    <a:pt x="6118" y="5013"/>
                    <a:pt x="6123" y="5018"/>
                  </a:cubicBezTo>
                  <a:lnTo>
                    <a:pt x="8355" y="7251"/>
                  </a:lnTo>
                  <a:cubicBezTo>
                    <a:pt x="8357" y="7253"/>
                    <a:pt x="8358" y="7254"/>
                    <a:pt x="8360" y="7256"/>
                  </a:cubicBezTo>
                  <a:cubicBezTo>
                    <a:pt x="8366" y="7262"/>
                    <a:pt x="8366" y="7270"/>
                    <a:pt x="8360" y="7276"/>
                  </a:cubicBezTo>
                  <a:lnTo>
                    <a:pt x="8031" y="7606"/>
                  </a:lnTo>
                  <a:cubicBezTo>
                    <a:pt x="8030" y="7607"/>
                    <a:pt x="8027" y="7609"/>
                    <a:pt x="8021" y="7609"/>
                  </a:cubicBezTo>
                  <a:cubicBezTo>
                    <a:pt x="8015" y="7609"/>
                    <a:pt x="8012" y="7607"/>
                    <a:pt x="8012" y="7606"/>
                  </a:cubicBezTo>
                  <a:lnTo>
                    <a:pt x="7999" y="7593"/>
                  </a:lnTo>
                  <a:lnTo>
                    <a:pt x="5768" y="5361"/>
                  </a:lnTo>
                  <a:cubicBezTo>
                    <a:pt x="5767" y="5359"/>
                    <a:pt x="5767" y="5359"/>
                    <a:pt x="5767" y="5359"/>
                  </a:cubicBezTo>
                  <a:lnTo>
                    <a:pt x="5762" y="5355"/>
                  </a:lnTo>
                  <a:cubicBezTo>
                    <a:pt x="5756" y="5349"/>
                    <a:pt x="5756" y="5340"/>
                    <a:pt x="5762" y="5335"/>
                  </a:cubicBezTo>
                  <a:lnTo>
                    <a:pt x="5784" y="5313"/>
                  </a:lnTo>
                  <a:lnTo>
                    <a:pt x="6091" y="5005"/>
                  </a:lnTo>
                  <a:cubicBezTo>
                    <a:pt x="6097" y="5004"/>
                    <a:pt x="6102" y="5004"/>
                    <a:pt x="6107" y="5003"/>
                  </a:cubicBezTo>
                  <a:close/>
                  <a:moveTo>
                    <a:pt x="5622" y="5793"/>
                  </a:moveTo>
                  <a:lnTo>
                    <a:pt x="7566" y="7738"/>
                  </a:lnTo>
                  <a:lnTo>
                    <a:pt x="6579" y="8725"/>
                  </a:lnTo>
                  <a:lnTo>
                    <a:pt x="4636" y="6781"/>
                  </a:lnTo>
                  <a:lnTo>
                    <a:pt x="5622" y="5793"/>
                  </a:lnTo>
                  <a:close/>
                  <a:moveTo>
                    <a:pt x="4181" y="6909"/>
                  </a:moveTo>
                  <a:cubicBezTo>
                    <a:pt x="4186" y="6909"/>
                    <a:pt x="4190" y="6911"/>
                    <a:pt x="4191" y="6913"/>
                  </a:cubicBezTo>
                  <a:lnTo>
                    <a:pt x="4201" y="6923"/>
                  </a:lnTo>
                  <a:cubicBezTo>
                    <a:pt x="4202" y="6924"/>
                    <a:pt x="4202" y="6924"/>
                    <a:pt x="4203" y="6925"/>
                  </a:cubicBezTo>
                  <a:lnTo>
                    <a:pt x="6435" y="9158"/>
                  </a:lnTo>
                  <a:cubicBezTo>
                    <a:pt x="6435" y="9159"/>
                    <a:pt x="6436" y="9160"/>
                    <a:pt x="6437" y="9160"/>
                  </a:cubicBezTo>
                  <a:lnTo>
                    <a:pt x="6441" y="9163"/>
                  </a:lnTo>
                  <a:cubicBezTo>
                    <a:pt x="6446" y="9169"/>
                    <a:pt x="6446" y="9178"/>
                    <a:pt x="6441" y="9183"/>
                  </a:cubicBezTo>
                  <a:lnTo>
                    <a:pt x="6110" y="9513"/>
                  </a:lnTo>
                  <a:cubicBezTo>
                    <a:pt x="6109" y="9514"/>
                    <a:pt x="6107" y="9517"/>
                    <a:pt x="6101" y="9517"/>
                  </a:cubicBezTo>
                  <a:cubicBezTo>
                    <a:pt x="6096" y="9517"/>
                    <a:pt x="6092" y="9514"/>
                    <a:pt x="6091" y="9513"/>
                  </a:cubicBezTo>
                  <a:cubicBezTo>
                    <a:pt x="6088" y="9508"/>
                    <a:pt x="6083" y="9505"/>
                    <a:pt x="6079" y="9500"/>
                  </a:cubicBezTo>
                  <a:lnTo>
                    <a:pt x="3854" y="7273"/>
                  </a:lnTo>
                  <a:cubicBezTo>
                    <a:pt x="3850" y="7270"/>
                    <a:pt x="3847" y="7266"/>
                    <a:pt x="3843" y="7263"/>
                  </a:cubicBezTo>
                  <a:lnTo>
                    <a:pt x="3841" y="7262"/>
                  </a:lnTo>
                  <a:cubicBezTo>
                    <a:pt x="3837" y="7256"/>
                    <a:pt x="3837" y="7248"/>
                    <a:pt x="3841" y="7243"/>
                  </a:cubicBezTo>
                  <a:lnTo>
                    <a:pt x="4172" y="6913"/>
                  </a:lnTo>
                  <a:cubicBezTo>
                    <a:pt x="4173" y="6911"/>
                    <a:pt x="4175" y="6909"/>
                    <a:pt x="4181" y="6909"/>
                  </a:cubicBezTo>
                  <a:close/>
                  <a:moveTo>
                    <a:pt x="7541" y="8341"/>
                  </a:moveTo>
                  <a:lnTo>
                    <a:pt x="8561" y="9295"/>
                  </a:lnTo>
                  <a:lnTo>
                    <a:pt x="8136" y="9720"/>
                  </a:lnTo>
                  <a:lnTo>
                    <a:pt x="7182" y="8699"/>
                  </a:lnTo>
                  <a:lnTo>
                    <a:pt x="7541" y="8341"/>
                  </a:lnTo>
                  <a:close/>
                  <a:moveTo>
                    <a:pt x="3672" y="7670"/>
                  </a:moveTo>
                  <a:lnTo>
                    <a:pt x="5684" y="9684"/>
                  </a:lnTo>
                  <a:lnTo>
                    <a:pt x="5423" y="10120"/>
                  </a:lnTo>
                  <a:lnTo>
                    <a:pt x="3240" y="7936"/>
                  </a:lnTo>
                  <a:lnTo>
                    <a:pt x="3672" y="7670"/>
                  </a:lnTo>
                  <a:close/>
                  <a:moveTo>
                    <a:pt x="2753" y="8033"/>
                  </a:moveTo>
                  <a:cubicBezTo>
                    <a:pt x="2758" y="8033"/>
                    <a:pt x="2762" y="8035"/>
                    <a:pt x="2763" y="8036"/>
                  </a:cubicBezTo>
                  <a:cubicBezTo>
                    <a:pt x="2767" y="8041"/>
                    <a:pt x="2772" y="8045"/>
                    <a:pt x="2776" y="8050"/>
                  </a:cubicBezTo>
                  <a:lnTo>
                    <a:pt x="5309" y="10585"/>
                  </a:lnTo>
                  <a:cubicBezTo>
                    <a:pt x="5313" y="10590"/>
                    <a:pt x="5319" y="10596"/>
                    <a:pt x="5325" y="10602"/>
                  </a:cubicBezTo>
                  <a:cubicBezTo>
                    <a:pt x="5329" y="10606"/>
                    <a:pt x="5329" y="10614"/>
                    <a:pt x="5325" y="10619"/>
                  </a:cubicBezTo>
                  <a:lnTo>
                    <a:pt x="4995" y="10949"/>
                  </a:lnTo>
                  <a:cubicBezTo>
                    <a:pt x="4993" y="10950"/>
                    <a:pt x="4991" y="10953"/>
                    <a:pt x="4985" y="10953"/>
                  </a:cubicBezTo>
                  <a:cubicBezTo>
                    <a:pt x="4980" y="10953"/>
                    <a:pt x="4976" y="10950"/>
                    <a:pt x="4975" y="10949"/>
                  </a:cubicBezTo>
                  <a:lnTo>
                    <a:pt x="2413" y="8386"/>
                  </a:lnTo>
                  <a:cubicBezTo>
                    <a:pt x="2408" y="8380"/>
                    <a:pt x="2408" y="8371"/>
                    <a:pt x="2413" y="8367"/>
                  </a:cubicBezTo>
                  <a:lnTo>
                    <a:pt x="2744" y="8036"/>
                  </a:lnTo>
                  <a:cubicBezTo>
                    <a:pt x="2745" y="8035"/>
                    <a:pt x="2747" y="8033"/>
                    <a:pt x="2753" y="8033"/>
                  </a:cubicBezTo>
                  <a:close/>
                  <a:moveTo>
                    <a:pt x="5165" y="1"/>
                  </a:moveTo>
                  <a:cubicBezTo>
                    <a:pt x="4875" y="1"/>
                    <a:pt x="4628" y="190"/>
                    <a:pt x="4543" y="453"/>
                  </a:cubicBezTo>
                  <a:lnTo>
                    <a:pt x="4301" y="453"/>
                  </a:lnTo>
                  <a:cubicBezTo>
                    <a:pt x="4119" y="453"/>
                    <a:pt x="3943" y="530"/>
                    <a:pt x="3820" y="664"/>
                  </a:cubicBezTo>
                  <a:cubicBezTo>
                    <a:pt x="3724" y="767"/>
                    <a:pt x="3666" y="899"/>
                    <a:pt x="3651" y="1038"/>
                  </a:cubicBezTo>
                  <a:cubicBezTo>
                    <a:pt x="2646" y="1295"/>
                    <a:pt x="1775" y="1906"/>
                    <a:pt x="1187" y="2773"/>
                  </a:cubicBezTo>
                  <a:cubicBezTo>
                    <a:pt x="1123" y="2866"/>
                    <a:pt x="1148" y="2992"/>
                    <a:pt x="1241" y="3057"/>
                  </a:cubicBezTo>
                  <a:cubicBezTo>
                    <a:pt x="1276" y="3080"/>
                    <a:pt x="1316" y="3092"/>
                    <a:pt x="1355" y="3092"/>
                  </a:cubicBezTo>
                  <a:cubicBezTo>
                    <a:pt x="1420" y="3092"/>
                    <a:pt x="1485" y="3060"/>
                    <a:pt x="1525" y="3003"/>
                  </a:cubicBezTo>
                  <a:cubicBezTo>
                    <a:pt x="2041" y="2242"/>
                    <a:pt x="2799" y="1698"/>
                    <a:pt x="3674" y="1455"/>
                  </a:cubicBezTo>
                  <a:lnTo>
                    <a:pt x="4041" y="5867"/>
                  </a:lnTo>
                  <a:lnTo>
                    <a:pt x="3812" y="5867"/>
                  </a:lnTo>
                  <a:cubicBezTo>
                    <a:pt x="3698" y="5867"/>
                    <a:pt x="3607" y="5959"/>
                    <a:pt x="3607" y="6072"/>
                  </a:cubicBezTo>
                  <a:cubicBezTo>
                    <a:pt x="3607" y="6184"/>
                    <a:pt x="3698" y="6276"/>
                    <a:pt x="3812" y="6276"/>
                  </a:cubicBezTo>
                  <a:lnTo>
                    <a:pt x="4563" y="6276"/>
                  </a:lnTo>
                  <a:lnTo>
                    <a:pt x="4316" y="6523"/>
                  </a:lnTo>
                  <a:cubicBezTo>
                    <a:pt x="4273" y="6508"/>
                    <a:pt x="4228" y="6500"/>
                    <a:pt x="4181" y="6500"/>
                  </a:cubicBezTo>
                  <a:cubicBezTo>
                    <a:pt x="4068" y="6500"/>
                    <a:pt x="3962" y="6544"/>
                    <a:pt x="3882" y="6624"/>
                  </a:cubicBezTo>
                  <a:lnTo>
                    <a:pt x="3553" y="6954"/>
                  </a:lnTo>
                  <a:cubicBezTo>
                    <a:pt x="3449" y="7057"/>
                    <a:pt x="3411" y="7201"/>
                    <a:pt x="3438" y="7335"/>
                  </a:cubicBezTo>
                  <a:lnTo>
                    <a:pt x="3411" y="7351"/>
                  </a:lnTo>
                  <a:lnTo>
                    <a:pt x="614" y="6886"/>
                  </a:lnTo>
                  <a:cubicBezTo>
                    <a:pt x="495" y="6865"/>
                    <a:pt x="408" y="6763"/>
                    <a:pt x="408" y="6642"/>
                  </a:cubicBezTo>
                  <a:lnTo>
                    <a:pt x="408" y="6297"/>
                  </a:lnTo>
                  <a:cubicBezTo>
                    <a:pt x="408" y="6285"/>
                    <a:pt x="418" y="6276"/>
                    <a:pt x="430" y="6276"/>
                  </a:cubicBezTo>
                  <a:lnTo>
                    <a:pt x="2233" y="6276"/>
                  </a:lnTo>
                  <a:cubicBezTo>
                    <a:pt x="2346" y="6276"/>
                    <a:pt x="2438" y="6184"/>
                    <a:pt x="2438" y="6072"/>
                  </a:cubicBezTo>
                  <a:cubicBezTo>
                    <a:pt x="2438" y="5959"/>
                    <a:pt x="2346" y="5867"/>
                    <a:pt x="2233" y="5867"/>
                  </a:cubicBezTo>
                  <a:lnTo>
                    <a:pt x="1761" y="5867"/>
                  </a:lnTo>
                  <a:lnTo>
                    <a:pt x="1761" y="5386"/>
                  </a:lnTo>
                  <a:cubicBezTo>
                    <a:pt x="1761" y="5154"/>
                    <a:pt x="1571" y="4965"/>
                    <a:pt x="1339" y="4965"/>
                  </a:cubicBezTo>
                  <a:lnTo>
                    <a:pt x="865" y="4965"/>
                  </a:lnTo>
                  <a:cubicBezTo>
                    <a:pt x="884" y="4603"/>
                    <a:pt x="953" y="4248"/>
                    <a:pt x="1070" y="3908"/>
                  </a:cubicBezTo>
                  <a:cubicBezTo>
                    <a:pt x="1107" y="3801"/>
                    <a:pt x="1051" y="3684"/>
                    <a:pt x="944" y="3647"/>
                  </a:cubicBezTo>
                  <a:cubicBezTo>
                    <a:pt x="922" y="3640"/>
                    <a:pt x="900" y="3636"/>
                    <a:pt x="878" y="3636"/>
                  </a:cubicBezTo>
                  <a:cubicBezTo>
                    <a:pt x="793" y="3636"/>
                    <a:pt x="713" y="3689"/>
                    <a:pt x="684" y="3773"/>
                  </a:cubicBezTo>
                  <a:cubicBezTo>
                    <a:pt x="529" y="4222"/>
                    <a:pt x="451" y="4691"/>
                    <a:pt x="451" y="5169"/>
                  </a:cubicBezTo>
                  <a:lnTo>
                    <a:pt x="451" y="5868"/>
                  </a:lnTo>
                  <a:lnTo>
                    <a:pt x="430" y="5868"/>
                  </a:lnTo>
                  <a:cubicBezTo>
                    <a:pt x="193" y="5868"/>
                    <a:pt x="0" y="6060"/>
                    <a:pt x="0" y="6297"/>
                  </a:cubicBezTo>
                  <a:lnTo>
                    <a:pt x="0" y="6642"/>
                  </a:lnTo>
                  <a:cubicBezTo>
                    <a:pt x="0" y="6963"/>
                    <a:pt x="230" y="7235"/>
                    <a:pt x="547" y="7288"/>
                  </a:cubicBezTo>
                  <a:lnTo>
                    <a:pt x="2646" y="7638"/>
                  </a:lnTo>
                  <a:cubicBezTo>
                    <a:pt x="2575" y="7656"/>
                    <a:pt x="2508" y="7694"/>
                    <a:pt x="2454" y="7748"/>
                  </a:cubicBezTo>
                  <a:lnTo>
                    <a:pt x="2125" y="8078"/>
                  </a:lnTo>
                  <a:cubicBezTo>
                    <a:pt x="1960" y="8243"/>
                    <a:pt x="1960" y="8510"/>
                    <a:pt x="2125" y="8674"/>
                  </a:cubicBezTo>
                  <a:lnTo>
                    <a:pt x="4687" y="11237"/>
                  </a:lnTo>
                  <a:cubicBezTo>
                    <a:pt x="4766" y="11317"/>
                    <a:pt x="4872" y="11361"/>
                    <a:pt x="4985" y="11361"/>
                  </a:cubicBezTo>
                  <a:cubicBezTo>
                    <a:pt x="5098" y="11361"/>
                    <a:pt x="5204" y="11317"/>
                    <a:pt x="5283" y="11237"/>
                  </a:cubicBezTo>
                  <a:lnTo>
                    <a:pt x="5613" y="10908"/>
                  </a:lnTo>
                  <a:cubicBezTo>
                    <a:pt x="5737" y="10783"/>
                    <a:pt x="5768" y="10599"/>
                    <a:pt x="5703" y="10446"/>
                  </a:cubicBezTo>
                  <a:lnTo>
                    <a:pt x="6020" y="9918"/>
                  </a:lnTo>
                  <a:cubicBezTo>
                    <a:pt x="6047" y="9923"/>
                    <a:pt x="6074" y="9925"/>
                    <a:pt x="6101" y="9925"/>
                  </a:cubicBezTo>
                  <a:cubicBezTo>
                    <a:pt x="6214" y="9925"/>
                    <a:pt x="6320" y="9881"/>
                    <a:pt x="6400" y="9801"/>
                  </a:cubicBezTo>
                  <a:lnTo>
                    <a:pt x="6729" y="9472"/>
                  </a:lnTo>
                  <a:cubicBezTo>
                    <a:pt x="6844" y="9357"/>
                    <a:pt x="6878" y="9193"/>
                    <a:pt x="6834" y="9048"/>
                  </a:cubicBezTo>
                  <a:lnTo>
                    <a:pt x="6894" y="8989"/>
                  </a:lnTo>
                  <a:lnTo>
                    <a:pt x="10035" y="12349"/>
                  </a:lnTo>
                  <a:cubicBezTo>
                    <a:pt x="10076" y="12393"/>
                    <a:pt x="10130" y="12414"/>
                    <a:pt x="10184" y="12414"/>
                  </a:cubicBezTo>
                  <a:cubicBezTo>
                    <a:pt x="10235" y="12414"/>
                    <a:pt x="10284" y="12396"/>
                    <a:pt x="10324" y="12359"/>
                  </a:cubicBezTo>
                  <a:cubicBezTo>
                    <a:pt x="10406" y="12282"/>
                    <a:pt x="10410" y="12153"/>
                    <a:pt x="10334" y="12070"/>
                  </a:cubicBezTo>
                  <a:lnTo>
                    <a:pt x="8415" y="10019"/>
                  </a:lnTo>
                  <a:lnTo>
                    <a:pt x="8858" y="9575"/>
                  </a:lnTo>
                  <a:lnTo>
                    <a:pt x="12169" y="12673"/>
                  </a:lnTo>
                  <a:cubicBezTo>
                    <a:pt x="12173" y="12677"/>
                    <a:pt x="12176" y="12682"/>
                    <a:pt x="12176" y="12688"/>
                  </a:cubicBezTo>
                  <a:cubicBezTo>
                    <a:pt x="12176" y="12695"/>
                    <a:pt x="12173" y="12699"/>
                    <a:pt x="12169" y="12704"/>
                  </a:cubicBezTo>
                  <a:lnTo>
                    <a:pt x="11542" y="13330"/>
                  </a:lnTo>
                  <a:cubicBezTo>
                    <a:pt x="11538" y="13334"/>
                    <a:pt x="11534" y="13337"/>
                    <a:pt x="11530" y="13337"/>
                  </a:cubicBezTo>
                  <a:cubicBezTo>
                    <a:pt x="11529" y="13337"/>
                    <a:pt x="11528" y="13337"/>
                    <a:pt x="11527" y="13337"/>
                  </a:cubicBezTo>
                  <a:cubicBezTo>
                    <a:pt x="11521" y="13337"/>
                    <a:pt x="11516" y="13335"/>
                    <a:pt x="11512" y="13330"/>
                  </a:cubicBezTo>
                  <a:lnTo>
                    <a:pt x="10985" y="12767"/>
                  </a:lnTo>
                  <a:cubicBezTo>
                    <a:pt x="10945" y="12724"/>
                    <a:pt x="10890" y="12702"/>
                    <a:pt x="10835" y="12702"/>
                  </a:cubicBezTo>
                  <a:cubicBezTo>
                    <a:pt x="10785" y="12702"/>
                    <a:pt x="10735" y="12720"/>
                    <a:pt x="10696" y="12757"/>
                  </a:cubicBezTo>
                  <a:cubicBezTo>
                    <a:pt x="10613" y="12835"/>
                    <a:pt x="10609" y="12963"/>
                    <a:pt x="10687" y="13046"/>
                  </a:cubicBezTo>
                  <a:lnTo>
                    <a:pt x="11213" y="13610"/>
                  </a:lnTo>
                  <a:cubicBezTo>
                    <a:pt x="11294" y="13696"/>
                    <a:pt x="11402" y="13744"/>
                    <a:pt x="11520" y="13746"/>
                  </a:cubicBezTo>
                  <a:lnTo>
                    <a:pt x="11527" y="13746"/>
                  </a:lnTo>
                  <a:cubicBezTo>
                    <a:pt x="11642" y="13746"/>
                    <a:pt x="11749" y="13701"/>
                    <a:pt x="11831" y="13620"/>
                  </a:cubicBezTo>
                  <a:lnTo>
                    <a:pt x="12458" y="12992"/>
                  </a:lnTo>
                  <a:cubicBezTo>
                    <a:pt x="12541" y="12909"/>
                    <a:pt x="12586" y="12798"/>
                    <a:pt x="12584" y="12681"/>
                  </a:cubicBezTo>
                  <a:cubicBezTo>
                    <a:pt x="12581" y="12564"/>
                    <a:pt x="12534" y="12455"/>
                    <a:pt x="12447" y="12375"/>
                  </a:cubicBezTo>
                  <a:lnTo>
                    <a:pt x="7829" y="8052"/>
                  </a:lnTo>
                  <a:lnTo>
                    <a:pt x="7886" y="7996"/>
                  </a:lnTo>
                  <a:cubicBezTo>
                    <a:pt x="7928" y="8010"/>
                    <a:pt x="7975" y="8018"/>
                    <a:pt x="8021" y="8018"/>
                  </a:cubicBezTo>
                  <a:cubicBezTo>
                    <a:pt x="8134" y="8018"/>
                    <a:pt x="8240" y="7974"/>
                    <a:pt x="8320" y="7894"/>
                  </a:cubicBezTo>
                  <a:lnTo>
                    <a:pt x="8574" y="7640"/>
                  </a:lnTo>
                  <a:lnTo>
                    <a:pt x="10683" y="7288"/>
                  </a:lnTo>
                  <a:cubicBezTo>
                    <a:pt x="11001" y="7235"/>
                    <a:pt x="11231" y="6963"/>
                    <a:pt x="11231" y="6642"/>
                  </a:cubicBezTo>
                  <a:lnTo>
                    <a:pt x="11231" y="6297"/>
                  </a:lnTo>
                  <a:cubicBezTo>
                    <a:pt x="11231" y="6060"/>
                    <a:pt x="11038" y="5867"/>
                    <a:pt x="10802" y="5867"/>
                  </a:cubicBezTo>
                  <a:lnTo>
                    <a:pt x="10780" y="5867"/>
                  </a:lnTo>
                  <a:lnTo>
                    <a:pt x="10780" y="5169"/>
                  </a:lnTo>
                  <a:cubicBezTo>
                    <a:pt x="10780" y="4188"/>
                    <a:pt x="10439" y="3230"/>
                    <a:pt x="9820" y="2472"/>
                  </a:cubicBezTo>
                  <a:cubicBezTo>
                    <a:pt x="9244" y="1767"/>
                    <a:pt x="8454" y="1262"/>
                    <a:pt x="7580" y="1038"/>
                  </a:cubicBezTo>
                  <a:cubicBezTo>
                    <a:pt x="7566" y="899"/>
                    <a:pt x="7507" y="767"/>
                    <a:pt x="7411" y="664"/>
                  </a:cubicBezTo>
                  <a:cubicBezTo>
                    <a:pt x="7287" y="530"/>
                    <a:pt x="7111" y="453"/>
                    <a:pt x="6929" y="453"/>
                  </a:cubicBezTo>
                  <a:lnTo>
                    <a:pt x="6689" y="453"/>
                  </a:lnTo>
                  <a:cubicBezTo>
                    <a:pt x="6603" y="190"/>
                    <a:pt x="6356" y="1"/>
                    <a:pt x="6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19" name="Google Shape;1919;p49"/>
            <p:cNvSpPr/>
            <p:nvPr/>
          </p:nvSpPr>
          <p:spPr>
            <a:xfrm>
              <a:off x="2494675" y="3532675"/>
              <a:ext cx="191575" cy="55350"/>
            </a:xfrm>
            <a:custGeom>
              <a:rect b="b" l="l" r="r" t="t"/>
              <a:pathLst>
                <a:path extrusionOk="0" h="2214" w="7663">
                  <a:moveTo>
                    <a:pt x="6319" y="408"/>
                  </a:moveTo>
                  <a:cubicBezTo>
                    <a:pt x="6327" y="408"/>
                    <a:pt x="6333" y="415"/>
                    <a:pt x="6333" y="422"/>
                  </a:cubicBezTo>
                  <a:lnTo>
                    <a:pt x="6333" y="902"/>
                  </a:lnTo>
                  <a:lnTo>
                    <a:pt x="1330" y="902"/>
                  </a:lnTo>
                  <a:lnTo>
                    <a:pt x="1330" y="422"/>
                  </a:lnTo>
                  <a:cubicBezTo>
                    <a:pt x="1330" y="415"/>
                    <a:pt x="1336" y="408"/>
                    <a:pt x="1344" y="408"/>
                  </a:cubicBezTo>
                  <a:close/>
                  <a:moveTo>
                    <a:pt x="7100" y="1311"/>
                  </a:moveTo>
                  <a:cubicBezTo>
                    <a:pt x="7110" y="1311"/>
                    <a:pt x="7118" y="1318"/>
                    <a:pt x="7121" y="1327"/>
                  </a:cubicBezTo>
                  <a:lnTo>
                    <a:pt x="7234" y="1779"/>
                  </a:lnTo>
                  <a:cubicBezTo>
                    <a:pt x="7234" y="1781"/>
                    <a:pt x="7237" y="1789"/>
                    <a:pt x="7230" y="1797"/>
                  </a:cubicBezTo>
                  <a:cubicBezTo>
                    <a:pt x="7223" y="1805"/>
                    <a:pt x="7216" y="1805"/>
                    <a:pt x="7213" y="1805"/>
                  </a:cubicBezTo>
                  <a:lnTo>
                    <a:pt x="449" y="1805"/>
                  </a:lnTo>
                  <a:cubicBezTo>
                    <a:pt x="447" y="1805"/>
                    <a:pt x="439" y="1805"/>
                    <a:pt x="433" y="1797"/>
                  </a:cubicBezTo>
                  <a:cubicBezTo>
                    <a:pt x="426" y="1789"/>
                    <a:pt x="429" y="1781"/>
                    <a:pt x="429" y="1779"/>
                  </a:cubicBezTo>
                  <a:lnTo>
                    <a:pt x="541" y="1327"/>
                  </a:lnTo>
                  <a:cubicBezTo>
                    <a:pt x="544" y="1318"/>
                    <a:pt x="553" y="1311"/>
                    <a:pt x="562" y="1311"/>
                  </a:cubicBezTo>
                  <a:close/>
                  <a:moveTo>
                    <a:pt x="1344" y="0"/>
                  </a:moveTo>
                  <a:cubicBezTo>
                    <a:pt x="1111" y="0"/>
                    <a:pt x="921" y="190"/>
                    <a:pt x="921" y="422"/>
                  </a:cubicBezTo>
                  <a:lnTo>
                    <a:pt x="921" y="902"/>
                  </a:lnTo>
                  <a:lnTo>
                    <a:pt x="562" y="902"/>
                  </a:lnTo>
                  <a:cubicBezTo>
                    <a:pt x="364" y="902"/>
                    <a:pt x="193" y="1036"/>
                    <a:pt x="145" y="1228"/>
                  </a:cubicBezTo>
                  <a:lnTo>
                    <a:pt x="32" y="1680"/>
                  </a:lnTo>
                  <a:cubicBezTo>
                    <a:pt x="0" y="1808"/>
                    <a:pt x="29" y="1943"/>
                    <a:pt x="111" y="2048"/>
                  </a:cubicBezTo>
                  <a:cubicBezTo>
                    <a:pt x="193" y="2153"/>
                    <a:pt x="316" y="2214"/>
                    <a:pt x="449" y="2214"/>
                  </a:cubicBezTo>
                  <a:lnTo>
                    <a:pt x="7213" y="2214"/>
                  </a:lnTo>
                  <a:cubicBezTo>
                    <a:pt x="7346" y="2214"/>
                    <a:pt x="7470" y="2153"/>
                    <a:pt x="7552" y="2048"/>
                  </a:cubicBezTo>
                  <a:cubicBezTo>
                    <a:pt x="7635" y="1943"/>
                    <a:pt x="7663" y="1808"/>
                    <a:pt x="7630" y="1680"/>
                  </a:cubicBezTo>
                  <a:lnTo>
                    <a:pt x="7517" y="1228"/>
                  </a:lnTo>
                  <a:cubicBezTo>
                    <a:pt x="7470" y="1036"/>
                    <a:pt x="7299" y="902"/>
                    <a:pt x="7100" y="902"/>
                  </a:cubicBezTo>
                  <a:lnTo>
                    <a:pt x="6742" y="902"/>
                  </a:lnTo>
                  <a:lnTo>
                    <a:pt x="6742" y="422"/>
                  </a:lnTo>
                  <a:cubicBezTo>
                    <a:pt x="6742" y="190"/>
                    <a:pt x="6552" y="0"/>
                    <a:pt x="6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0" name="Google Shape;1920;p49"/>
            <p:cNvSpPr/>
            <p:nvPr/>
          </p:nvSpPr>
          <p:spPr>
            <a:xfrm>
              <a:off x="2506650" y="3510100"/>
              <a:ext cx="32775" cy="10250"/>
            </a:xfrm>
            <a:custGeom>
              <a:rect b="b" l="l" r="r" t="t"/>
              <a:pathLst>
                <a:path extrusionOk="0" h="410" w="1311">
                  <a:moveTo>
                    <a:pt x="204" y="0"/>
                  </a:moveTo>
                  <a:cubicBezTo>
                    <a:pt x="92" y="0"/>
                    <a:pt x="0" y="92"/>
                    <a:pt x="0" y="204"/>
                  </a:cubicBezTo>
                  <a:cubicBezTo>
                    <a:pt x="0" y="317"/>
                    <a:pt x="92" y="410"/>
                    <a:pt x="204" y="410"/>
                  </a:cubicBezTo>
                  <a:lnTo>
                    <a:pt x="1106" y="410"/>
                  </a:lnTo>
                  <a:cubicBezTo>
                    <a:pt x="1219" y="410"/>
                    <a:pt x="1310" y="317"/>
                    <a:pt x="1310" y="204"/>
                  </a:cubicBezTo>
                  <a:cubicBezTo>
                    <a:pt x="1310" y="92"/>
                    <a:pt x="1219" y="0"/>
                    <a:pt x="1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1" name="Google Shape;1921;p49"/>
            <p:cNvSpPr/>
            <p:nvPr/>
          </p:nvSpPr>
          <p:spPr>
            <a:xfrm>
              <a:off x="2527050" y="3431125"/>
              <a:ext cx="31225" cy="21550"/>
            </a:xfrm>
            <a:custGeom>
              <a:rect b="b" l="l" r="r" t="t"/>
              <a:pathLst>
                <a:path extrusionOk="0" h="862" w="1249">
                  <a:moveTo>
                    <a:pt x="234" y="1"/>
                  </a:moveTo>
                  <a:cubicBezTo>
                    <a:pt x="164" y="1"/>
                    <a:pt x="95" y="38"/>
                    <a:pt x="57" y="103"/>
                  </a:cubicBezTo>
                  <a:cubicBezTo>
                    <a:pt x="0" y="201"/>
                    <a:pt x="34" y="326"/>
                    <a:pt x="132" y="382"/>
                  </a:cubicBezTo>
                  <a:lnTo>
                    <a:pt x="913" y="833"/>
                  </a:lnTo>
                  <a:cubicBezTo>
                    <a:pt x="945" y="852"/>
                    <a:pt x="980" y="861"/>
                    <a:pt x="1015" y="861"/>
                  </a:cubicBezTo>
                  <a:cubicBezTo>
                    <a:pt x="1086" y="861"/>
                    <a:pt x="1154" y="824"/>
                    <a:pt x="1192" y="759"/>
                  </a:cubicBezTo>
                  <a:cubicBezTo>
                    <a:pt x="1248" y="661"/>
                    <a:pt x="1214" y="536"/>
                    <a:pt x="1117" y="479"/>
                  </a:cubicBezTo>
                  <a:lnTo>
                    <a:pt x="336" y="28"/>
                  </a:lnTo>
                  <a:cubicBezTo>
                    <a:pt x="304" y="10"/>
                    <a:pt x="269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2" name="Google Shape;1922;p49"/>
            <p:cNvSpPr/>
            <p:nvPr/>
          </p:nvSpPr>
          <p:spPr>
            <a:xfrm>
              <a:off x="2653200" y="3318350"/>
              <a:ext cx="32775" cy="10225"/>
            </a:xfrm>
            <a:custGeom>
              <a:rect b="b" l="l" r="r" t="t"/>
              <a:pathLst>
                <a:path extrusionOk="0" h="409" w="1311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cubicBezTo>
                    <a:pt x="1" y="317"/>
                    <a:pt x="92" y="408"/>
                    <a:pt x="205" y="408"/>
                  </a:cubicBezTo>
                  <a:lnTo>
                    <a:pt x="1106" y="408"/>
                  </a:lnTo>
                  <a:cubicBezTo>
                    <a:pt x="1219" y="408"/>
                    <a:pt x="1310" y="317"/>
                    <a:pt x="1310" y="204"/>
                  </a:cubicBezTo>
                  <a:cubicBezTo>
                    <a:pt x="1310" y="92"/>
                    <a:pt x="1219" y="0"/>
                    <a:pt x="1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23" name="Google Shape;1923;p49"/>
          <p:cNvGrpSpPr/>
          <p:nvPr/>
        </p:nvGrpSpPr>
        <p:grpSpPr>
          <a:xfrm>
            <a:off x="2551259" y="2594568"/>
            <a:ext cx="574819" cy="523359"/>
            <a:chOff x="5510675" y="3796225"/>
            <a:chExt cx="348650" cy="348650"/>
          </a:xfrm>
        </p:grpSpPr>
        <p:sp>
          <p:nvSpPr>
            <p:cNvPr id="1924" name="Google Shape;1924;p49"/>
            <p:cNvSpPr/>
            <p:nvPr/>
          </p:nvSpPr>
          <p:spPr>
            <a:xfrm>
              <a:off x="5510675" y="3796225"/>
              <a:ext cx="348650" cy="348650"/>
            </a:xfrm>
            <a:custGeom>
              <a:rect b="b" l="l" r="r" t="t"/>
              <a:pathLst>
                <a:path extrusionOk="0" h="13946" w="13946">
                  <a:moveTo>
                    <a:pt x="6974" y="0"/>
                  </a:moveTo>
                  <a:cubicBezTo>
                    <a:pt x="5292" y="0"/>
                    <a:pt x="3669" y="607"/>
                    <a:pt x="2401" y="1707"/>
                  </a:cubicBezTo>
                  <a:cubicBezTo>
                    <a:pt x="2317" y="1781"/>
                    <a:pt x="2308" y="1910"/>
                    <a:pt x="2383" y="1995"/>
                  </a:cubicBezTo>
                  <a:cubicBezTo>
                    <a:pt x="2423" y="2042"/>
                    <a:pt x="2480" y="2066"/>
                    <a:pt x="2537" y="2066"/>
                  </a:cubicBezTo>
                  <a:cubicBezTo>
                    <a:pt x="2584" y="2066"/>
                    <a:pt x="2632" y="2050"/>
                    <a:pt x="2671" y="2016"/>
                  </a:cubicBezTo>
                  <a:cubicBezTo>
                    <a:pt x="3863" y="979"/>
                    <a:pt x="5393" y="408"/>
                    <a:pt x="6974" y="408"/>
                  </a:cubicBezTo>
                  <a:cubicBezTo>
                    <a:pt x="10592" y="408"/>
                    <a:pt x="13537" y="3354"/>
                    <a:pt x="13537" y="6973"/>
                  </a:cubicBezTo>
                  <a:cubicBezTo>
                    <a:pt x="13537" y="10592"/>
                    <a:pt x="10592" y="13537"/>
                    <a:pt x="6974" y="13537"/>
                  </a:cubicBezTo>
                  <a:cubicBezTo>
                    <a:pt x="3354" y="13537"/>
                    <a:pt x="408" y="10592"/>
                    <a:pt x="408" y="6973"/>
                  </a:cubicBezTo>
                  <a:cubicBezTo>
                    <a:pt x="408" y="5390"/>
                    <a:pt x="980" y="3862"/>
                    <a:pt x="2017" y="2669"/>
                  </a:cubicBezTo>
                  <a:cubicBezTo>
                    <a:pt x="2090" y="2585"/>
                    <a:pt x="2082" y="2455"/>
                    <a:pt x="1995" y="2381"/>
                  </a:cubicBezTo>
                  <a:cubicBezTo>
                    <a:pt x="1957" y="2348"/>
                    <a:pt x="1909" y="2331"/>
                    <a:pt x="1862" y="2331"/>
                  </a:cubicBezTo>
                  <a:cubicBezTo>
                    <a:pt x="1805" y="2331"/>
                    <a:pt x="1748" y="2355"/>
                    <a:pt x="1708" y="2401"/>
                  </a:cubicBezTo>
                  <a:cubicBezTo>
                    <a:pt x="608" y="3668"/>
                    <a:pt x="0" y="5292"/>
                    <a:pt x="0" y="6973"/>
                  </a:cubicBezTo>
                  <a:cubicBezTo>
                    <a:pt x="0" y="8835"/>
                    <a:pt x="726" y="10586"/>
                    <a:pt x="2043" y="11903"/>
                  </a:cubicBezTo>
                  <a:cubicBezTo>
                    <a:pt x="3359" y="13219"/>
                    <a:pt x="5111" y="13945"/>
                    <a:pt x="6974" y="13945"/>
                  </a:cubicBezTo>
                  <a:cubicBezTo>
                    <a:pt x="8836" y="13945"/>
                    <a:pt x="10586" y="13219"/>
                    <a:pt x="11903" y="11903"/>
                  </a:cubicBezTo>
                  <a:cubicBezTo>
                    <a:pt x="13221" y="10586"/>
                    <a:pt x="13945" y="8835"/>
                    <a:pt x="13945" y="6973"/>
                  </a:cubicBezTo>
                  <a:cubicBezTo>
                    <a:pt x="13945" y="5110"/>
                    <a:pt x="13221" y="3359"/>
                    <a:pt x="11903" y="2042"/>
                  </a:cubicBezTo>
                  <a:cubicBezTo>
                    <a:pt x="10586" y="725"/>
                    <a:pt x="8836" y="0"/>
                    <a:pt x="69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5" name="Google Shape;1925;p49"/>
            <p:cNvSpPr/>
            <p:nvPr/>
          </p:nvSpPr>
          <p:spPr>
            <a:xfrm>
              <a:off x="5533225" y="3818775"/>
              <a:ext cx="303550" cy="303525"/>
            </a:xfrm>
            <a:custGeom>
              <a:rect b="b" l="l" r="r" t="t"/>
              <a:pathLst>
                <a:path extrusionOk="0" h="12141" w="12142">
                  <a:moveTo>
                    <a:pt x="6072" y="409"/>
                  </a:moveTo>
                  <a:cubicBezTo>
                    <a:pt x="9194" y="409"/>
                    <a:pt x="11732" y="2949"/>
                    <a:pt x="11732" y="6071"/>
                  </a:cubicBezTo>
                  <a:cubicBezTo>
                    <a:pt x="11732" y="9193"/>
                    <a:pt x="9194" y="11732"/>
                    <a:pt x="6072" y="11732"/>
                  </a:cubicBezTo>
                  <a:cubicBezTo>
                    <a:pt x="2950" y="11732"/>
                    <a:pt x="410" y="9193"/>
                    <a:pt x="410" y="6071"/>
                  </a:cubicBezTo>
                  <a:cubicBezTo>
                    <a:pt x="410" y="2949"/>
                    <a:pt x="2950" y="409"/>
                    <a:pt x="6072" y="409"/>
                  </a:cubicBezTo>
                  <a:close/>
                  <a:moveTo>
                    <a:pt x="6072" y="0"/>
                  </a:moveTo>
                  <a:cubicBezTo>
                    <a:pt x="4451" y="0"/>
                    <a:pt x="2925" y="631"/>
                    <a:pt x="1780" y="1779"/>
                  </a:cubicBezTo>
                  <a:cubicBezTo>
                    <a:pt x="631" y="2925"/>
                    <a:pt x="0" y="4449"/>
                    <a:pt x="0" y="6071"/>
                  </a:cubicBezTo>
                  <a:cubicBezTo>
                    <a:pt x="0" y="7692"/>
                    <a:pt x="631" y="9217"/>
                    <a:pt x="1780" y="10363"/>
                  </a:cubicBezTo>
                  <a:cubicBezTo>
                    <a:pt x="2925" y="11509"/>
                    <a:pt x="4451" y="12140"/>
                    <a:pt x="6072" y="12140"/>
                  </a:cubicBezTo>
                  <a:cubicBezTo>
                    <a:pt x="7693" y="12140"/>
                    <a:pt x="9217" y="11509"/>
                    <a:pt x="10364" y="10363"/>
                  </a:cubicBezTo>
                  <a:cubicBezTo>
                    <a:pt x="11510" y="9217"/>
                    <a:pt x="12142" y="7692"/>
                    <a:pt x="12142" y="6071"/>
                  </a:cubicBezTo>
                  <a:cubicBezTo>
                    <a:pt x="12142" y="4449"/>
                    <a:pt x="11510" y="2925"/>
                    <a:pt x="10364" y="1779"/>
                  </a:cubicBezTo>
                  <a:cubicBezTo>
                    <a:pt x="9217" y="632"/>
                    <a:pt x="7693" y="0"/>
                    <a:pt x="60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6" name="Google Shape;1926;p49"/>
            <p:cNvSpPr/>
            <p:nvPr/>
          </p:nvSpPr>
          <p:spPr>
            <a:xfrm>
              <a:off x="5668600" y="3841325"/>
              <a:ext cx="32825" cy="44075"/>
            </a:xfrm>
            <a:custGeom>
              <a:rect b="b" l="l" r="r" t="t"/>
              <a:pathLst>
                <a:path extrusionOk="0" h="1763" w="1313">
                  <a:moveTo>
                    <a:pt x="890" y="409"/>
                  </a:moveTo>
                  <a:cubicBezTo>
                    <a:pt x="897" y="409"/>
                    <a:pt x="903" y="416"/>
                    <a:pt x="903" y="422"/>
                  </a:cubicBezTo>
                  <a:lnTo>
                    <a:pt x="903" y="1341"/>
                  </a:lnTo>
                  <a:cubicBezTo>
                    <a:pt x="903" y="1349"/>
                    <a:pt x="897" y="1355"/>
                    <a:pt x="890" y="1355"/>
                  </a:cubicBezTo>
                  <a:lnTo>
                    <a:pt x="423" y="1355"/>
                  </a:lnTo>
                  <a:cubicBezTo>
                    <a:pt x="415" y="1355"/>
                    <a:pt x="409" y="1349"/>
                    <a:pt x="409" y="1341"/>
                  </a:cubicBezTo>
                  <a:lnTo>
                    <a:pt x="409" y="422"/>
                  </a:lnTo>
                  <a:cubicBezTo>
                    <a:pt x="409" y="416"/>
                    <a:pt x="415" y="409"/>
                    <a:pt x="423" y="409"/>
                  </a:cubicBezTo>
                  <a:close/>
                  <a:moveTo>
                    <a:pt x="423" y="1"/>
                  </a:moveTo>
                  <a:cubicBezTo>
                    <a:pt x="191" y="1"/>
                    <a:pt x="1" y="190"/>
                    <a:pt x="1" y="422"/>
                  </a:cubicBezTo>
                  <a:lnTo>
                    <a:pt x="1" y="1341"/>
                  </a:lnTo>
                  <a:cubicBezTo>
                    <a:pt x="1" y="1573"/>
                    <a:pt x="191" y="1763"/>
                    <a:pt x="423" y="1763"/>
                  </a:cubicBezTo>
                  <a:lnTo>
                    <a:pt x="890" y="1763"/>
                  </a:lnTo>
                  <a:cubicBezTo>
                    <a:pt x="1122" y="1763"/>
                    <a:pt x="1313" y="1573"/>
                    <a:pt x="1313" y="1341"/>
                  </a:cubicBezTo>
                  <a:lnTo>
                    <a:pt x="1313" y="422"/>
                  </a:lnTo>
                  <a:cubicBezTo>
                    <a:pt x="1313" y="190"/>
                    <a:pt x="1122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7" name="Google Shape;1927;p49"/>
            <p:cNvSpPr/>
            <p:nvPr/>
          </p:nvSpPr>
          <p:spPr>
            <a:xfrm>
              <a:off x="5668600" y="4055650"/>
              <a:ext cx="32825" cy="44100"/>
            </a:xfrm>
            <a:custGeom>
              <a:rect b="b" l="l" r="r" t="t"/>
              <a:pathLst>
                <a:path extrusionOk="0" h="1764" w="1313">
                  <a:moveTo>
                    <a:pt x="890" y="410"/>
                  </a:moveTo>
                  <a:cubicBezTo>
                    <a:pt x="897" y="410"/>
                    <a:pt x="903" y="416"/>
                    <a:pt x="903" y="424"/>
                  </a:cubicBezTo>
                  <a:lnTo>
                    <a:pt x="903" y="1341"/>
                  </a:lnTo>
                  <a:cubicBezTo>
                    <a:pt x="903" y="1349"/>
                    <a:pt x="897" y="1355"/>
                    <a:pt x="890" y="1355"/>
                  </a:cubicBezTo>
                  <a:lnTo>
                    <a:pt x="423" y="1355"/>
                  </a:lnTo>
                  <a:cubicBezTo>
                    <a:pt x="415" y="1355"/>
                    <a:pt x="409" y="1349"/>
                    <a:pt x="409" y="1341"/>
                  </a:cubicBezTo>
                  <a:lnTo>
                    <a:pt x="409" y="424"/>
                  </a:lnTo>
                  <a:cubicBezTo>
                    <a:pt x="409" y="416"/>
                    <a:pt x="415" y="410"/>
                    <a:pt x="423" y="410"/>
                  </a:cubicBezTo>
                  <a:close/>
                  <a:moveTo>
                    <a:pt x="423" y="1"/>
                  </a:moveTo>
                  <a:cubicBezTo>
                    <a:pt x="191" y="1"/>
                    <a:pt x="1" y="190"/>
                    <a:pt x="1" y="424"/>
                  </a:cubicBezTo>
                  <a:lnTo>
                    <a:pt x="1" y="1341"/>
                  </a:lnTo>
                  <a:cubicBezTo>
                    <a:pt x="1" y="1574"/>
                    <a:pt x="191" y="1764"/>
                    <a:pt x="423" y="1764"/>
                  </a:cubicBezTo>
                  <a:lnTo>
                    <a:pt x="890" y="1764"/>
                  </a:lnTo>
                  <a:cubicBezTo>
                    <a:pt x="1122" y="1764"/>
                    <a:pt x="1313" y="1574"/>
                    <a:pt x="1313" y="1341"/>
                  </a:cubicBezTo>
                  <a:lnTo>
                    <a:pt x="1313" y="424"/>
                  </a:lnTo>
                  <a:cubicBezTo>
                    <a:pt x="1313" y="190"/>
                    <a:pt x="1122" y="1"/>
                    <a:pt x="8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8" name="Google Shape;1928;p49"/>
            <p:cNvSpPr/>
            <p:nvPr/>
          </p:nvSpPr>
          <p:spPr>
            <a:xfrm>
              <a:off x="5770175" y="3954125"/>
              <a:ext cx="44050" cy="32800"/>
            </a:xfrm>
            <a:custGeom>
              <a:rect b="b" l="l" r="r" t="t"/>
              <a:pathLst>
                <a:path extrusionOk="0" h="1312" w="1762">
                  <a:moveTo>
                    <a:pt x="1339" y="410"/>
                  </a:moveTo>
                  <a:cubicBezTo>
                    <a:pt x="1347" y="410"/>
                    <a:pt x="1353" y="416"/>
                    <a:pt x="1353" y="424"/>
                  </a:cubicBezTo>
                  <a:lnTo>
                    <a:pt x="1353" y="890"/>
                  </a:lnTo>
                  <a:cubicBezTo>
                    <a:pt x="1353" y="898"/>
                    <a:pt x="1347" y="904"/>
                    <a:pt x="1339" y="904"/>
                  </a:cubicBezTo>
                  <a:lnTo>
                    <a:pt x="421" y="904"/>
                  </a:lnTo>
                  <a:cubicBezTo>
                    <a:pt x="413" y="904"/>
                    <a:pt x="407" y="898"/>
                    <a:pt x="407" y="890"/>
                  </a:cubicBezTo>
                  <a:lnTo>
                    <a:pt x="407" y="424"/>
                  </a:lnTo>
                  <a:cubicBezTo>
                    <a:pt x="407" y="416"/>
                    <a:pt x="413" y="410"/>
                    <a:pt x="421" y="410"/>
                  </a:cubicBezTo>
                  <a:close/>
                  <a:moveTo>
                    <a:pt x="421" y="1"/>
                  </a:moveTo>
                  <a:cubicBezTo>
                    <a:pt x="187" y="1"/>
                    <a:pt x="0" y="190"/>
                    <a:pt x="0" y="424"/>
                  </a:cubicBezTo>
                  <a:lnTo>
                    <a:pt x="0" y="890"/>
                  </a:lnTo>
                  <a:cubicBezTo>
                    <a:pt x="0" y="1122"/>
                    <a:pt x="187" y="1312"/>
                    <a:pt x="421" y="1312"/>
                  </a:cubicBezTo>
                  <a:lnTo>
                    <a:pt x="1339" y="1312"/>
                  </a:lnTo>
                  <a:cubicBezTo>
                    <a:pt x="1573" y="1312"/>
                    <a:pt x="1762" y="1122"/>
                    <a:pt x="1762" y="890"/>
                  </a:cubicBezTo>
                  <a:lnTo>
                    <a:pt x="1762" y="424"/>
                  </a:lnTo>
                  <a:cubicBezTo>
                    <a:pt x="1762" y="190"/>
                    <a:pt x="1573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29" name="Google Shape;1929;p49"/>
            <p:cNvSpPr/>
            <p:nvPr/>
          </p:nvSpPr>
          <p:spPr>
            <a:xfrm>
              <a:off x="5555825" y="3954125"/>
              <a:ext cx="44050" cy="32800"/>
            </a:xfrm>
            <a:custGeom>
              <a:rect b="b" l="l" r="r" t="t"/>
              <a:pathLst>
                <a:path extrusionOk="0" h="1312" w="1762">
                  <a:moveTo>
                    <a:pt x="1339" y="410"/>
                  </a:moveTo>
                  <a:cubicBezTo>
                    <a:pt x="1347" y="410"/>
                    <a:pt x="1353" y="416"/>
                    <a:pt x="1353" y="424"/>
                  </a:cubicBezTo>
                  <a:lnTo>
                    <a:pt x="1353" y="890"/>
                  </a:lnTo>
                  <a:cubicBezTo>
                    <a:pt x="1353" y="898"/>
                    <a:pt x="1347" y="904"/>
                    <a:pt x="1339" y="904"/>
                  </a:cubicBezTo>
                  <a:lnTo>
                    <a:pt x="423" y="904"/>
                  </a:lnTo>
                  <a:cubicBezTo>
                    <a:pt x="415" y="904"/>
                    <a:pt x="408" y="898"/>
                    <a:pt x="408" y="890"/>
                  </a:cubicBezTo>
                  <a:lnTo>
                    <a:pt x="408" y="424"/>
                  </a:lnTo>
                  <a:cubicBezTo>
                    <a:pt x="408" y="416"/>
                    <a:pt x="415" y="410"/>
                    <a:pt x="423" y="410"/>
                  </a:cubicBezTo>
                  <a:close/>
                  <a:moveTo>
                    <a:pt x="423" y="1"/>
                  </a:moveTo>
                  <a:cubicBezTo>
                    <a:pt x="189" y="1"/>
                    <a:pt x="0" y="190"/>
                    <a:pt x="0" y="424"/>
                  </a:cubicBezTo>
                  <a:lnTo>
                    <a:pt x="0" y="890"/>
                  </a:lnTo>
                  <a:cubicBezTo>
                    <a:pt x="0" y="1122"/>
                    <a:pt x="189" y="1312"/>
                    <a:pt x="423" y="1312"/>
                  </a:cubicBezTo>
                  <a:lnTo>
                    <a:pt x="1339" y="1312"/>
                  </a:lnTo>
                  <a:cubicBezTo>
                    <a:pt x="1572" y="1312"/>
                    <a:pt x="1762" y="1122"/>
                    <a:pt x="1762" y="890"/>
                  </a:cubicBezTo>
                  <a:lnTo>
                    <a:pt x="1762" y="424"/>
                  </a:lnTo>
                  <a:cubicBezTo>
                    <a:pt x="1762" y="190"/>
                    <a:pt x="1572" y="1"/>
                    <a:pt x="13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0" name="Google Shape;1930;p49"/>
            <p:cNvSpPr/>
            <p:nvPr/>
          </p:nvSpPr>
          <p:spPr>
            <a:xfrm>
              <a:off x="5617325" y="3857950"/>
              <a:ext cx="17325" cy="20025"/>
            </a:xfrm>
            <a:custGeom>
              <a:rect b="b" l="l" r="r" t="t"/>
              <a:pathLst>
                <a:path extrusionOk="0" h="801" w="693">
                  <a:moveTo>
                    <a:pt x="233" y="1"/>
                  </a:moveTo>
                  <a:cubicBezTo>
                    <a:pt x="199" y="1"/>
                    <a:pt x="164" y="10"/>
                    <a:pt x="132" y="28"/>
                  </a:cubicBezTo>
                  <a:cubicBezTo>
                    <a:pt x="33" y="84"/>
                    <a:pt x="1" y="209"/>
                    <a:pt x="57" y="308"/>
                  </a:cubicBezTo>
                  <a:lnTo>
                    <a:pt x="282" y="699"/>
                  </a:lnTo>
                  <a:cubicBezTo>
                    <a:pt x="321" y="764"/>
                    <a:pt x="388" y="800"/>
                    <a:pt x="459" y="800"/>
                  </a:cubicBezTo>
                  <a:cubicBezTo>
                    <a:pt x="495" y="800"/>
                    <a:pt x="529" y="791"/>
                    <a:pt x="561" y="773"/>
                  </a:cubicBezTo>
                  <a:cubicBezTo>
                    <a:pt x="659" y="717"/>
                    <a:pt x="693" y="592"/>
                    <a:pt x="636" y="493"/>
                  </a:cubicBezTo>
                  <a:lnTo>
                    <a:pt x="411" y="104"/>
                  </a:lnTo>
                  <a:cubicBezTo>
                    <a:pt x="373" y="38"/>
                    <a:pt x="304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1" name="Google Shape;1931;p49"/>
            <p:cNvSpPr/>
            <p:nvPr/>
          </p:nvSpPr>
          <p:spPr>
            <a:xfrm>
              <a:off x="5572075" y="3903300"/>
              <a:ext cx="21475" cy="15850"/>
            </a:xfrm>
            <a:custGeom>
              <a:rect b="b" l="l" r="r" t="t"/>
              <a:pathLst>
                <a:path extrusionOk="0" h="634" w="859">
                  <a:moveTo>
                    <a:pt x="234" y="0"/>
                  </a:moveTo>
                  <a:cubicBezTo>
                    <a:pt x="163" y="0"/>
                    <a:pt x="95" y="37"/>
                    <a:pt x="57" y="102"/>
                  </a:cubicBezTo>
                  <a:cubicBezTo>
                    <a:pt x="0" y="200"/>
                    <a:pt x="34" y="325"/>
                    <a:pt x="131" y="381"/>
                  </a:cubicBezTo>
                  <a:lnTo>
                    <a:pt x="522" y="607"/>
                  </a:lnTo>
                  <a:cubicBezTo>
                    <a:pt x="554" y="625"/>
                    <a:pt x="590" y="634"/>
                    <a:pt x="624" y="634"/>
                  </a:cubicBezTo>
                  <a:cubicBezTo>
                    <a:pt x="695" y="634"/>
                    <a:pt x="765" y="598"/>
                    <a:pt x="802" y="533"/>
                  </a:cubicBezTo>
                  <a:cubicBezTo>
                    <a:pt x="858" y="434"/>
                    <a:pt x="824" y="309"/>
                    <a:pt x="727" y="253"/>
                  </a:cubicBezTo>
                  <a:lnTo>
                    <a:pt x="336" y="28"/>
                  </a:lnTo>
                  <a:cubicBezTo>
                    <a:pt x="304" y="9"/>
                    <a:pt x="269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2" name="Google Shape;1932;p49"/>
            <p:cNvSpPr/>
            <p:nvPr/>
          </p:nvSpPr>
          <p:spPr>
            <a:xfrm>
              <a:off x="5572225" y="4021350"/>
              <a:ext cx="21425" cy="15900"/>
            </a:xfrm>
            <a:custGeom>
              <a:rect b="b" l="l" r="r" t="t"/>
              <a:pathLst>
                <a:path extrusionOk="0" h="636" w="857">
                  <a:moveTo>
                    <a:pt x="623" y="1"/>
                  </a:moveTo>
                  <a:cubicBezTo>
                    <a:pt x="588" y="1"/>
                    <a:pt x="553" y="10"/>
                    <a:pt x="520" y="28"/>
                  </a:cubicBezTo>
                  <a:lnTo>
                    <a:pt x="130" y="254"/>
                  </a:lnTo>
                  <a:cubicBezTo>
                    <a:pt x="32" y="311"/>
                    <a:pt x="0" y="435"/>
                    <a:pt x="56" y="533"/>
                  </a:cubicBezTo>
                  <a:cubicBezTo>
                    <a:pt x="94" y="599"/>
                    <a:pt x="161" y="636"/>
                    <a:pt x="232" y="636"/>
                  </a:cubicBezTo>
                  <a:cubicBezTo>
                    <a:pt x="266" y="636"/>
                    <a:pt x="302" y="627"/>
                    <a:pt x="334" y="608"/>
                  </a:cubicBezTo>
                  <a:lnTo>
                    <a:pt x="725" y="382"/>
                  </a:lnTo>
                  <a:cubicBezTo>
                    <a:pt x="823" y="326"/>
                    <a:pt x="857" y="201"/>
                    <a:pt x="800" y="104"/>
                  </a:cubicBezTo>
                  <a:cubicBezTo>
                    <a:pt x="762" y="38"/>
                    <a:pt x="694" y="1"/>
                    <a:pt x="6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3" name="Google Shape;1933;p49"/>
            <p:cNvSpPr/>
            <p:nvPr/>
          </p:nvSpPr>
          <p:spPr>
            <a:xfrm>
              <a:off x="5617525" y="4062475"/>
              <a:ext cx="17300" cy="20000"/>
            </a:xfrm>
            <a:custGeom>
              <a:rect b="b" l="l" r="r" t="t"/>
              <a:pathLst>
                <a:path extrusionOk="0" h="800" w="692">
                  <a:moveTo>
                    <a:pt x="459" y="0"/>
                  </a:moveTo>
                  <a:cubicBezTo>
                    <a:pt x="389" y="0"/>
                    <a:pt x="320" y="37"/>
                    <a:pt x="282" y="103"/>
                  </a:cubicBezTo>
                  <a:lnTo>
                    <a:pt x="57" y="493"/>
                  </a:lnTo>
                  <a:cubicBezTo>
                    <a:pt x="0" y="591"/>
                    <a:pt x="34" y="716"/>
                    <a:pt x="132" y="773"/>
                  </a:cubicBezTo>
                  <a:cubicBezTo>
                    <a:pt x="164" y="791"/>
                    <a:pt x="198" y="800"/>
                    <a:pt x="234" y="800"/>
                  </a:cubicBezTo>
                  <a:cubicBezTo>
                    <a:pt x="303" y="800"/>
                    <a:pt x="372" y="764"/>
                    <a:pt x="410" y="698"/>
                  </a:cubicBezTo>
                  <a:lnTo>
                    <a:pt x="635" y="307"/>
                  </a:lnTo>
                  <a:cubicBezTo>
                    <a:pt x="691" y="209"/>
                    <a:pt x="658" y="84"/>
                    <a:pt x="561" y="28"/>
                  </a:cubicBezTo>
                  <a:cubicBezTo>
                    <a:pt x="528" y="9"/>
                    <a:pt x="494" y="0"/>
                    <a:pt x="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4" name="Google Shape;1934;p49"/>
            <p:cNvSpPr/>
            <p:nvPr/>
          </p:nvSpPr>
          <p:spPr>
            <a:xfrm>
              <a:off x="5735600" y="4062350"/>
              <a:ext cx="17300" cy="20025"/>
            </a:xfrm>
            <a:custGeom>
              <a:rect b="b" l="l" r="r" t="t"/>
              <a:pathLst>
                <a:path extrusionOk="0" h="801" w="692">
                  <a:moveTo>
                    <a:pt x="233" y="1"/>
                  </a:moveTo>
                  <a:cubicBezTo>
                    <a:pt x="199" y="1"/>
                    <a:pt x="164" y="10"/>
                    <a:pt x="132" y="28"/>
                  </a:cubicBezTo>
                  <a:cubicBezTo>
                    <a:pt x="34" y="86"/>
                    <a:pt x="0" y="210"/>
                    <a:pt x="57" y="308"/>
                  </a:cubicBezTo>
                  <a:lnTo>
                    <a:pt x="282" y="699"/>
                  </a:lnTo>
                  <a:cubicBezTo>
                    <a:pt x="319" y="764"/>
                    <a:pt x="389" y="800"/>
                    <a:pt x="459" y="800"/>
                  </a:cubicBezTo>
                  <a:cubicBezTo>
                    <a:pt x="494" y="800"/>
                    <a:pt x="528" y="792"/>
                    <a:pt x="561" y="773"/>
                  </a:cubicBezTo>
                  <a:cubicBezTo>
                    <a:pt x="660" y="717"/>
                    <a:pt x="691" y="592"/>
                    <a:pt x="635" y="495"/>
                  </a:cubicBezTo>
                  <a:lnTo>
                    <a:pt x="409" y="104"/>
                  </a:lnTo>
                  <a:cubicBezTo>
                    <a:pt x="371" y="38"/>
                    <a:pt x="303" y="1"/>
                    <a:pt x="23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5" name="Google Shape;1935;p49"/>
            <p:cNvSpPr/>
            <p:nvPr/>
          </p:nvSpPr>
          <p:spPr>
            <a:xfrm>
              <a:off x="5776675" y="4021175"/>
              <a:ext cx="21500" cy="15875"/>
            </a:xfrm>
            <a:custGeom>
              <a:rect b="b" l="l" r="r" t="t"/>
              <a:pathLst>
                <a:path extrusionOk="0" h="635" w="860">
                  <a:moveTo>
                    <a:pt x="234" y="0"/>
                  </a:moveTo>
                  <a:cubicBezTo>
                    <a:pt x="164" y="0"/>
                    <a:pt x="95" y="37"/>
                    <a:pt x="57" y="103"/>
                  </a:cubicBezTo>
                  <a:cubicBezTo>
                    <a:pt x="1" y="201"/>
                    <a:pt x="34" y="325"/>
                    <a:pt x="132" y="381"/>
                  </a:cubicBezTo>
                  <a:lnTo>
                    <a:pt x="524" y="608"/>
                  </a:lnTo>
                  <a:cubicBezTo>
                    <a:pt x="555" y="626"/>
                    <a:pt x="591" y="635"/>
                    <a:pt x="625" y="635"/>
                  </a:cubicBezTo>
                  <a:cubicBezTo>
                    <a:pt x="696" y="635"/>
                    <a:pt x="766" y="598"/>
                    <a:pt x="803" y="532"/>
                  </a:cubicBezTo>
                  <a:cubicBezTo>
                    <a:pt x="859" y="435"/>
                    <a:pt x="826" y="310"/>
                    <a:pt x="728" y="254"/>
                  </a:cubicBezTo>
                  <a:lnTo>
                    <a:pt x="338" y="28"/>
                  </a:lnTo>
                  <a:cubicBezTo>
                    <a:pt x="305" y="9"/>
                    <a:pt x="270" y="0"/>
                    <a:pt x="2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6" name="Google Shape;1936;p49"/>
            <p:cNvSpPr/>
            <p:nvPr/>
          </p:nvSpPr>
          <p:spPr>
            <a:xfrm>
              <a:off x="5776600" y="3903100"/>
              <a:ext cx="21425" cy="15875"/>
            </a:xfrm>
            <a:custGeom>
              <a:rect b="b" l="l" r="r" t="t"/>
              <a:pathLst>
                <a:path extrusionOk="0" h="635" w="857">
                  <a:moveTo>
                    <a:pt x="624" y="0"/>
                  </a:moveTo>
                  <a:cubicBezTo>
                    <a:pt x="589" y="0"/>
                    <a:pt x="554" y="9"/>
                    <a:pt x="522" y="28"/>
                  </a:cubicBezTo>
                  <a:lnTo>
                    <a:pt x="132" y="253"/>
                  </a:lnTo>
                  <a:cubicBezTo>
                    <a:pt x="34" y="309"/>
                    <a:pt x="0" y="435"/>
                    <a:pt x="57" y="533"/>
                  </a:cubicBezTo>
                  <a:cubicBezTo>
                    <a:pt x="94" y="598"/>
                    <a:pt x="164" y="634"/>
                    <a:pt x="233" y="634"/>
                  </a:cubicBezTo>
                  <a:cubicBezTo>
                    <a:pt x="268" y="634"/>
                    <a:pt x="302" y="626"/>
                    <a:pt x="336" y="607"/>
                  </a:cubicBezTo>
                  <a:lnTo>
                    <a:pt x="727" y="382"/>
                  </a:lnTo>
                  <a:cubicBezTo>
                    <a:pt x="825" y="325"/>
                    <a:pt x="857" y="200"/>
                    <a:pt x="800" y="103"/>
                  </a:cubicBezTo>
                  <a:cubicBezTo>
                    <a:pt x="763" y="37"/>
                    <a:pt x="694" y="0"/>
                    <a:pt x="6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7" name="Google Shape;1937;p49"/>
            <p:cNvSpPr/>
            <p:nvPr/>
          </p:nvSpPr>
          <p:spPr>
            <a:xfrm>
              <a:off x="5735400" y="3857850"/>
              <a:ext cx="17325" cy="20000"/>
            </a:xfrm>
            <a:custGeom>
              <a:rect b="b" l="l" r="r" t="t"/>
              <a:pathLst>
                <a:path extrusionOk="0" h="800" w="693">
                  <a:moveTo>
                    <a:pt x="460" y="0"/>
                  </a:moveTo>
                  <a:cubicBezTo>
                    <a:pt x="388" y="0"/>
                    <a:pt x="320" y="37"/>
                    <a:pt x="282" y="103"/>
                  </a:cubicBezTo>
                  <a:lnTo>
                    <a:pt x="57" y="494"/>
                  </a:lnTo>
                  <a:cubicBezTo>
                    <a:pt x="0" y="591"/>
                    <a:pt x="34" y="716"/>
                    <a:pt x="132" y="773"/>
                  </a:cubicBezTo>
                  <a:cubicBezTo>
                    <a:pt x="164" y="792"/>
                    <a:pt x="200" y="800"/>
                    <a:pt x="234" y="800"/>
                  </a:cubicBezTo>
                  <a:cubicBezTo>
                    <a:pt x="305" y="800"/>
                    <a:pt x="372" y="764"/>
                    <a:pt x="411" y="698"/>
                  </a:cubicBezTo>
                  <a:lnTo>
                    <a:pt x="636" y="307"/>
                  </a:lnTo>
                  <a:cubicBezTo>
                    <a:pt x="692" y="209"/>
                    <a:pt x="660" y="85"/>
                    <a:pt x="563" y="27"/>
                  </a:cubicBezTo>
                  <a:cubicBezTo>
                    <a:pt x="530" y="9"/>
                    <a:pt x="494" y="0"/>
                    <a:pt x="4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38" name="Google Shape;1938;p49"/>
            <p:cNvSpPr/>
            <p:nvPr/>
          </p:nvSpPr>
          <p:spPr>
            <a:xfrm>
              <a:off x="5612225" y="3909025"/>
              <a:ext cx="134300" cy="126675"/>
            </a:xfrm>
            <a:custGeom>
              <a:rect b="b" l="l" r="r" t="t"/>
              <a:pathLst>
                <a:path extrusionOk="0" h="5067" w="5372">
                  <a:moveTo>
                    <a:pt x="2067" y="2214"/>
                  </a:moveTo>
                  <a:cubicBezTo>
                    <a:pt x="2042" y="2292"/>
                    <a:pt x="2031" y="2375"/>
                    <a:pt x="2031" y="2461"/>
                  </a:cubicBezTo>
                  <a:cubicBezTo>
                    <a:pt x="2031" y="2547"/>
                    <a:pt x="2042" y="2629"/>
                    <a:pt x="2067" y="2708"/>
                  </a:cubicBezTo>
                  <a:lnTo>
                    <a:pt x="655" y="2708"/>
                  </a:lnTo>
                  <a:cubicBezTo>
                    <a:pt x="519" y="2708"/>
                    <a:pt x="407" y="2597"/>
                    <a:pt x="407" y="2461"/>
                  </a:cubicBezTo>
                  <a:cubicBezTo>
                    <a:pt x="407" y="2324"/>
                    <a:pt x="519" y="2214"/>
                    <a:pt x="655" y="2214"/>
                  </a:cubicBezTo>
                  <a:close/>
                  <a:moveTo>
                    <a:pt x="2912" y="1989"/>
                  </a:moveTo>
                  <a:cubicBezTo>
                    <a:pt x="3171" y="1989"/>
                    <a:pt x="3383" y="2200"/>
                    <a:pt x="3383" y="2461"/>
                  </a:cubicBezTo>
                  <a:cubicBezTo>
                    <a:pt x="3383" y="2721"/>
                    <a:pt x="3171" y="2933"/>
                    <a:pt x="2912" y="2933"/>
                  </a:cubicBezTo>
                  <a:cubicBezTo>
                    <a:pt x="2650" y="2933"/>
                    <a:pt x="2439" y="2721"/>
                    <a:pt x="2439" y="2461"/>
                  </a:cubicBezTo>
                  <a:cubicBezTo>
                    <a:pt x="2439" y="2200"/>
                    <a:pt x="2650" y="1989"/>
                    <a:pt x="2912" y="1989"/>
                  </a:cubicBezTo>
                  <a:close/>
                  <a:moveTo>
                    <a:pt x="3551" y="3067"/>
                  </a:moveTo>
                  <a:lnTo>
                    <a:pt x="4259" y="4287"/>
                  </a:lnTo>
                  <a:cubicBezTo>
                    <a:pt x="4329" y="4404"/>
                    <a:pt x="4287" y="4556"/>
                    <a:pt x="4171" y="4624"/>
                  </a:cubicBezTo>
                  <a:cubicBezTo>
                    <a:pt x="4133" y="4646"/>
                    <a:pt x="4090" y="4658"/>
                    <a:pt x="4047" y="4658"/>
                  </a:cubicBezTo>
                  <a:cubicBezTo>
                    <a:pt x="3958" y="4658"/>
                    <a:pt x="3878" y="4610"/>
                    <a:pt x="3833" y="4535"/>
                  </a:cubicBezTo>
                  <a:lnTo>
                    <a:pt x="3123" y="3316"/>
                  </a:lnTo>
                  <a:cubicBezTo>
                    <a:pt x="3290" y="3275"/>
                    <a:pt x="3436" y="3187"/>
                    <a:pt x="3551" y="3067"/>
                  </a:cubicBezTo>
                  <a:close/>
                  <a:moveTo>
                    <a:pt x="2912" y="0"/>
                  </a:moveTo>
                  <a:cubicBezTo>
                    <a:pt x="2436" y="0"/>
                    <a:pt x="1974" y="136"/>
                    <a:pt x="1579" y="393"/>
                  </a:cubicBezTo>
                  <a:cubicBezTo>
                    <a:pt x="1484" y="453"/>
                    <a:pt x="1456" y="580"/>
                    <a:pt x="1518" y="675"/>
                  </a:cubicBezTo>
                  <a:cubicBezTo>
                    <a:pt x="1556" y="736"/>
                    <a:pt x="1622" y="769"/>
                    <a:pt x="1689" y="769"/>
                  </a:cubicBezTo>
                  <a:cubicBezTo>
                    <a:pt x="1727" y="769"/>
                    <a:pt x="1765" y="758"/>
                    <a:pt x="1799" y="735"/>
                  </a:cubicBezTo>
                  <a:cubicBezTo>
                    <a:pt x="2131" y="522"/>
                    <a:pt x="2515" y="408"/>
                    <a:pt x="2912" y="408"/>
                  </a:cubicBezTo>
                  <a:cubicBezTo>
                    <a:pt x="4042" y="408"/>
                    <a:pt x="4963" y="1329"/>
                    <a:pt x="4963" y="2461"/>
                  </a:cubicBezTo>
                  <a:cubicBezTo>
                    <a:pt x="4963" y="2959"/>
                    <a:pt x="4781" y="3439"/>
                    <a:pt x="4454" y="3810"/>
                  </a:cubicBezTo>
                  <a:lnTo>
                    <a:pt x="3774" y="2640"/>
                  </a:lnTo>
                  <a:cubicBezTo>
                    <a:pt x="3785" y="2583"/>
                    <a:pt x="3793" y="2522"/>
                    <a:pt x="3793" y="2461"/>
                  </a:cubicBezTo>
                  <a:cubicBezTo>
                    <a:pt x="3793" y="1975"/>
                    <a:pt x="3397" y="1579"/>
                    <a:pt x="2912" y="1579"/>
                  </a:cubicBezTo>
                  <a:cubicBezTo>
                    <a:pt x="2684" y="1579"/>
                    <a:pt x="2480" y="1665"/>
                    <a:pt x="2324" y="1805"/>
                  </a:cubicBezTo>
                  <a:lnTo>
                    <a:pt x="968" y="1805"/>
                  </a:lnTo>
                  <a:cubicBezTo>
                    <a:pt x="1021" y="1645"/>
                    <a:pt x="1094" y="1493"/>
                    <a:pt x="1187" y="1349"/>
                  </a:cubicBezTo>
                  <a:cubicBezTo>
                    <a:pt x="1247" y="1255"/>
                    <a:pt x="1221" y="1127"/>
                    <a:pt x="1125" y="1067"/>
                  </a:cubicBezTo>
                  <a:cubicBezTo>
                    <a:pt x="1092" y="1045"/>
                    <a:pt x="1053" y="1034"/>
                    <a:pt x="1015" y="1034"/>
                  </a:cubicBezTo>
                  <a:cubicBezTo>
                    <a:pt x="948" y="1034"/>
                    <a:pt x="882" y="1067"/>
                    <a:pt x="844" y="1127"/>
                  </a:cubicBezTo>
                  <a:cubicBezTo>
                    <a:pt x="705" y="1342"/>
                    <a:pt x="604" y="1573"/>
                    <a:pt x="537" y="1816"/>
                  </a:cubicBezTo>
                  <a:cubicBezTo>
                    <a:pt x="232" y="1872"/>
                    <a:pt x="1" y="2140"/>
                    <a:pt x="1" y="2461"/>
                  </a:cubicBezTo>
                  <a:cubicBezTo>
                    <a:pt x="1" y="2823"/>
                    <a:pt x="294" y="3116"/>
                    <a:pt x="655" y="3116"/>
                  </a:cubicBezTo>
                  <a:lnTo>
                    <a:pt x="2324" y="3116"/>
                  </a:lnTo>
                  <a:cubicBezTo>
                    <a:pt x="2414" y="3198"/>
                    <a:pt x="2521" y="3261"/>
                    <a:pt x="2641" y="3299"/>
                  </a:cubicBezTo>
                  <a:lnTo>
                    <a:pt x="3479" y="4740"/>
                  </a:lnTo>
                  <a:cubicBezTo>
                    <a:pt x="3596" y="4942"/>
                    <a:pt x="3814" y="5067"/>
                    <a:pt x="4047" y="5067"/>
                  </a:cubicBezTo>
                  <a:cubicBezTo>
                    <a:pt x="4161" y="5067"/>
                    <a:pt x="4276" y="5035"/>
                    <a:pt x="4375" y="4978"/>
                  </a:cubicBezTo>
                  <a:cubicBezTo>
                    <a:pt x="4653" y="4815"/>
                    <a:pt x="4768" y="4481"/>
                    <a:pt x="4662" y="4189"/>
                  </a:cubicBezTo>
                  <a:cubicBezTo>
                    <a:pt x="5116" y="3729"/>
                    <a:pt x="5371" y="3108"/>
                    <a:pt x="5371" y="2461"/>
                  </a:cubicBezTo>
                  <a:cubicBezTo>
                    <a:pt x="5371" y="1104"/>
                    <a:pt x="4268" y="0"/>
                    <a:pt x="29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1939" name="Google Shape;1939;p49"/>
          <p:cNvGrpSpPr/>
          <p:nvPr/>
        </p:nvGrpSpPr>
        <p:grpSpPr>
          <a:xfrm>
            <a:off x="7783288" y="2594653"/>
            <a:ext cx="574825" cy="523184"/>
            <a:chOff x="271050" y="2682525"/>
            <a:chExt cx="282775" cy="348650"/>
          </a:xfrm>
        </p:grpSpPr>
        <p:sp>
          <p:nvSpPr>
            <p:cNvPr id="1940" name="Google Shape;1940;p49"/>
            <p:cNvSpPr/>
            <p:nvPr/>
          </p:nvSpPr>
          <p:spPr>
            <a:xfrm>
              <a:off x="317075" y="2727650"/>
              <a:ext cx="190725" cy="190725"/>
            </a:xfrm>
            <a:custGeom>
              <a:rect b="b" l="l" r="r" t="t"/>
              <a:pathLst>
                <a:path extrusionOk="0" h="7629" w="7629">
                  <a:moveTo>
                    <a:pt x="4328" y="409"/>
                  </a:moveTo>
                  <a:cubicBezTo>
                    <a:pt x="4339" y="409"/>
                    <a:pt x="4346" y="415"/>
                    <a:pt x="4349" y="424"/>
                  </a:cubicBezTo>
                  <a:lnTo>
                    <a:pt x="4451" y="731"/>
                  </a:lnTo>
                  <a:cubicBezTo>
                    <a:pt x="4494" y="860"/>
                    <a:pt x="4597" y="962"/>
                    <a:pt x="4726" y="1003"/>
                  </a:cubicBezTo>
                  <a:cubicBezTo>
                    <a:pt x="4874" y="1052"/>
                    <a:pt x="5018" y="1112"/>
                    <a:pt x="5157" y="1183"/>
                  </a:cubicBezTo>
                  <a:cubicBezTo>
                    <a:pt x="5217" y="1214"/>
                    <a:pt x="5284" y="1229"/>
                    <a:pt x="5351" y="1229"/>
                  </a:cubicBezTo>
                  <a:cubicBezTo>
                    <a:pt x="5418" y="1229"/>
                    <a:pt x="5484" y="1214"/>
                    <a:pt x="5545" y="1184"/>
                  </a:cubicBezTo>
                  <a:lnTo>
                    <a:pt x="5834" y="1038"/>
                  </a:lnTo>
                  <a:cubicBezTo>
                    <a:pt x="5837" y="1037"/>
                    <a:pt x="5840" y="1036"/>
                    <a:pt x="5843" y="1036"/>
                  </a:cubicBezTo>
                  <a:cubicBezTo>
                    <a:pt x="5849" y="1036"/>
                    <a:pt x="5855" y="1038"/>
                    <a:pt x="5859" y="1043"/>
                  </a:cubicBezTo>
                  <a:lnTo>
                    <a:pt x="6586" y="1770"/>
                  </a:lnTo>
                  <a:cubicBezTo>
                    <a:pt x="6593" y="1777"/>
                    <a:pt x="6594" y="1787"/>
                    <a:pt x="6591" y="1795"/>
                  </a:cubicBezTo>
                  <a:lnTo>
                    <a:pt x="6445" y="2085"/>
                  </a:lnTo>
                  <a:cubicBezTo>
                    <a:pt x="6384" y="2206"/>
                    <a:pt x="6385" y="2351"/>
                    <a:pt x="6446" y="2472"/>
                  </a:cubicBezTo>
                  <a:cubicBezTo>
                    <a:pt x="6517" y="2611"/>
                    <a:pt x="6578" y="2756"/>
                    <a:pt x="6626" y="2903"/>
                  </a:cubicBezTo>
                  <a:cubicBezTo>
                    <a:pt x="6667" y="3032"/>
                    <a:pt x="6770" y="3135"/>
                    <a:pt x="6898" y="3178"/>
                  </a:cubicBezTo>
                  <a:lnTo>
                    <a:pt x="7206" y="3280"/>
                  </a:lnTo>
                  <a:cubicBezTo>
                    <a:pt x="7214" y="3282"/>
                    <a:pt x="7221" y="3291"/>
                    <a:pt x="7221" y="3300"/>
                  </a:cubicBezTo>
                  <a:lnTo>
                    <a:pt x="7221" y="4328"/>
                  </a:lnTo>
                  <a:cubicBezTo>
                    <a:pt x="7221" y="4337"/>
                    <a:pt x="7214" y="4346"/>
                    <a:pt x="7206" y="4349"/>
                  </a:cubicBezTo>
                  <a:lnTo>
                    <a:pt x="6898" y="4451"/>
                  </a:lnTo>
                  <a:cubicBezTo>
                    <a:pt x="6770" y="4494"/>
                    <a:pt x="6667" y="4597"/>
                    <a:pt x="6626" y="4726"/>
                  </a:cubicBezTo>
                  <a:cubicBezTo>
                    <a:pt x="6578" y="4873"/>
                    <a:pt x="6517" y="5018"/>
                    <a:pt x="6446" y="5157"/>
                  </a:cubicBezTo>
                  <a:cubicBezTo>
                    <a:pt x="6385" y="5277"/>
                    <a:pt x="6384" y="5423"/>
                    <a:pt x="6445" y="5545"/>
                  </a:cubicBezTo>
                  <a:lnTo>
                    <a:pt x="6591" y="5834"/>
                  </a:lnTo>
                  <a:cubicBezTo>
                    <a:pt x="6594" y="5842"/>
                    <a:pt x="6593" y="5852"/>
                    <a:pt x="6586" y="5859"/>
                  </a:cubicBezTo>
                  <a:lnTo>
                    <a:pt x="5859" y="6586"/>
                  </a:lnTo>
                  <a:cubicBezTo>
                    <a:pt x="5855" y="6590"/>
                    <a:pt x="5849" y="6592"/>
                    <a:pt x="5843" y="6592"/>
                  </a:cubicBezTo>
                  <a:cubicBezTo>
                    <a:pt x="5840" y="6592"/>
                    <a:pt x="5837" y="6592"/>
                    <a:pt x="5834" y="6591"/>
                  </a:cubicBezTo>
                  <a:lnTo>
                    <a:pt x="5545" y="6445"/>
                  </a:lnTo>
                  <a:cubicBezTo>
                    <a:pt x="5484" y="6415"/>
                    <a:pt x="5418" y="6400"/>
                    <a:pt x="5352" y="6400"/>
                  </a:cubicBezTo>
                  <a:cubicBezTo>
                    <a:pt x="5285" y="6400"/>
                    <a:pt x="5218" y="6416"/>
                    <a:pt x="5157" y="6446"/>
                  </a:cubicBezTo>
                  <a:cubicBezTo>
                    <a:pt x="5018" y="6517"/>
                    <a:pt x="4874" y="6578"/>
                    <a:pt x="4726" y="6626"/>
                  </a:cubicBezTo>
                  <a:cubicBezTo>
                    <a:pt x="4598" y="6667"/>
                    <a:pt x="4494" y="6770"/>
                    <a:pt x="4451" y="6898"/>
                  </a:cubicBezTo>
                  <a:lnTo>
                    <a:pt x="4349" y="7206"/>
                  </a:lnTo>
                  <a:cubicBezTo>
                    <a:pt x="4346" y="7214"/>
                    <a:pt x="4339" y="7220"/>
                    <a:pt x="4328" y="7220"/>
                  </a:cubicBezTo>
                  <a:lnTo>
                    <a:pt x="3301" y="7220"/>
                  </a:lnTo>
                  <a:cubicBezTo>
                    <a:pt x="3291" y="7220"/>
                    <a:pt x="3284" y="7214"/>
                    <a:pt x="3280" y="7206"/>
                  </a:cubicBezTo>
                  <a:lnTo>
                    <a:pt x="3178" y="6898"/>
                  </a:lnTo>
                  <a:cubicBezTo>
                    <a:pt x="3135" y="6770"/>
                    <a:pt x="3032" y="6667"/>
                    <a:pt x="2903" y="6626"/>
                  </a:cubicBezTo>
                  <a:cubicBezTo>
                    <a:pt x="2756" y="6578"/>
                    <a:pt x="2611" y="6517"/>
                    <a:pt x="2472" y="6446"/>
                  </a:cubicBezTo>
                  <a:cubicBezTo>
                    <a:pt x="2411" y="6416"/>
                    <a:pt x="2345" y="6400"/>
                    <a:pt x="2277" y="6400"/>
                  </a:cubicBezTo>
                  <a:cubicBezTo>
                    <a:pt x="2212" y="6400"/>
                    <a:pt x="2145" y="6415"/>
                    <a:pt x="2085" y="6445"/>
                  </a:cubicBezTo>
                  <a:lnTo>
                    <a:pt x="1795" y="6591"/>
                  </a:lnTo>
                  <a:cubicBezTo>
                    <a:pt x="1792" y="6592"/>
                    <a:pt x="1789" y="6592"/>
                    <a:pt x="1786" y="6592"/>
                  </a:cubicBezTo>
                  <a:cubicBezTo>
                    <a:pt x="1780" y="6592"/>
                    <a:pt x="1774" y="6590"/>
                    <a:pt x="1770" y="6586"/>
                  </a:cubicBezTo>
                  <a:lnTo>
                    <a:pt x="1043" y="5859"/>
                  </a:lnTo>
                  <a:cubicBezTo>
                    <a:pt x="1036" y="5852"/>
                    <a:pt x="1035" y="5842"/>
                    <a:pt x="1039" y="5834"/>
                  </a:cubicBezTo>
                  <a:lnTo>
                    <a:pt x="1184" y="5545"/>
                  </a:lnTo>
                  <a:cubicBezTo>
                    <a:pt x="1245" y="5423"/>
                    <a:pt x="1245" y="5277"/>
                    <a:pt x="1183" y="5157"/>
                  </a:cubicBezTo>
                  <a:cubicBezTo>
                    <a:pt x="1112" y="5018"/>
                    <a:pt x="1052" y="4874"/>
                    <a:pt x="1003" y="4726"/>
                  </a:cubicBezTo>
                  <a:cubicBezTo>
                    <a:pt x="962" y="4597"/>
                    <a:pt x="860" y="4494"/>
                    <a:pt x="732" y="4451"/>
                  </a:cubicBezTo>
                  <a:lnTo>
                    <a:pt x="424" y="4349"/>
                  </a:lnTo>
                  <a:cubicBezTo>
                    <a:pt x="415" y="4346"/>
                    <a:pt x="409" y="4337"/>
                    <a:pt x="409" y="4328"/>
                  </a:cubicBezTo>
                  <a:lnTo>
                    <a:pt x="409" y="3300"/>
                  </a:lnTo>
                  <a:cubicBezTo>
                    <a:pt x="409" y="3291"/>
                    <a:pt x="415" y="3282"/>
                    <a:pt x="424" y="3280"/>
                  </a:cubicBezTo>
                  <a:lnTo>
                    <a:pt x="731" y="3178"/>
                  </a:lnTo>
                  <a:cubicBezTo>
                    <a:pt x="860" y="3135"/>
                    <a:pt x="962" y="3032"/>
                    <a:pt x="1003" y="2903"/>
                  </a:cubicBezTo>
                  <a:cubicBezTo>
                    <a:pt x="1052" y="2756"/>
                    <a:pt x="1112" y="2611"/>
                    <a:pt x="1183" y="2472"/>
                  </a:cubicBezTo>
                  <a:cubicBezTo>
                    <a:pt x="1245" y="2351"/>
                    <a:pt x="1245" y="2206"/>
                    <a:pt x="1184" y="2085"/>
                  </a:cubicBezTo>
                  <a:lnTo>
                    <a:pt x="1038" y="1795"/>
                  </a:lnTo>
                  <a:cubicBezTo>
                    <a:pt x="1035" y="1787"/>
                    <a:pt x="1036" y="1777"/>
                    <a:pt x="1043" y="1770"/>
                  </a:cubicBezTo>
                  <a:lnTo>
                    <a:pt x="1770" y="1043"/>
                  </a:lnTo>
                  <a:cubicBezTo>
                    <a:pt x="1774" y="1038"/>
                    <a:pt x="1780" y="1036"/>
                    <a:pt x="1786" y="1036"/>
                  </a:cubicBezTo>
                  <a:cubicBezTo>
                    <a:pt x="1789" y="1036"/>
                    <a:pt x="1792" y="1037"/>
                    <a:pt x="1795" y="1038"/>
                  </a:cubicBezTo>
                  <a:lnTo>
                    <a:pt x="2085" y="1184"/>
                  </a:lnTo>
                  <a:cubicBezTo>
                    <a:pt x="2145" y="1214"/>
                    <a:pt x="2212" y="1229"/>
                    <a:pt x="2278" y="1229"/>
                  </a:cubicBezTo>
                  <a:cubicBezTo>
                    <a:pt x="2345" y="1229"/>
                    <a:pt x="2411" y="1214"/>
                    <a:pt x="2472" y="1183"/>
                  </a:cubicBezTo>
                  <a:cubicBezTo>
                    <a:pt x="2611" y="1112"/>
                    <a:pt x="2756" y="1052"/>
                    <a:pt x="2903" y="1003"/>
                  </a:cubicBezTo>
                  <a:cubicBezTo>
                    <a:pt x="3032" y="962"/>
                    <a:pt x="3135" y="860"/>
                    <a:pt x="3178" y="731"/>
                  </a:cubicBezTo>
                  <a:lnTo>
                    <a:pt x="3280" y="424"/>
                  </a:lnTo>
                  <a:cubicBezTo>
                    <a:pt x="3284" y="415"/>
                    <a:pt x="3291" y="409"/>
                    <a:pt x="3301" y="409"/>
                  </a:cubicBezTo>
                  <a:close/>
                  <a:moveTo>
                    <a:pt x="3301" y="0"/>
                  </a:moveTo>
                  <a:cubicBezTo>
                    <a:pt x="3116" y="0"/>
                    <a:pt x="2951" y="119"/>
                    <a:pt x="2892" y="294"/>
                  </a:cubicBezTo>
                  <a:lnTo>
                    <a:pt x="2790" y="602"/>
                  </a:lnTo>
                  <a:cubicBezTo>
                    <a:pt x="2788" y="608"/>
                    <a:pt x="2783" y="613"/>
                    <a:pt x="2778" y="615"/>
                  </a:cubicBezTo>
                  <a:cubicBezTo>
                    <a:pt x="2610" y="670"/>
                    <a:pt x="2444" y="737"/>
                    <a:pt x="2286" y="819"/>
                  </a:cubicBezTo>
                  <a:cubicBezTo>
                    <a:pt x="2283" y="820"/>
                    <a:pt x="2280" y="821"/>
                    <a:pt x="2277" y="821"/>
                  </a:cubicBezTo>
                  <a:cubicBezTo>
                    <a:pt x="2274" y="821"/>
                    <a:pt x="2271" y="820"/>
                    <a:pt x="2268" y="819"/>
                  </a:cubicBezTo>
                  <a:lnTo>
                    <a:pt x="1977" y="673"/>
                  </a:lnTo>
                  <a:cubicBezTo>
                    <a:pt x="1916" y="643"/>
                    <a:pt x="1850" y="628"/>
                    <a:pt x="1785" y="628"/>
                  </a:cubicBezTo>
                  <a:cubicBezTo>
                    <a:pt x="1674" y="628"/>
                    <a:pt x="1564" y="671"/>
                    <a:pt x="1481" y="754"/>
                  </a:cubicBezTo>
                  <a:lnTo>
                    <a:pt x="754" y="1481"/>
                  </a:lnTo>
                  <a:cubicBezTo>
                    <a:pt x="624" y="1612"/>
                    <a:pt x="591" y="1812"/>
                    <a:pt x="673" y="1977"/>
                  </a:cubicBezTo>
                  <a:lnTo>
                    <a:pt x="819" y="2268"/>
                  </a:lnTo>
                  <a:cubicBezTo>
                    <a:pt x="822" y="2274"/>
                    <a:pt x="822" y="2280"/>
                    <a:pt x="819" y="2286"/>
                  </a:cubicBezTo>
                  <a:cubicBezTo>
                    <a:pt x="739" y="2444"/>
                    <a:pt x="670" y="2610"/>
                    <a:pt x="615" y="2776"/>
                  </a:cubicBezTo>
                  <a:cubicBezTo>
                    <a:pt x="613" y="2783"/>
                    <a:pt x="608" y="2788"/>
                    <a:pt x="602" y="2790"/>
                  </a:cubicBezTo>
                  <a:lnTo>
                    <a:pt x="294" y="2892"/>
                  </a:lnTo>
                  <a:cubicBezTo>
                    <a:pt x="119" y="2951"/>
                    <a:pt x="0" y="3115"/>
                    <a:pt x="0" y="3300"/>
                  </a:cubicBezTo>
                  <a:lnTo>
                    <a:pt x="0" y="4328"/>
                  </a:lnTo>
                  <a:cubicBezTo>
                    <a:pt x="0" y="4514"/>
                    <a:pt x="119" y="4678"/>
                    <a:pt x="294" y="4736"/>
                  </a:cubicBezTo>
                  <a:lnTo>
                    <a:pt x="602" y="4839"/>
                  </a:lnTo>
                  <a:cubicBezTo>
                    <a:pt x="608" y="4841"/>
                    <a:pt x="613" y="4846"/>
                    <a:pt x="615" y="4853"/>
                  </a:cubicBezTo>
                  <a:cubicBezTo>
                    <a:pt x="670" y="5020"/>
                    <a:pt x="739" y="5185"/>
                    <a:pt x="819" y="5343"/>
                  </a:cubicBezTo>
                  <a:cubicBezTo>
                    <a:pt x="822" y="5348"/>
                    <a:pt x="822" y="5355"/>
                    <a:pt x="819" y="5361"/>
                  </a:cubicBezTo>
                  <a:lnTo>
                    <a:pt x="673" y="5652"/>
                  </a:lnTo>
                  <a:cubicBezTo>
                    <a:pt x="591" y="5817"/>
                    <a:pt x="624" y="6017"/>
                    <a:pt x="754" y="6148"/>
                  </a:cubicBezTo>
                  <a:lnTo>
                    <a:pt x="1481" y="6876"/>
                  </a:lnTo>
                  <a:cubicBezTo>
                    <a:pt x="1564" y="6958"/>
                    <a:pt x="1673" y="7002"/>
                    <a:pt x="1785" y="7002"/>
                  </a:cubicBezTo>
                  <a:cubicBezTo>
                    <a:pt x="1850" y="7002"/>
                    <a:pt x="1916" y="6987"/>
                    <a:pt x="1977" y="6956"/>
                  </a:cubicBezTo>
                  <a:lnTo>
                    <a:pt x="2268" y="6810"/>
                  </a:lnTo>
                  <a:cubicBezTo>
                    <a:pt x="2271" y="6809"/>
                    <a:pt x="2273" y="6808"/>
                    <a:pt x="2276" y="6808"/>
                  </a:cubicBezTo>
                  <a:cubicBezTo>
                    <a:pt x="2280" y="6808"/>
                    <a:pt x="2283" y="6809"/>
                    <a:pt x="2286" y="6810"/>
                  </a:cubicBezTo>
                  <a:cubicBezTo>
                    <a:pt x="2444" y="6892"/>
                    <a:pt x="2610" y="6960"/>
                    <a:pt x="2778" y="7014"/>
                  </a:cubicBezTo>
                  <a:cubicBezTo>
                    <a:pt x="2783" y="7017"/>
                    <a:pt x="2788" y="7021"/>
                    <a:pt x="2790" y="7027"/>
                  </a:cubicBezTo>
                  <a:lnTo>
                    <a:pt x="2892" y="7334"/>
                  </a:lnTo>
                  <a:cubicBezTo>
                    <a:pt x="2951" y="7510"/>
                    <a:pt x="3116" y="7629"/>
                    <a:pt x="3301" y="7629"/>
                  </a:cubicBezTo>
                  <a:lnTo>
                    <a:pt x="4330" y="7629"/>
                  </a:lnTo>
                  <a:cubicBezTo>
                    <a:pt x="4514" y="7629"/>
                    <a:pt x="4678" y="7510"/>
                    <a:pt x="4736" y="7334"/>
                  </a:cubicBezTo>
                  <a:lnTo>
                    <a:pt x="4839" y="7027"/>
                  </a:lnTo>
                  <a:cubicBezTo>
                    <a:pt x="4841" y="7021"/>
                    <a:pt x="4846" y="7017"/>
                    <a:pt x="4853" y="7014"/>
                  </a:cubicBezTo>
                  <a:cubicBezTo>
                    <a:pt x="5021" y="6960"/>
                    <a:pt x="5185" y="6892"/>
                    <a:pt x="5343" y="6810"/>
                  </a:cubicBezTo>
                  <a:cubicBezTo>
                    <a:pt x="5346" y="6809"/>
                    <a:pt x="5349" y="6808"/>
                    <a:pt x="5352" y="6808"/>
                  </a:cubicBezTo>
                  <a:cubicBezTo>
                    <a:pt x="5355" y="6808"/>
                    <a:pt x="5359" y="6809"/>
                    <a:pt x="5362" y="6810"/>
                  </a:cubicBezTo>
                  <a:lnTo>
                    <a:pt x="5652" y="6956"/>
                  </a:lnTo>
                  <a:cubicBezTo>
                    <a:pt x="5713" y="6987"/>
                    <a:pt x="5779" y="7002"/>
                    <a:pt x="5844" y="7002"/>
                  </a:cubicBezTo>
                  <a:cubicBezTo>
                    <a:pt x="5955" y="7002"/>
                    <a:pt x="6065" y="6958"/>
                    <a:pt x="6148" y="6875"/>
                  </a:cubicBezTo>
                  <a:lnTo>
                    <a:pt x="6876" y="6148"/>
                  </a:lnTo>
                  <a:cubicBezTo>
                    <a:pt x="7007" y="6017"/>
                    <a:pt x="7039" y="5817"/>
                    <a:pt x="6956" y="5652"/>
                  </a:cubicBezTo>
                  <a:lnTo>
                    <a:pt x="6810" y="5361"/>
                  </a:lnTo>
                  <a:cubicBezTo>
                    <a:pt x="6808" y="5355"/>
                    <a:pt x="6808" y="5348"/>
                    <a:pt x="6810" y="5343"/>
                  </a:cubicBezTo>
                  <a:cubicBezTo>
                    <a:pt x="6892" y="5185"/>
                    <a:pt x="6960" y="5019"/>
                    <a:pt x="7014" y="4853"/>
                  </a:cubicBezTo>
                  <a:cubicBezTo>
                    <a:pt x="7017" y="4846"/>
                    <a:pt x="7021" y="4841"/>
                    <a:pt x="7027" y="4839"/>
                  </a:cubicBezTo>
                  <a:lnTo>
                    <a:pt x="7335" y="4736"/>
                  </a:lnTo>
                  <a:cubicBezTo>
                    <a:pt x="7510" y="4678"/>
                    <a:pt x="7629" y="4514"/>
                    <a:pt x="7629" y="4328"/>
                  </a:cubicBezTo>
                  <a:lnTo>
                    <a:pt x="7629" y="3300"/>
                  </a:lnTo>
                  <a:cubicBezTo>
                    <a:pt x="7629" y="3115"/>
                    <a:pt x="7510" y="2951"/>
                    <a:pt x="7335" y="2892"/>
                  </a:cubicBezTo>
                  <a:lnTo>
                    <a:pt x="7027" y="2790"/>
                  </a:lnTo>
                  <a:cubicBezTo>
                    <a:pt x="7021" y="2788"/>
                    <a:pt x="7017" y="2783"/>
                    <a:pt x="7014" y="2776"/>
                  </a:cubicBezTo>
                  <a:cubicBezTo>
                    <a:pt x="6960" y="2610"/>
                    <a:pt x="6892" y="2444"/>
                    <a:pt x="6810" y="2286"/>
                  </a:cubicBezTo>
                  <a:cubicBezTo>
                    <a:pt x="6808" y="2280"/>
                    <a:pt x="6808" y="2274"/>
                    <a:pt x="6810" y="2268"/>
                  </a:cubicBezTo>
                  <a:lnTo>
                    <a:pt x="6956" y="1977"/>
                  </a:lnTo>
                  <a:cubicBezTo>
                    <a:pt x="7039" y="1812"/>
                    <a:pt x="7007" y="1612"/>
                    <a:pt x="6876" y="1481"/>
                  </a:cubicBezTo>
                  <a:lnTo>
                    <a:pt x="6148" y="754"/>
                  </a:lnTo>
                  <a:cubicBezTo>
                    <a:pt x="6065" y="671"/>
                    <a:pt x="5955" y="628"/>
                    <a:pt x="5844" y="628"/>
                  </a:cubicBezTo>
                  <a:cubicBezTo>
                    <a:pt x="5779" y="628"/>
                    <a:pt x="5713" y="643"/>
                    <a:pt x="5652" y="673"/>
                  </a:cubicBezTo>
                  <a:lnTo>
                    <a:pt x="5362" y="819"/>
                  </a:lnTo>
                  <a:cubicBezTo>
                    <a:pt x="5359" y="820"/>
                    <a:pt x="5355" y="821"/>
                    <a:pt x="5352" y="821"/>
                  </a:cubicBezTo>
                  <a:cubicBezTo>
                    <a:pt x="5349" y="821"/>
                    <a:pt x="5346" y="820"/>
                    <a:pt x="5343" y="819"/>
                  </a:cubicBezTo>
                  <a:cubicBezTo>
                    <a:pt x="5185" y="737"/>
                    <a:pt x="5021" y="670"/>
                    <a:pt x="4853" y="615"/>
                  </a:cubicBezTo>
                  <a:cubicBezTo>
                    <a:pt x="4846" y="613"/>
                    <a:pt x="4841" y="608"/>
                    <a:pt x="4839" y="602"/>
                  </a:cubicBezTo>
                  <a:lnTo>
                    <a:pt x="4736" y="294"/>
                  </a:lnTo>
                  <a:cubicBezTo>
                    <a:pt x="4678" y="119"/>
                    <a:pt x="4514" y="0"/>
                    <a:pt x="43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1" name="Google Shape;1941;p49"/>
            <p:cNvSpPr/>
            <p:nvPr/>
          </p:nvSpPr>
          <p:spPr>
            <a:xfrm>
              <a:off x="350900" y="2761475"/>
              <a:ext cx="123075" cy="123050"/>
            </a:xfrm>
            <a:custGeom>
              <a:rect b="b" l="l" r="r" t="t"/>
              <a:pathLst>
                <a:path extrusionOk="0" h="4922" w="4923">
                  <a:moveTo>
                    <a:pt x="2461" y="1"/>
                  </a:moveTo>
                  <a:cubicBezTo>
                    <a:pt x="1987" y="1"/>
                    <a:pt x="1526" y="137"/>
                    <a:pt x="1128" y="393"/>
                  </a:cubicBezTo>
                  <a:cubicBezTo>
                    <a:pt x="1033" y="454"/>
                    <a:pt x="1006" y="581"/>
                    <a:pt x="1067" y="676"/>
                  </a:cubicBezTo>
                  <a:cubicBezTo>
                    <a:pt x="1107" y="737"/>
                    <a:pt x="1173" y="769"/>
                    <a:pt x="1240" y="769"/>
                  </a:cubicBezTo>
                  <a:cubicBezTo>
                    <a:pt x="1278" y="769"/>
                    <a:pt x="1316" y="759"/>
                    <a:pt x="1350" y="737"/>
                  </a:cubicBezTo>
                  <a:cubicBezTo>
                    <a:pt x="1682" y="523"/>
                    <a:pt x="2066" y="410"/>
                    <a:pt x="2461" y="410"/>
                  </a:cubicBezTo>
                  <a:cubicBezTo>
                    <a:pt x="3593" y="410"/>
                    <a:pt x="4514" y="1330"/>
                    <a:pt x="4514" y="2461"/>
                  </a:cubicBezTo>
                  <a:cubicBezTo>
                    <a:pt x="4514" y="3593"/>
                    <a:pt x="3593" y="4514"/>
                    <a:pt x="2461" y="4514"/>
                  </a:cubicBezTo>
                  <a:cubicBezTo>
                    <a:pt x="1330" y="4514"/>
                    <a:pt x="410" y="3593"/>
                    <a:pt x="410" y="2461"/>
                  </a:cubicBezTo>
                  <a:cubicBezTo>
                    <a:pt x="410" y="2066"/>
                    <a:pt x="523" y="1681"/>
                    <a:pt x="737" y="1350"/>
                  </a:cubicBezTo>
                  <a:cubicBezTo>
                    <a:pt x="798" y="1255"/>
                    <a:pt x="771" y="1129"/>
                    <a:pt x="676" y="1067"/>
                  </a:cubicBezTo>
                  <a:cubicBezTo>
                    <a:pt x="642" y="1045"/>
                    <a:pt x="604" y="1035"/>
                    <a:pt x="566" y="1035"/>
                  </a:cubicBezTo>
                  <a:cubicBezTo>
                    <a:pt x="499" y="1035"/>
                    <a:pt x="433" y="1068"/>
                    <a:pt x="393" y="1128"/>
                  </a:cubicBezTo>
                  <a:cubicBezTo>
                    <a:pt x="137" y="1526"/>
                    <a:pt x="1" y="1987"/>
                    <a:pt x="1" y="2461"/>
                  </a:cubicBezTo>
                  <a:cubicBezTo>
                    <a:pt x="1" y="3819"/>
                    <a:pt x="1104" y="4922"/>
                    <a:pt x="2461" y="4922"/>
                  </a:cubicBezTo>
                  <a:cubicBezTo>
                    <a:pt x="3819" y="4922"/>
                    <a:pt x="4922" y="3819"/>
                    <a:pt x="4922" y="2461"/>
                  </a:cubicBezTo>
                  <a:cubicBezTo>
                    <a:pt x="4922" y="1104"/>
                    <a:pt x="3819" y="1"/>
                    <a:pt x="2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2" name="Google Shape;1942;p49"/>
            <p:cNvSpPr/>
            <p:nvPr/>
          </p:nvSpPr>
          <p:spPr>
            <a:xfrm>
              <a:off x="384750" y="2795325"/>
              <a:ext cx="55375" cy="55375"/>
            </a:xfrm>
            <a:custGeom>
              <a:rect b="b" l="l" r="r" t="t"/>
              <a:pathLst>
                <a:path extrusionOk="0" h="2215" w="2215">
                  <a:moveTo>
                    <a:pt x="1107" y="410"/>
                  </a:moveTo>
                  <a:cubicBezTo>
                    <a:pt x="1493" y="410"/>
                    <a:pt x="1806" y="723"/>
                    <a:pt x="1806" y="1107"/>
                  </a:cubicBezTo>
                  <a:cubicBezTo>
                    <a:pt x="1806" y="1493"/>
                    <a:pt x="1493" y="1805"/>
                    <a:pt x="1107" y="1805"/>
                  </a:cubicBezTo>
                  <a:cubicBezTo>
                    <a:pt x="723" y="1805"/>
                    <a:pt x="410" y="1493"/>
                    <a:pt x="410" y="1107"/>
                  </a:cubicBezTo>
                  <a:cubicBezTo>
                    <a:pt x="410" y="723"/>
                    <a:pt x="723" y="410"/>
                    <a:pt x="1107" y="410"/>
                  </a:cubicBezTo>
                  <a:close/>
                  <a:moveTo>
                    <a:pt x="1107" y="1"/>
                  </a:moveTo>
                  <a:cubicBezTo>
                    <a:pt x="498" y="1"/>
                    <a:pt x="1" y="498"/>
                    <a:pt x="1" y="1107"/>
                  </a:cubicBezTo>
                  <a:cubicBezTo>
                    <a:pt x="1" y="1718"/>
                    <a:pt x="498" y="2214"/>
                    <a:pt x="1107" y="2214"/>
                  </a:cubicBezTo>
                  <a:cubicBezTo>
                    <a:pt x="1718" y="2214"/>
                    <a:pt x="2214" y="1717"/>
                    <a:pt x="2214" y="1107"/>
                  </a:cubicBezTo>
                  <a:cubicBezTo>
                    <a:pt x="2214" y="498"/>
                    <a:pt x="1718" y="1"/>
                    <a:pt x="1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943" name="Google Shape;1943;p49"/>
            <p:cNvSpPr/>
            <p:nvPr/>
          </p:nvSpPr>
          <p:spPr>
            <a:xfrm>
              <a:off x="271050" y="2682525"/>
              <a:ext cx="282775" cy="348650"/>
            </a:xfrm>
            <a:custGeom>
              <a:rect b="b" l="l" r="r" t="t"/>
              <a:pathLst>
                <a:path extrusionOk="0" h="13946" w="11311">
                  <a:moveTo>
                    <a:pt x="5655" y="409"/>
                  </a:moveTo>
                  <a:cubicBezTo>
                    <a:pt x="6163" y="409"/>
                    <a:pt x="6629" y="642"/>
                    <a:pt x="6935" y="1048"/>
                  </a:cubicBezTo>
                  <a:cubicBezTo>
                    <a:pt x="7148" y="1331"/>
                    <a:pt x="7481" y="1494"/>
                    <a:pt x="7828" y="1494"/>
                  </a:cubicBezTo>
                  <a:cubicBezTo>
                    <a:pt x="7880" y="1494"/>
                    <a:pt x="7931" y="1490"/>
                    <a:pt x="7983" y="1483"/>
                  </a:cubicBezTo>
                  <a:cubicBezTo>
                    <a:pt x="8060" y="1472"/>
                    <a:pt x="8137" y="1467"/>
                    <a:pt x="8213" y="1467"/>
                  </a:cubicBezTo>
                  <a:cubicBezTo>
                    <a:pt x="8635" y="1467"/>
                    <a:pt x="9036" y="1631"/>
                    <a:pt x="9340" y="1935"/>
                  </a:cubicBezTo>
                  <a:cubicBezTo>
                    <a:pt x="9699" y="2294"/>
                    <a:pt x="9864" y="2788"/>
                    <a:pt x="9793" y="3292"/>
                  </a:cubicBezTo>
                  <a:cubicBezTo>
                    <a:pt x="9736" y="3694"/>
                    <a:pt x="9903" y="4096"/>
                    <a:pt x="10228" y="4341"/>
                  </a:cubicBezTo>
                  <a:cubicBezTo>
                    <a:pt x="10633" y="4647"/>
                    <a:pt x="10866" y="5112"/>
                    <a:pt x="10866" y="5619"/>
                  </a:cubicBezTo>
                  <a:cubicBezTo>
                    <a:pt x="10866" y="6127"/>
                    <a:pt x="10633" y="6592"/>
                    <a:pt x="10228" y="6899"/>
                  </a:cubicBezTo>
                  <a:cubicBezTo>
                    <a:pt x="9903" y="7143"/>
                    <a:pt x="9736" y="7546"/>
                    <a:pt x="9793" y="7947"/>
                  </a:cubicBezTo>
                  <a:cubicBezTo>
                    <a:pt x="9864" y="8451"/>
                    <a:pt x="9699" y="8944"/>
                    <a:pt x="9340" y="9304"/>
                  </a:cubicBezTo>
                  <a:cubicBezTo>
                    <a:pt x="9035" y="9608"/>
                    <a:pt x="8635" y="9772"/>
                    <a:pt x="8213" y="9772"/>
                  </a:cubicBezTo>
                  <a:cubicBezTo>
                    <a:pt x="8137" y="9772"/>
                    <a:pt x="8060" y="9767"/>
                    <a:pt x="7983" y="9756"/>
                  </a:cubicBezTo>
                  <a:cubicBezTo>
                    <a:pt x="7931" y="9749"/>
                    <a:pt x="7880" y="9745"/>
                    <a:pt x="7828" y="9745"/>
                  </a:cubicBezTo>
                  <a:cubicBezTo>
                    <a:pt x="7481" y="9745"/>
                    <a:pt x="7148" y="9908"/>
                    <a:pt x="6935" y="10191"/>
                  </a:cubicBezTo>
                  <a:cubicBezTo>
                    <a:pt x="6628" y="10597"/>
                    <a:pt x="6163" y="10830"/>
                    <a:pt x="5655" y="10830"/>
                  </a:cubicBezTo>
                  <a:cubicBezTo>
                    <a:pt x="5148" y="10830"/>
                    <a:pt x="4683" y="10597"/>
                    <a:pt x="4376" y="10191"/>
                  </a:cubicBezTo>
                  <a:cubicBezTo>
                    <a:pt x="4163" y="9908"/>
                    <a:pt x="3832" y="9746"/>
                    <a:pt x="3483" y="9746"/>
                  </a:cubicBezTo>
                  <a:cubicBezTo>
                    <a:pt x="3432" y="9746"/>
                    <a:pt x="3380" y="9749"/>
                    <a:pt x="3328" y="9756"/>
                  </a:cubicBezTo>
                  <a:cubicBezTo>
                    <a:pt x="3251" y="9767"/>
                    <a:pt x="3175" y="9772"/>
                    <a:pt x="3099" y="9772"/>
                  </a:cubicBezTo>
                  <a:cubicBezTo>
                    <a:pt x="2677" y="9772"/>
                    <a:pt x="2276" y="9608"/>
                    <a:pt x="1972" y="9303"/>
                  </a:cubicBezTo>
                  <a:cubicBezTo>
                    <a:pt x="1612" y="8944"/>
                    <a:pt x="1448" y="8450"/>
                    <a:pt x="1519" y="7947"/>
                  </a:cubicBezTo>
                  <a:cubicBezTo>
                    <a:pt x="1575" y="7545"/>
                    <a:pt x="1408" y="7143"/>
                    <a:pt x="1084" y="6898"/>
                  </a:cubicBezTo>
                  <a:cubicBezTo>
                    <a:pt x="678" y="6592"/>
                    <a:pt x="446" y="6127"/>
                    <a:pt x="446" y="5619"/>
                  </a:cubicBezTo>
                  <a:cubicBezTo>
                    <a:pt x="446" y="5112"/>
                    <a:pt x="678" y="4646"/>
                    <a:pt x="1084" y="4340"/>
                  </a:cubicBezTo>
                  <a:cubicBezTo>
                    <a:pt x="1408" y="4096"/>
                    <a:pt x="1575" y="3693"/>
                    <a:pt x="1519" y="3292"/>
                  </a:cubicBezTo>
                  <a:cubicBezTo>
                    <a:pt x="1448" y="2788"/>
                    <a:pt x="1612" y="2294"/>
                    <a:pt x="1972" y="1935"/>
                  </a:cubicBezTo>
                  <a:cubicBezTo>
                    <a:pt x="2276" y="1631"/>
                    <a:pt x="2678" y="1466"/>
                    <a:pt x="3099" y="1466"/>
                  </a:cubicBezTo>
                  <a:cubicBezTo>
                    <a:pt x="3175" y="1466"/>
                    <a:pt x="3251" y="1471"/>
                    <a:pt x="3328" y="1482"/>
                  </a:cubicBezTo>
                  <a:cubicBezTo>
                    <a:pt x="3381" y="1489"/>
                    <a:pt x="3433" y="1493"/>
                    <a:pt x="3485" y="1493"/>
                  </a:cubicBezTo>
                  <a:cubicBezTo>
                    <a:pt x="3833" y="1493"/>
                    <a:pt x="4164" y="1330"/>
                    <a:pt x="4377" y="1047"/>
                  </a:cubicBezTo>
                  <a:cubicBezTo>
                    <a:pt x="4683" y="642"/>
                    <a:pt x="5148" y="409"/>
                    <a:pt x="5655" y="409"/>
                  </a:cubicBezTo>
                  <a:close/>
                  <a:moveTo>
                    <a:pt x="9578" y="9641"/>
                  </a:moveTo>
                  <a:lnTo>
                    <a:pt x="10831" y="11813"/>
                  </a:lnTo>
                  <a:cubicBezTo>
                    <a:pt x="10880" y="11895"/>
                    <a:pt x="10876" y="11993"/>
                    <a:pt x="10825" y="12072"/>
                  </a:cubicBezTo>
                  <a:cubicBezTo>
                    <a:pt x="10777" y="12144"/>
                    <a:pt x="10703" y="12183"/>
                    <a:pt x="10620" y="12183"/>
                  </a:cubicBezTo>
                  <a:cubicBezTo>
                    <a:pt x="10610" y="12183"/>
                    <a:pt x="10599" y="12183"/>
                    <a:pt x="10589" y="12182"/>
                  </a:cubicBezTo>
                  <a:lnTo>
                    <a:pt x="10185" y="12133"/>
                  </a:lnTo>
                  <a:lnTo>
                    <a:pt x="8973" y="10031"/>
                  </a:lnTo>
                  <a:cubicBezTo>
                    <a:pt x="9192" y="9941"/>
                    <a:pt x="9398" y="9810"/>
                    <a:pt x="9578" y="9641"/>
                  </a:cubicBezTo>
                  <a:close/>
                  <a:moveTo>
                    <a:pt x="2742" y="10149"/>
                  </a:moveTo>
                  <a:cubicBezTo>
                    <a:pt x="2858" y="10171"/>
                    <a:pt x="2977" y="10182"/>
                    <a:pt x="3097" y="10182"/>
                  </a:cubicBezTo>
                  <a:cubicBezTo>
                    <a:pt x="3193" y="10182"/>
                    <a:pt x="3289" y="10175"/>
                    <a:pt x="3385" y="10161"/>
                  </a:cubicBezTo>
                  <a:cubicBezTo>
                    <a:pt x="3419" y="10156"/>
                    <a:pt x="3452" y="10154"/>
                    <a:pt x="3485" y="10154"/>
                  </a:cubicBezTo>
                  <a:cubicBezTo>
                    <a:pt x="3591" y="10154"/>
                    <a:pt x="3695" y="10178"/>
                    <a:pt x="3790" y="10224"/>
                  </a:cubicBezTo>
                  <a:lnTo>
                    <a:pt x="2451" y="12545"/>
                  </a:lnTo>
                  <a:lnTo>
                    <a:pt x="2412" y="12453"/>
                  </a:lnTo>
                  <a:cubicBezTo>
                    <a:pt x="2308" y="12211"/>
                    <a:pt x="2066" y="12055"/>
                    <a:pt x="1807" y="12055"/>
                  </a:cubicBezTo>
                  <a:cubicBezTo>
                    <a:pt x="1782" y="12055"/>
                    <a:pt x="1756" y="12057"/>
                    <a:pt x="1731" y="12060"/>
                  </a:cubicBezTo>
                  <a:lnTo>
                    <a:pt x="1633" y="12072"/>
                  </a:lnTo>
                  <a:lnTo>
                    <a:pt x="1633" y="12072"/>
                  </a:lnTo>
                  <a:lnTo>
                    <a:pt x="2742" y="10149"/>
                  </a:lnTo>
                  <a:close/>
                  <a:moveTo>
                    <a:pt x="8569" y="10149"/>
                  </a:moveTo>
                  <a:lnTo>
                    <a:pt x="9679" y="12072"/>
                  </a:lnTo>
                  <a:lnTo>
                    <a:pt x="9580" y="12060"/>
                  </a:lnTo>
                  <a:cubicBezTo>
                    <a:pt x="9555" y="12057"/>
                    <a:pt x="9530" y="12055"/>
                    <a:pt x="9504" y="12055"/>
                  </a:cubicBezTo>
                  <a:cubicBezTo>
                    <a:pt x="9246" y="12055"/>
                    <a:pt x="9003" y="12211"/>
                    <a:pt x="8899" y="12453"/>
                  </a:cubicBezTo>
                  <a:lnTo>
                    <a:pt x="8860" y="12545"/>
                  </a:lnTo>
                  <a:lnTo>
                    <a:pt x="7521" y="10225"/>
                  </a:lnTo>
                  <a:cubicBezTo>
                    <a:pt x="7617" y="10179"/>
                    <a:pt x="7722" y="10154"/>
                    <a:pt x="7830" y="10154"/>
                  </a:cubicBezTo>
                  <a:cubicBezTo>
                    <a:pt x="7862" y="10154"/>
                    <a:pt x="7894" y="10156"/>
                    <a:pt x="7926" y="10161"/>
                  </a:cubicBezTo>
                  <a:cubicBezTo>
                    <a:pt x="8023" y="10175"/>
                    <a:pt x="8119" y="10182"/>
                    <a:pt x="8215" y="10182"/>
                  </a:cubicBezTo>
                  <a:cubicBezTo>
                    <a:pt x="8335" y="10182"/>
                    <a:pt x="8453" y="10171"/>
                    <a:pt x="8569" y="10149"/>
                  </a:cubicBezTo>
                  <a:close/>
                  <a:moveTo>
                    <a:pt x="4102" y="10502"/>
                  </a:moveTo>
                  <a:cubicBezTo>
                    <a:pt x="4260" y="10696"/>
                    <a:pt x="4449" y="10855"/>
                    <a:pt x="4659" y="10976"/>
                  </a:cubicBezTo>
                  <a:lnTo>
                    <a:pt x="3251" y="13414"/>
                  </a:lnTo>
                  <a:cubicBezTo>
                    <a:pt x="3207" y="13492"/>
                    <a:pt x="3129" y="13537"/>
                    <a:pt x="3041" y="13537"/>
                  </a:cubicBezTo>
                  <a:cubicBezTo>
                    <a:pt x="3035" y="13537"/>
                    <a:pt x="3029" y="13537"/>
                    <a:pt x="3022" y="13536"/>
                  </a:cubicBezTo>
                  <a:cubicBezTo>
                    <a:pt x="2928" y="13531"/>
                    <a:pt x="2848" y="13476"/>
                    <a:pt x="2811" y="13388"/>
                  </a:cubicBezTo>
                  <a:lnTo>
                    <a:pt x="2652" y="13015"/>
                  </a:lnTo>
                  <a:lnTo>
                    <a:pt x="4102" y="10502"/>
                  </a:lnTo>
                  <a:close/>
                  <a:moveTo>
                    <a:pt x="7210" y="10502"/>
                  </a:moveTo>
                  <a:lnTo>
                    <a:pt x="8659" y="13015"/>
                  </a:lnTo>
                  <a:lnTo>
                    <a:pt x="8500" y="13388"/>
                  </a:lnTo>
                  <a:cubicBezTo>
                    <a:pt x="8463" y="13476"/>
                    <a:pt x="8383" y="13531"/>
                    <a:pt x="8288" y="13536"/>
                  </a:cubicBezTo>
                  <a:cubicBezTo>
                    <a:pt x="8282" y="13537"/>
                    <a:pt x="8276" y="13537"/>
                    <a:pt x="8270" y="13537"/>
                  </a:cubicBezTo>
                  <a:cubicBezTo>
                    <a:pt x="8182" y="13537"/>
                    <a:pt x="8104" y="13492"/>
                    <a:pt x="8060" y="13414"/>
                  </a:cubicBezTo>
                  <a:lnTo>
                    <a:pt x="6652" y="10976"/>
                  </a:lnTo>
                  <a:cubicBezTo>
                    <a:pt x="6862" y="10855"/>
                    <a:pt x="7051" y="10696"/>
                    <a:pt x="7210" y="10502"/>
                  </a:cubicBezTo>
                  <a:close/>
                  <a:moveTo>
                    <a:pt x="5655" y="1"/>
                  </a:moveTo>
                  <a:cubicBezTo>
                    <a:pt x="5020" y="1"/>
                    <a:pt x="4435" y="293"/>
                    <a:pt x="4050" y="801"/>
                  </a:cubicBezTo>
                  <a:cubicBezTo>
                    <a:pt x="3915" y="981"/>
                    <a:pt x="3703" y="1085"/>
                    <a:pt x="3482" y="1085"/>
                  </a:cubicBezTo>
                  <a:cubicBezTo>
                    <a:pt x="3450" y="1085"/>
                    <a:pt x="3418" y="1083"/>
                    <a:pt x="3385" y="1078"/>
                  </a:cubicBezTo>
                  <a:cubicBezTo>
                    <a:pt x="3288" y="1064"/>
                    <a:pt x="3192" y="1058"/>
                    <a:pt x="3096" y="1058"/>
                  </a:cubicBezTo>
                  <a:cubicBezTo>
                    <a:pt x="2567" y="1058"/>
                    <a:pt x="2064" y="1265"/>
                    <a:pt x="1682" y="1646"/>
                  </a:cubicBezTo>
                  <a:cubicBezTo>
                    <a:pt x="1233" y="2097"/>
                    <a:pt x="1025" y="2717"/>
                    <a:pt x="1114" y="3349"/>
                  </a:cubicBezTo>
                  <a:cubicBezTo>
                    <a:pt x="1150" y="3604"/>
                    <a:pt x="1044" y="3859"/>
                    <a:pt x="838" y="4014"/>
                  </a:cubicBezTo>
                  <a:cubicBezTo>
                    <a:pt x="329" y="4398"/>
                    <a:pt x="37" y="4983"/>
                    <a:pt x="37" y="5619"/>
                  </a:cubicBezTo>
                  <a:cubicBezTo>
                    <a:pt x="37" y="6255"/>
                    <a:pt x="329" y="6841"/>
                    <a:pt x="838" y="7224"/>
                  </a:cubicBezTo>
                  <a:cubicBezTo>
                    <a:pt x="1044" y="7380"/>
                    <a:pt x="1150" y="7635"/>
                    <a:pt x="1114" y="7890"/>
                  </a:cubicBezTo>
                  <a:cubicBezTo>
                    <a:pt x="1042" y="8400"/>
                    <a:pt x="1163" y="8903"/>
                    <a:pt x="1450" y="9314"/>
                  </a:cubicBezTo>
                  <a:lnTo>
                    <a:pt x="1133" y="9863"/>
                  </a:lnTo>
                  <a:cubicBezTo>
                    <a:pt x="1077" y="9960"/>
                    <a:pt x="1111" y="10085"/>
                    <a:pt x="1209" y="10142"/>
                  </a:cubicBezTo>
                  <a:cubicBezTo>
                    <a:pt x="1240" y="10161"/>
                    <a:pt x="1275" y="10170"/>
                    <a:pt x="1310" y="10170"/>
                  </a:cubicBezTo>
                  <a:cubicBezTo>
                    <a:pt x="1381" y="10170"/>
                    <a:pt x="1449" y="10132"/>
                    <a:pt x="1487" y="10067"/>
                  </a:cubicBezTo>
                  <a:lnTo>
                    <a:pt x="1733" y="9641"/>
                  </a:lnTo>
                  <a:cubicBezTo>
                    <a:pt x="1913" y="9809"/>
                    <a:pt x="2119" y="9941"/>
                    <a:pt x="2338" y="10031"/>
                  </a:cubicBezTo>
                  <a:lnTo>
                    <a:pt x="1126" y="12133"/>
                  </a:lnTo>
                  <a:lnTo>
                    <a:pt x="723" y="12182"/>
                  </a:lnTo>
                  <a:cubicBezTo>
                    <a:pt x="713" y="12183"/>
                    <a:pt x="702" y="12183"/>
                    <a:pt x="692" y="12183"/>
                  </a:cubicBezTo>
                  <a:cubicBezTo>
                    <a:pt x="608" y="12183"/>
                    <a:pt x="534" y="12144"/>
                    <a:pt x="488" y="12072"/>
                  </a:cubicBezTo>
                  <a:cubicBezTo>
                    <a:pt x="435" y="11993"/>
                    <a:pt x="431" y="11895"/>
                    <a:pt x="480" y="11813"/>
                  </a:cubicBezTo>
                  <a:lnTo>
                    <a:pt x="1009" y="10894"/>
                  </a:lnTo>
                  <a:cubicBezTo>
                    <a:pt x="1066" y="10796"/>
                    <a:pt x="1032" y="10672"/>
                    <a:pt x="935" y="10616"/>
                  </a:cubicBezTo>
                  <a:cubicBezTo>
                    <a:pt x="903" y="10597"/>
                    <a:pt x="867" y="10588"/>
                    <a:pt x="832" y="10588"/>
                  </a:cubicBezTo>
                  <a:cubicBezTo>
                    <a:pt x="762" y="10588"/>
                    <a:pt x="693" y="10625"/>
                    <a:pt x="655" y="10690"/>
                  </a:cubicBezTo>
                  <a:lnTo>
                    <a:pt x="126" y="11609"/>
                  </a:lnTo>
                  <a:cubicBezTo>
                    <a:pt x="1" y="11825"/>
                    <a:pt x="9" y="12089"/>
                    <a:pt x="146" y="12298"/>
                  </a:cubicBezTo>
                  <a:cubicBezTo>
                    <a:pt x="269" y="12484"/>
                    <a:pt x="474" y="12592"/>
                    <a:pt x="693" y="12592"/>
                  </a:cubicBezTo>
                  <a:cubicBezTo>
                    <a:pt x="719" y="12592"/>
                    <a:pt x="745" y="12591"/>
                    <a:pt x="772" y="12587"/>
                  </a:cubicBezTo>
                  <a:lnTo>
                    <a:pt x="1779" y="12466"/>
                  </a:lnTo>
                  <a:cubicBezTo>
                    <a:pt x="1789" y="12465"/>
                    <a:pt x="1798" y="12464"/>
                    <a:pt x="1807" y="12464"/>
                  </a:cubicBezTo>
                  <a:cubicBezTo>
                    <a:pt x="1905" y="12464"/>
                    <a:pt x="1997" y="12523"/>
                    <a:pt x="2036" y="12614"/>
                  </a:cubicBezTo>
                  <a:lnTo>
                    <a:pt x="2435" y="13548"/>
                  </a:lnTo>
                  <a:cubicBezTo>
                    <a:pt x="2533" y="13778"/>
                    <a:pt x="2749" y="13930"/>
                    <a:pt x="2999" y="13944"/>
                  </a:cubicBezTo>
                  <a:cubicBezTo>
                    <a:pt x="3012" y="13946"/>
                    <a:pt x="3025" y="13946"/>
                    <a:pt x="3038" y="13946"/>
                  </a:cubicBezTo>
                  <a:cubicBezTo>
                    <a:pt x="3273" y="13946"/>
                    <a:pt x="3487" y="13823"/>
                    <a:pt x="3605" y="13618"/>
                  </a:cubicBezTo>
                  <a:lnTo>
                    <a:pt x="5036" y="11141"/>
                  </a:lnTo>
                  <a:cubicBezTo>
                    <a:pt x="5233" y="11204"/>
                    <a:pt x="5441" y="11238"/>
                    <a:pt x="5655" y="11238"/>
                  </a:cubicBezTo>
                  <a:cubicBezTo>
                    <a:pt x="5870" y="11238"/>
                    <a:pt x="6078" y="11204"/>
                    <a:pt x="6275" y="11141"/>
                  </a:cubicBezTo>
                  <a:lnTo>
                    <a:pt x="7706" y="13618"/>
                  </a:lnTo>
                  <a:cubicBezTo>
                    <a:pt x="7824" y="13823"/>
                    <a:pt x="8038" y="13946"/>
                    <a:pt x="8273" y="13946"/>
                  </a:cubicBezTo>
                  <a:cubicBezTo>
                    <a:pt x="8286" y="13946"/>
                    <a:pt x="8300" y="13946"/>
                    <a:pt x="8312" y="13944"/>
                  </a:cubicBezTo>
                  <a:cubicBezTo>
                    <a:pt x="8562" y="13930"/>
                    <a:pt x="8778" y="13778"/>
                    <a:pt x="8876" y="13548"/>
                  </a:cubicBezTo>
                  <a:lnTo>
                    <a:pt x="9275" y="12614"/>
                  </a:lnTo>
                  <a:cubicBezTo>
                    <a:pt x="9314" y="12523"/>
                    <a:pt x="9406" y="12464"/>
                    <a:pt x="9504" y="12464"/>
                  </a:cubicBezTo>
                  <a:cubicBezTo>
                    <a:pt x="9513" y="12464"/>
                    <a:pt x="9522" y="12465"/>
                    <a:pt x="9532" y="12466"/>
                  </a:cubicBezTo>
                  <a:lnTo>
                    <a:pt x="10539" y="12587"/>
                  </a:lnTo>
                  <a:cubicBezTo>
                    <a:pt x="10566" y="12591"/>
                    <a:pt x="10592" y="12592"/>
                    <a:pt x="10618" y="12592"/>
                  </a:cubicBezTo>
                  <a:cubicBezTo>
                    <a:pt x="10837" y="12592"/>
                    <a:pt x="11042" y="12484"/>
                    <a:pt x="11165" y="12298"/>
                  </a:cubicBezTo>
                  <a:cubicBezTo>
                    <a:pt x="11302" y="12089"/>
                    <a:pt x="11310" y="11825"/>
                    <a:pt x="11185" y="11609"/>
                  </a:cubicBezTo>
                  <a:lnTo>
                    <a:pt x="9861" y="9314"/>
                  </a:lnTo>
                  <a:cubicBezTo>
                    <a:pt x="10148" y="8903"/>
                    <a:pt x="10269" y="8400"/>
                    <a:pt x="10198" y="7890"/>
                  </a:cubicBezTo>
                  <a:cubicBezTo>
                    <a:pt x="10162" y="7635"/>
                    <a:pt x="10268" y="7380"/>
                    <a:pt x="10474" y="7224"/>
                  </a:cubicBezTo>
                  <a:cubicBezTo>
                    <a:pt x="10982" y="6841"/>
                    <a:pt x="11274" y="6256"/>
                    <a:pt x="11274" y="5619"/>
                  </a:cubicBezTo>
                  <a:cubicBezTo>
                    <a:pt x="11274" y="4983"/>
                    <a:pt x="10982" y="4398"/>
                    <a:pt x="10474" y="4014"/>
                  </a:cubicBezTo>
                  <a:cubicBezTo>
                    <a:pt x="10268" y="3859"/>
                    <a:pt x="10162" y="3604"/>
                    <a:pt x="10198" y="3349"/>
                  </a:cubicBezTo>
                  <a:cubicBezTo>
                    <a:pt x="10287" y="2717"/>
                    <a:pt x="10080" y="2097"/>
                    <a:pt x="9629" y="1646"/>
                  </a:cubicBezTo>
                  <a:cubicBezTo>
                    <a:pt x="9247" y="1265"/>
                    <a:pt x="8744" y="1058"/>
                    <a:pt x="8216" y="1058"/>
                  </a:cubicBezTo>
                  <a:cubicBezTo>
                    <a:pt x="8120" y="1058"/>
                    <a:pt x="8024" y="1064"/>
                    <a:pt x="7927" y="1078"/>
                  </a:cubicBezTo>
                  <a:cubicBezTo>
                    <a:pt x="7894" y="1083"/>
                    <a:pt x="7861" y="1085"/>
                    <a:pt x="7829" y="1085"/>
                  </a:cubicBezTo>
                  <a:cubicBezTo>
                    <a:pt x="7608" y="1085"/>
                    <a:pt x="7396" y="981"/>
                    <a:pt x="7261" y="801"/>
                  </a:cubicBezTo>
                  <a:cubicBezTo>
                    <a:pt x="6877" y="293"/>
                    <a:pt x="6292" y="1"/>
                    <a:pt x="56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p50"/>
          <p:cNvSpPr/>
          <p:nvPr/>
        </p:nvSpPr>
        <p:spPr>
          <a:xfrm flipH="1">
            <a:off x="3383091" y="2555296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9" name="Google Shape;1949;p50"/>
          <p:cNvSpPr txBox="1"/>
          <p:nvPr>
            <p:ph idx="2" type="subTitle"/>
          </p:nvPr>
        </p:nvSpPr>
        <p:spPr>
          <a:xfrm>
            <a:off x="702475" y="1320475"/>
            <a:ext cx="18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progetto sarà gestito da un team coeso con un approccio </a:t>
            </a:r>
            <a:r>
              <a:rPr b="1" lang="en"/>
              <a:t>SCRUM</a:t>
            </a:r>
            <a:r>
              <a:rPr lang="en"/>
              <a:t> con enfasi sulla relazione tra i membri.</a:t>
            </a:r>
            <a:endParaRPr/>
          </a:p>
        </p:txBody>
      </p:sp>
      <p:sp>
        <p:nvSpPr>
          <p:cNvPr id="1950" name="Google Shape;1950;p50"/>
          <p:cNvSpPr txBox="1"/>
          <p:nvPr>
            <p:ph idx="3" type="subTitle"/>
          </p:nvPr>
        </p:nvSpPr>
        <p:spPr>
          <a:xfrm>
            <a:off x="702475" y="2974525"/>
            <a:ext cx="18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Gli </a:t>
            </a:r>
            <a:r>
              <a:rPr b="1" lang="en"/>
              <a:t>sprint</a:t>
            </a:r>
            <a:r>
              <a:rPr lang="en"/>
              <a:t> dureranno tra 2-4 settimane con </a:t>
            </a:r>
            <a:r>
              <a:rPr b="1" lang="en"/>
              <a:t>Daily Scrum</a:t>
            </a:r>
            <a:r>
              <a:rPr lang="en"/>
              <a:t> di 15-20 minuti e incontri settimanali per discutere problemi e raccogliere idee.</a:t>
            </a:r>
            <a:endParaRPr/>
          </a:p>
        </p:txBody>
      </p:sp>
      <p:sp>
        <p:nvSpPr>
          <p:cNvPr id="1951" name="Google Shape;1951;p50"/>
          <p:cNvSpPr txBox="1"/>
          <p:nvPr>
            <p:ph idx="4" type="subTitle"/>
          </p:nvPr>
        </p:nvSpPr>
        <p:spPr>
          <a:xfrm>
            <a:off x="2997039" y="1320475"/>
            <a:ext cx="1825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Tutti i membri avranno abilità simili e svolgeranno ruoli di </a:t>
            </a:r>
            <a:r>
              <a:rPr b="1" lang="en"/>
              <a:t>Scrum Master</a:t>
            </a:r>
            <a:r>
              <a:rPr lang="en"/>
              <a:t>, </a:t>
            </a:r>
            <a:r>
              <a:rPr b="1" lang="en"/>
              <a:t>Product Owner</a:t>
            </a:r>
            <a:r>
              <a:rPr lang="en"/>
              <a:t> e </a:t>
            </a:r>
            <a:r>
              <a:rPr b="1" lang="en"/>
              <a:t>Development Team.</a:t>
            </a:r>
            <a:endParaRPr b="1"/>
          </a:p>
        </p:txBody>
      </p:sp>
      <p:sp>
        <p:nvSpPr>
          <p:cNvPr id="1952" name="Google Shape;1952;p5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Organizzazione del Team</a:t>
            </a:r>
            <a:endParaRPr/>
          </a:p>
        </p:txBody>
      </p:sp>
      <p:grpSp>
        <p:nvGrpSpPr>
          <p:cNvPr id="1953" name="Google Shape;1953;p50"/>
          <p:cNvGrpSpPr/>
          <p:nvPr/>
        </p:nvGrpSpPr>
        <p:grpSpPr>
          <a:xfrm>
            <a:off x="5084483" y="1215650"/>
            <a:ext cx="3344433" cy="3392874"/>
            <a:chOff x="2644050" y="2265450"/>
            <a:chExt cx="2582175" cy="2619575"/>
          </a:xfrm>
        </p:grpSpPr>
        <p:sp>
          <p:nvSpPr>
            <p:cNvPr id="1954" name="Google Shape;1954;p50"/>
            <p:cNvSpPr/>
            <p:nvPr/>
          </p:nvSpPr>
          <p:spPr>
            <a:xfrm>
              <a:off x="2711425" y="4027300"/>
              <a:ext cx="248650" cy="202750"/>
            </a:xfrm>
            <a:custGeom>
              <a:rect b="b" l="l" r="r" t="t"/>
              <a:pathLst>
                <a:path extrusionOk="0" h="8110" w="9946">
                  <a:moveTo>
                    <a:pt x="4933" y="1008"/>
                  </a:moveTo>
                  <a:cubicBezTo>
                    <a:pt x="5377" y="2526"/>
                    <a:pt x="5740" y="2919"/>
                    <a:pt x="6406" y="3600"/>
                  </a:cubicBezTo>
                  <a:cubicBezTo>
                    <a:pt x="6910" y="4111"/>
                    <a:pt x="9605" y="5821"/>
                    <a:pt x="9798" y="6318"/>
                  </a:cubicBezTo>
                  <a:cubicBezTo>
                    <a:pt x="9946" y="6695"/>
                    <a:pt x="9946" y="7325"/>
                    <a:pt x="9361" y="7702"/>
                  </a:cubicBezTo>
                  <a:cubicBezTo>
                    <a:pt x="8731" y="8110"/>
                    <a:pt x="7524" y="8087"/>
                    <a:pt x="6688" y="7961"/>
                  </a:cubicBezTo>
                  <a:cubicBezTo>
                    <a:pt x="4940" y="7695"/>
                    <a:pt x="3570" y="6673"/>
                    <a:pt x="2178" y="5636"/>
                  </a:cubicBezTo>
                  <a:cubicBezTo>
                    <a:pt x="2037" y="5777"/>
                    <a:pt x="1408" y="5570"/>
                    <a:pt x="823" y="5222"/>
                  </a:cubicBezTo>
                  <a:cubicBezTo>
                    <a:pt x="349" y="4940"/>
                    <a:pt x="104" y="4703"/>
                    <a:pt x="45" y="4251"/>
                  </a:cubicBezTo>
                  <a:cubicBezTo>
                    <a:pt x="1" y="3948"/>
                    <a:pt x="67" y="3267"/>
                    <a:pt x="104" y="2933"/>
                  </a:cubicBezTo>
                  <a:cubicBezTo>
                    <a:pt x="216" y="2030"/>
                    <a:pt x="601" y="1312"/>
                    <a:pt x="1008" y="393"/>
                  </a:cubicBezTo>
                  <a:lnTo>
                    <a:pt x="274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50"/>
            <p:cNvSpPr/>
            <p:nvPr/>
          </p:nvSpPr>
          <p:spPr>
            <a:xfrm>
              <a:off x="2711975" y="4116350"/>
              <a:ext cx="247375" cy="113525"/>
            </a:xfrm>
            <a:custGeom>
              <a:rect b="b" l="l" r="r" t="t"/>
              <a:pathLst>
                <a:path extrusionOk="0" h="4541" w="9895">
                  <a:moveTo>
                    <a:pt x="9850" y="3044"/>
                  </a:moveTo>
                  <a:cubicBezTo>
                    <a:pt x="9894" y="3407"/>
                    <a:pt x="9798" y="3844"/>
                    <a:pt x="9339" y="4140"/>
                  </a:cubicBezTo>
                  <a:cubicBezTo>
                    <a:pt x="8709" y="4540"/>
                    <a:pt x="7502" y="4525"/>
                    <a:pt x="6666" y="4399"/>
                  </a:cubicBezTo>
                  <a:cubicBezTo>
                    <a:pt x="4918" y="4133"/>
                    <a:pt x="3548" y="3111"/>
                    <a:pt x="2156" y="2074"/>
                  </a:cubicBezTo>
                  <a:cubicBezTo>
                    <a:pt x="2015" y="2215"/>
                    <a:pt x="1386" y="2008"/>
                    <a:pt x="801" y="1660"/>
                  </a:cubicBezTo>
                  <a:cubicBezTo>
                    <a:pt x="327" y="1378"/>
                    <a:pt x="82" y="1141"/>
                    <a:pt x="23" y="689"/>
                  </a:cubicBezTo>
                  <a:cubicBezTo>
                    <a:pt x="1" y="527"/>
                    <a:pt x="8" y="267"/>
                    <a:pt x="23" y="1"/>
                  </a:cubicBezTo>
                  <a:cubicBezTo>
                    <a:pt x="245" y="675"/>
                    <a:pt x="1645" y="1334"/>
                    <a:pt x="2319" y="1363"/>
                  </a:cubicBezTo>
                  <a:cubicBezTo>
                    <a:pt x="3711" y="2400"/>
                    <a:pt x="5088" y="3363"/>
                    <a:pt x="6836" y="3629"/>
                  </a:cubicBezTo>
                  <a:cubicBezTo>
                    <a:pt x="7673" y="3755"/>
                    <a:pt x="8880" y="3770"/>
                    <a:pt x="9509" y="3370"/>
                  </a:cubicBezTo>
                  <a:cubicBezTo>
                    <a:pt x="9657" y="3274"/>
                    <a:pt x="9768" y="3163"/>
                    <a:pt x="9850" y="3044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50"/>
            <p:cNvSpPr/>
            <p:nvPr/>
          </p:nvSpPr>
          <p:spPr>
            <a:xfrm>
              <a:off x="2924700" y="3977700"/>
              <a:ext cx="248650" cy="202550"/>
            </a:xfrm>
            <a:custGeom>
              <a:rect b="b" l="l" r="r" t="t"/>
              <a:pathLst>
                <a:path extrusionOk="0" h="8102" w="9946">
                  <a:moveTo>
                    <a:pt x="4932" y="1007"/>
                  </a:moveTo>
                  <a:cubicBezTo>
                    <a:pt x="5369" y="2526"/>
                    <a:pt x="5739" y="2918"/>
                    <a:pt x="6406" y="3592"/>
                  </a:cubicBezTo>
                  <a:cubicBezTo>
                    <a:pt x="6902" y="4103"/>
                    <a:pt x="9597" y="5821"/>
                    <a:pt x="9790" y="6317"/>
                  </a:cubicBezTo>
                  <a:cubicBezTo>
                    <a:pt x="9938" y="6695"/>
                    <a:pt x="9945" y="7317"/>
                    <a:pt x="9353" y="7702"/>
                  </a:cubicBezTo>
                  <a:cubicBezTo>
                    <a:pt x="8724" y="8102"/>
                    <a:pt x="7517" y="8087"/>
                    <a:pt x="6680" y="7961"/>
                  </a:cubicBezTo>
                  <a:cubicBezTo>
                    <a:pt x="4932" y="7694"/>
                    <a:pt x="3570" y="6665"/>
                    <a:pt x="2170" y="5636"/>
                  </a:cubicBezTo>
                  <a:cubicBezTo>
                    <a:pt x="2029" y="5776"/>
                    <a:pt x="1407" y="5562"/>
                    <a:pt x="822" y="5221"/>
                  </a:cubicBezTo>
                  <a:cubicBezTo>
                    <a:pt x="341" y="4940"/>
                    <a:pt x="97" y="4703"/>
                    <a:pt x="37" y="4251"/>
                  </a:cubicBezTo>
                  <a:cubicBezTo>
                    <a:pt x="0" y="3940"/>
                    <a:pt x="60" y="3259"/>
                    <a:pt x="104" y="2925"/>
                  </a:cubicBezTo>
                  <a:cubicBezTo>
                    <a:pt x="208" y="2022"/>
                    <a:pt x="593" y="1311"/>
                    <a:pt x="1000" y="393"/>
                  </a:cubicBezTo>
                  <a:lnTo>
                    <a:pt x="27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50"/>
            <p:cNvSpPr/>
            <p:nvPr/>
          </p:nvSpPr>
          <p:spPr>
            <a:xfrm>
              <a:off x="2925075" y="4066750"/>
              <a:ext cx="247350" cy="113500"/>
            </a:xfrm>
            <a:custGeom>
              <a:rect b="b" l="l" r="r" t="t"/>
              <a:pathLst>
                <a:path extrusionOk="0" h="4540" w="9894">
                  <a:moveTo>
                    <a:pt x="9849" y="3036"/>
                  </a:moveTo>
                  <a:cubicBezTo>
                    <a:pt x="9893" y="3399"/>
                    <a:pt x="9797" y="3843"/>
                    <a:pt x="9338" y="4140"/>
                  </a:cubicBezTo>
                  <a:cubicBezTo>
                    <a:pt x="8709" y="4540"/>
                    <a:pt x="7502" y="4525"/>
                    <a:pt x="6665" y="4399"/>
                  </a:cubicBezTo>
                  <a:cubicBezTo>
                    <a:pt x="4917" y="4132"/>
                    <a:pt x="3555" y="3103"/>
                    <a:pt x="2155" y="2074"/>
                  </a:cubicBezTo>
                  <a:cubicBezTo>
                    <a:pt x="2014" y="2214"/>
                    <a:pt x="1392" y="2000"/>
                    <a:pt x="807" y="1659"/>
                  </a:cubicBezTo>
                  <a:cubicBezTo>
                    <a:pt x="326" y="1378"/>
                    <a:pt x="82" y="1141"/>
                    <a:pt x="22" y="689"/>
                  </a:cubicBezTo>
                  <a:cubicBezTo>
                    <a:pt x="0" y="526"/>
                    <a:pt x="8" y="259"/>
                    <a:pt x="30" y="0"/>
                  </a:cubicBezTo>
                  <a:cubicBezTo>
                    <a:pt x="245" y="667"/>
                    <a:pt x="1652" y="1333"/>
                    <a:pt x="2325" y="1355"/>
                  </a:cubicBezTo>
                  <a:cubicBezTo>
                    <a:pt x="3718" y="2392"/>
                    <a:pt x="5088" y="3355"/>
                    <a:pt x="6835" y="3621"/>
                  </a:cubicBezTo>
                  <a:cubicBezTo>
                    <a:pt x="7672" y="3755"/>
                    <a:pt x="8879" y="3769"/>
                    <a:pt x="9508" y="3362"/>
                  </a:cubicBezTo>
                  <a:cubicBezTo>
                    <a:pt x="9656" y="3273"/>
                    <a:pt x="9768" y="3155"/>
                    <a:pt x="9849" y="303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50"/>
            <p:cNvSpPr/>
            <p:nvPr/>
          </p:nvSpPr>
          <p:spPr>
            <a:xfrm>
              <a:off x="2793825" y="3081875"/>
              <a:ext cx="277150" cy="982475"/>
            </a:xfrm>
            <a:custGeom>
              <a:rect b="b" l="l" r="r" t="t"/>
              <a:pathLst>
                <a:path extrusionOk="0" h="39299" w="11086">
                  <a:moveTo>
                    <a:pt x="1407" y="1281"/>
                  </a:moveTo>
                  <a:cubicBezTo>
                    <a:pt x="970" y="3317"/>
                    <a:pt x="452" y="5087"/>
                    <a:pt x="296" y="7146"/>
                  </a:cubicBezTo>
                  <a:cubicBezTo>
                    <a:pt x="0" y="11026"/>
                    <a:pt x="4273" y="17417"/>
                    <a:pt x="4517" y="21623"/>
                  </a:cubicBezTo>
                  <a:lnTo>
                    <a:pt x="4362" y="24674"/>
                  </a:lnTo>
                  <a:cubicBezTo>
                    <a:pt x="4043" y="27843"/>
                    <a:pt x="4606" y="31931"/>
                    <a:pt x="5369" y="37048"/>
                  </a:cubicBezTo>
                  <a:cubicBezTo>
                    <a:pt x="6198" y="38936"/>
                    <a:pt x="10523" y="39299"/>
                    <a:pt x="10997" y="38766"/>
                  </a:cubicBezTo>
                  <a:cubicBezTo>
                    <a:pt x="11085" y="38640"/>
                    <a:pt x="10249" y="20831"/>
                    <a:pt x="10508" y="18624"/>
                  </a:cubicBezTo>
                  <a:cubicBezTo>
                    <a:pt x="10752" y="12367"/>
                    <a:pt x="8234" y="6672"/>
                    <a:pt x="844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50"/>
            <p:cNvSpPr/>
            <p:nvPr/>
          </p:nvSpPr>
          <p:spPr>
            <a:xfrm>
              <a:off x="2682175" y="3140000"/>
              <a:ext cx="225875" cy="999350"/>
            </a:xfrm>
            <a:custGeom>
              <a:rect b="b" l="l" r="r" t="t"/>
              <a:pathLst>
                <a:path extrusionOk="0" h="39974" w="9035">
                  <a:moveTo>
                    <a:pt x="1149" y="0"/>
                  </a:moveTo>
                  <a:cubicBezTo>
                    <a:pt x="778" y="3288"/>
                    <a:pt x="1" y="4858"/>
                    <a:pt x="638" y="8383"/>
                  </a:cubicBezTo>
                  <a:cubicBezTo>
                    <a:pt x="1282" y="11900"/>
                    <a:pt x="1756" y="15855"/>
                    <a:pt x="1971" y="19416"/>
                  </a:cubicBezTo>
                  <a:lnTo>
                    <a:pt x="1452" y="24015"/>
                  </a:lnTo>
                  <a:cubicBezTo>
                    <a:pt x="1134" y="27184"/>
                    <a:pt x="1837" y="31472"/>
                    <a:pt x="1571" y="36345"/>
                  </a:cubicBezTo>
                  <a:cubicBezTo>
                    <a:pt x="978" y="38544"/>
                    <a:pt x="6569" y="39973"/>
                    <a:pt x="7161" y="38699"/>
                  </a:cubicBezTo>
                  <a:lnTo>
                    <a:pt x="8369" y="18143"/>
                  </a:lnTo>
                  <a:cubicBezTo>
                    <a:pt x="8620" y="11885"/>
                    <a:pt x="8820" y="6902"/>
                    <a:pt x="9035" y="23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50"/>
            <p:cNvSpPr/>
            <p:nvPr/>
          </p:nvSpPr>
          <p:spPr>
            <a:xfrm>
              <a:off x="2903600" y="2517025"/>
              <a:ext cx="217350" cy="435100"/>
            </a:xfrm>
            <a:custGeom>
              <a:rect b="b" l="l" r="r" t="t"/>
              <a:pathLst>
                <a:path extrusionOk="0" h="17404" w="8694">
                  <a:moveTo>
                    <a:pt x="3918" y="15729"/>
                  </a:moveTo>
                  <a:cubicBezTo>
                    <a:pt x="4421" y="17240"/>
                    <a:pt x="6487" y="17403"/>
                    <a:pt x="7576" y="16936"/>
                  </a:cubicBezTo>
                  <a:cubicBezTo>
                    <a:pt x="8235" y="16648"/>
                    <a:pt x="8598" y="15063"/>
                    <a:pt x="8694" y="14263"/>
                  </a:cubicBezTo>
                  <a:cubicBezTo>
                    <a:pt x="8383" y="11708"/>
                    <a:pt x="6450" y="2904"/>
                    <a:pt x="5117" y="1645"/>
                  </a:cubicBezTo>
                  <a:cubicBezTo>
                    <a:pt x="3555" y="157"/>
                    <a:pt x="733" y="1"/>
                    <a:pt x="230" y="4244"/>
                  </a:cubicBezTo>
                  <a:cubicBezTo>
                    <a:pt x="0" y="6132"/>
                    <a:pt x="2644" y="12086"/>
                    <a:pt x="3918" y="1572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50"/>
            <p:cNvSpPr/>
            <p:nvPr/>
          </p:nvSpPr>
          <p:spPr>
            <a:xfrm>
              <a:off x="2662200" y="2514825"/>
              <a:ext cx="407850" cy="811800"/>
            </a:xfrm>
            <a:custGeom>
              <a:rect b="b" l="l" r="r" t="t"/>
              <a:pathLst>
                <a:path extrusionOk="0" h="32472" w="16314">
                  <a:moveTo>
                    <a:pt x="659" y="8279"/>
                  </a:moveTo>
                  <a:cubicBezTo>
                    <a:pt x="0" y="10315"/>
                    <a:pt x="511" y="13063"/>
                    <a:pt x="763" y="15181"/>
                  </a:cubicBezTo>
                  <a:cubicBezTo>
                    <a:pt x="1133" y="18276"/>
                    <a:pt x="1429" y="19927"/>
                    <a:pt x="1451" y="23785"/>
                  </a:cubicBezTo>
                  <a:cubicBezTo>
                    <a:pt x="1466" y="24933"/>
                    <a:pt x="1059" y="28532"/>
                    <a:pt x="1214" y="30598"/>
                  </a:cubicBezTo>
                  <a:cubicBezTo>
                    <a:pt x="4214" y="32472"/>
                    <a:pt x="13003" y="29828"/>
                    <a:pt x="13588" y="26251"/>
                  </a:cubicBezTo>
                  <a:lnTo>
                    <a:pt x="15225" y="11145"/>
                  </a:lnTo>
                  <a:cubicBezTo>
                    <a:pt x="15654" y="8479"/>
                    <a:pt x="16313" y="0"/>
                    <a:pt x="12137" y="563"/>
                  </a:cubicBezTo>
                  <a:cubicBezTo>
                    <a:pt x="10574" y="778"/>
                    <a:pt x="8220" y="681"/>
                    <a:pt x="5954" y="1985"/>
                  </a:cubicBezTo>
                  <a:cubicBezTo>
                    <a:pt x="3073" y="3651"/>
                    <a:pt x="674" y="6909"/>
                    <a:pt x="659" y="827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50"/>
            <p:cNvSpPr/>
            <p:nvPr/>
          </p:nvSpPr>
          <p:spPr>
            <a:xfrm>
              <a:off x="2644050" y="2619600"/>
              <a:ext cx="226800" cy="469325"/>
            </a:xfrm>
            <a:custGeom>
              <a:rect b="b" l="l" r="r" t="t"/>
              <a:pathLst>
                <a:path extrusionOk="0" h="18773" w="9072">
                  <a:moveTo>
                    <a:pt x="4406" y="16847"/>
                  </a:moveTo>
                  <a:cubicBezTo>
                    <a:pt x="5828" y="18772"/>
                    <a:pt x="9072" y="17328"/>
                    <a:pt x="9072" y="15803"/>
                  </a:cubicBezTo>
                  <a:lnTo>
                    <a:pt x="7405" y="4473"/>
                  </a:lnTo>
                  <a:cubicBezTo>
                    <a:pt x="6909" y="697"/>
                    <a:pt x="0" y="0"/>
                    <a:pt x="1800" y="7413"/>
                  </a:cubicBezTo>
                  <a:cubicBezTo>
                    <a:pt x="2392" y="9834"/>
                    <a:pt x="3503" y="12952"/>
                    <a:pt x="4043" y="15833"/>
                  </a:cubicBezTo>
                  <a:cubicBezTo>
                    <a:pt x="4110" y="16188"/>
                    <a:pt x="4184" y="16551"/>
                    <a:pt x="4406" y="16847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50"/>
            <p:cNvSpPr/>
            <p:nvPr/>
          </p:nvSpPr>
          <p:spPr>
            <a:xfrm>
              <a:off x="2803250" y="2475950"/>
              <a:ext cx="128125" cy="197000"/>
            </a:xfrm>
            <a:custGeom>
              <a:rect b="b" l="l" r="r" t="t"/>
              <a:pathLst>
                <a:path extrusionOk="0" h="7880" w="5125">
                  <a:moveTo>
                    <a:pt x="704" y="0"/>
                  </a:moveTo>
                  <a:cubicBezTo>
                    <a:pt x="845" y="1118"/>
                    <a:pt x="652" y="3421"/>
                    <a:pt x="415" y="4428"/>
                  </a:cubicBezTo>
                  <a:cubicBezTo>
                    <a:pt x="1" y="6176"/>
                    <a:pt x="5125" y="7879"/>
                    <a:pt x="4962" y="4569"/>
                  </a:cubicBezTo>
                  <a:cubicBezTo>
                    <a:pt x="4940" y="4080"/>
                    <a:pt x="4992" y="3606"/>
                    <a:pt x="5044" y="3118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50"/>
            <p:cNvSpPr/>
            <p:nvPr/>
          </p:nvSpPr>
          <p:spPr>
            <a:xfrm>
              <a:off x="2960425" y="2425025"/>
              <a:ext cx="117400" cy="199225"/>
            </a:xfrm>
            <a:custGeom>
              <a:rect b="b" l="l" r="r" t="t"/>
              <a:pathLst>
                <a:path extrusionOk="0" h="7969" w="4696">
                  <a:moveTo>
                    <a:pt x="3177" y="1104"/>
                  </a:moveTo>
                  <a:cubicBezTo>
                    <a:pt x="3703" y="2437"/>
                    <a:pt x="4695" y="3888"/>
                    <a:pt x="4384" y="5243"/>
                  </a:cubicBezTo>
                  <a:cubicBezTo>
                    <a:pt x="4273" y="5754"/>
                    <a:pt x="3866" y="6206"/>
                    <a:pt x="4118" y="7295"/>
                  </a:cubicBezTo>
                  <a:lnTo>
                    <a:pt x="1874" y="7969"/>
                  </a:lnTo>
                  <a:cubicBezTo>
                    <a:pt x="1807" y="7235"/>
                    <a:pt x="1867" y="6917"/>
                    <a:pt x="1793" y="6613"/>
                  </a:cubicBezTo>
                  <a:cubicBezTo>
                    <a:pt x="1696" y="6191"/>
                    <a:pt x="1074" y="6021"/>
                    <a:pt x="808" y="5095"/>
                  </a:cubicBezTo>
                  <a:cubicBezTo>
                    <a:pt x="452" y="4451"/>
                    <a:pt x="1" y="3770"/>
                    <a:pt x="386" y="3555"/>
                  </a:cubicBezTo>
                  <a:cubicBezTo>
                    <a:pt x="593" y="3437"/>
                    <a:pt x="845" y="3785"/>
                    <a:pt x="1037" y="4022"/>
                  </a:cubicBezTo>
                  <a:cubicBezTo>
                    <a:pt x="1230" y="4266"/>
                    <a:pt x="1356" y="4429"/>
                    <a:pt x="1556" y="4681"/>
                  </a:cubicBezTo>
                  <a:cubicBezTo>
                    <a:pt x="1600" y="4429"/>
                    <a:pt x="1637" y="4177"/>
                    <a:pt x="1674" y="3925"/>
                  </a:cubicBezTo>
                  <a:cubicBezTo>
                    <a:pt x="1504" y="3474"/>
                    <a:pt x="1334" y="3029"/>
                    <a:pt x="1163" y="2578"/>
                  </a:cubicBezTo>
                  <a:lnTo>
                    <a:pt x="726" y="1111"/>
                  </a:lnTo>
                  <a:cubicBezTo>
                    <a:pt x="645" y="815"/>
                    <a:pt x="1282" y="415"/>
                    <a:pt x="1800" y="267"/>
                  </a:cubicBezTo>
                  <a:cubicBezTo>
                    <a:pt x="2755" y="1"/>
                    <a:pt x="2933" y="489"/>
                    <a:pt x="3177" y="1104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50"/>
            <p:cNvSpPr/>
            <p:nvPr/>
          </p:nvSpPr>
          <p:spPr>
            <a:xfrm>
              <a:off x="2799925" y="2565350"/>
              <a:ext cx="92950" cy="121850"/>
            </a:xfrm>
            <a:custGeom>
              <a:rect b="b" l="l" r="r" t="t"/>
              <a:pathLst>
                <a:path extrusionOk="0" h="4874" w="3718">
                  <a:moveTo>
                    <a:pt x="556" y="1"/>
                  </a:moveTo>
                  <a:cubicBezTo>
                    <a:pt x="1311" y="1593"/>
                    <a:pt x="2837" y="2496"/>
                    <a:pt x="3718" y="2918"/>
                  </a:cubicBezTo>
                  <a:lnTo>
                    <a:pt x="3022" y="4873"/>
                  </a:lnTo>
                  <a:cubicBezTo>
                    <a:pt x="822" y="3340"/>
                    <a:pt x="400" y="2370"/>
                    <a:pt x="0" y="148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50"/>
            <p:cNvSpPr/>
            <p:nvPr/>
          </p:nvSpPr>
          <p:spPr>
            <a:xfrm>
              <a:off x="2891925" y="2582200"/>
              <a:ext cx="45575" cy="98150"/>
            </a:xfrm>
            <a:custGeom>
              <a:rect b="b" l="l" r="r" t="t"/>
              <a:pathLst>
                <a:path extrusionOk="0" h="3926" w="1823">
                  <a:moveTo>
                    <a:pt x="1474" y="1"/>
                  </a:moveTo>
                  <a:cubicBezTo>
                    <a:pt x="1237" y="874"/>
                    <a:pt x="734" y="1348"/>
                    <a:pt x="1" y="2222"/>
                  </a:cubicBezTo>
                  <a:cubicBezTo>
                    <a:pt x="334" y="2785"/>
                    <a:pt x="667" y="3355"/>
                    <a:pt x="1000" y="3925"/>
                  </a:cubicBezTo>
                  <a:cubicBezTo>
                    <a:pt x="1719" y="2629"/>
                    <a:pt x="1822" y="2178"/>
                    <a:pt x="1630" y="897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50"/>
            <p:cNvSpPr/>
            <p:nvPr/>
          </p:nvSpPr>
          <p:spPr>
            <a:xfrm>
              <a:off x="2815300" y="2338400"/>
              <a:ext cx="188275" cy="273625"/>
            </a:xfrm>
            <a:custGeom>
              <a:rect b="b" l="l" r="r" t="t"/>
              <a:pathLst>
                <a:path extrusionOk="0" h="10945" w="7531">
                  <a:moveTo>
                    <a:pt x="7501" y="4369"/>
                  </a:moveTo>
                  <a:cubicBezTo>
                    <a:pt x="7531" y="5909"/>
                    <a:pt x="6235" y="9775"/>
                    <a:pt x="5072" y="10641"/>
                  </a:cubicBezTo>
                  <a:cubicBezTo>
                    <a:pt x="4813" y="10834"/>
                    <a:pt x="4184" y="10945"/>
                    <a:pt x="3851" y="10908"/>
                  </a:cubicBezTo>
                  <a:cubicBezTo>
                    <a:pt x="3177" y="10841"/>
                    <a:pt x="1622" y="9382"/>
                    <a:pt x="1244" y="8945"/>
                  </a:cubicBezTo>
                  <a:cubicBezTo>
                    <a:pt x="637" y="8242"/>
                    <a:pt x="615" y="7731"/>
                    <a:pt x="392" y="6354"/>
                  </a:cubicBezTo>
                  <a:lnTo>
                    <a:pt x="0" y="5206"/>
                  </a:lnTo>
                  <a:lnTo>
                    <a:pt x="185" y="1370"/>
                  </a:lnTo>
                  <a:cubicBezTo>
                    <a:pt x="2414" y="563"/>
                    <a:pt x="4391" y="0"/>
                    <a:pt x="5487" y="348"/>
                  </a:cubicBezTo>
                  <a:cubicBezTo>
                    <a:pt x="6583" y="689"/>
                    <a:pt x="7450" y="1555"/>
                    <a:pt x="7501" y="4369"/>
                  </a:cubicBezTo>
                  <a:close/>
                </a:path>
              </a:pathLst>
            </a:custGeom>
            <a:solidFill>
              <a:srgbClr val="FED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50"/>
            <p:cNvSpPr/>
            <p:nvPr/>
          </p:nvSpPr>
          <p:spPr>
            <a:xfrm>
              <a:off x="2786775" y="2283600"/>
              <a:ext cx="248650" cy="240125"/>
            </a:xfrm>
            <a:custGeom>
              <a:rect b="b" l="l" r="r" t="t"/>
              <a:pathLst>
                <a:path extrusionOk="0" h="9605" w="9946">
                  <a:moveTo>
                    <a:pt x="9501" y="7131"/>
                  </a:moveTo>
                  <a:cubicBezTo>
                    <a:pt x="9272" y="6354"/>
                    <a:pt x="9946" y="4717"/>
                    <a:pt x="8502" y="3184"/>
                  </a:cubicBezTo>
                  <a:cubicBezTo>
                    <a:pt x="8724" y="3340"/>
                    <a:pt x="8953" y="3569"/>
                    <a:pt x="9176" y="3829"/>
                  </a:cubicBezTo>
                  <a:cubicBezTo>
                    <a:pt x="9013" y="2970"/>
                    <a:pt x="8887" y="2496"/>
                    <a:pt x="7820" y="2133"/>
                  </a:cubicBezTo>
                  <a:cubicBezTo>
                    <a:pt x="8109" y="2192"/>
                    <a:pt x="8228" y="2251"/>
                    <a:pt x="8531" y="2333"/>
                  </a:cubicBezTo>
                  <a:cubicBezTo>
                    <a:pt x="7872" y="904"/>
                    <a:pt x="4644" y="0"/>
                    <a:pt x="2866" y="1133"/>
                  </a:cubicBezTo>
                  <a:cubicBezTo>
                    <a:pt x="1045" y="1637"/>
                    <a:pt x="1" y="3177"/>
                    <a:pt x="75" y="4754"/>
                  </a:cubicBezTo>
                  <a:cubicBezTo>
                    <a:pt x="119" y="5887"/>
                    <a:pt x="571" y="7294"/>
                    <a:pt x="1089" y="8457"/>
                  </a:cubicBezTo>
                  <a:cubicBezTo>
                    <a:pt x="1289" y="8908"/>
                    <a:pt x="1408" y="9338"/>
                    <a:pt x="1415" y="9605"/>
                  </a:cubicBezTo>
                  <a:lnTo>
                    <a:pt x="1578" y="8368"/>
                  </a:lnTo>
                  <a:cubicBezTo>
                    <a:pt x="1126" y="7531"/>
                    <a:pt x="1319" y="6361"/>
                    <a:pt x="1933" y="6198"/>
                  </a:cubicBezTo>
                  <a:cubicBezTo>
                    <a:pt x="2844" y="5954"/>
                    <a:pt x="2889" y="6702"/>
                    <a:pt x="2889" y="8190"/>
                  </a:cubicBezTo>
                  <a:cubicBezTo>
                    <a:pt x="3525" y="6754"/>
                    <a:pt x="3548" y="6650"/>
                    <a:pt x="4584" y="5435"/>
                  </a:cubicBezTo>
                  <a:cubicBezTo>
                    <a:pt x="5673" y="5206"/>
                    <a:pt x="7887" y="7642"/>
                    <a:pt x="9501" y="713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50"/>
            <p:cNvSpPr/>
            <p:nvPr/>
          </p:nvSpPr>
          <p:spPr>
            <a:xfrm>
              <a:off x="2750500" y="2849900"/>
              <a:ext cx="328425" cy="225700"/>
            </a:xfrm>
            <a:custGeom>
              <a:rect b="b" l="l" r="r" t="t"/>
              <a:pathLst>
                <a:path extrusionOk="0" h="9028" w="13137">
                  <a:moveTo>
                    <a:pt x="5784" y="2029"/>
                  </a:moveTo>
                  <a:lnTo>
                    <a:pt x="11078" y="0"/>
                  </a:lnTo>
                  <a:cubicBezTo>
                    <a:pt x="12285" y="141"/>
                    <a:pt x="13137" y="1511"/>
                    <a:pt x="12737" y="2696"/>
                  </a:cubicBezTo>
                  <a:cubicBezTo>
                    <a:pt x="9434" y="4843"/>
                    <a:pt x="6406" y="7065"/>
                    <a:pt x="3777" y="8087"/>
                  </a:cubicBezTo>
                  <a:cubicBezTo>
                    <a:pt x="2259" y="8672"/>
                    <a:pt x="1844" y="9027"/>
                    <a:pt x="822" y="7391"/>
                  </a:cubicBezTo>
                  <a:cubicBezTo>
                    <a:pt x="0" y="6087"/>
                    <a:pt x="1992" y="3992"/>
                    <a:pt x="3458" y="3148"/>
                  </a:cubicBezTo>
                  <a:cubicBezTo>
                    <a:pt x="4095" y="2785"/>
                    <a:pt x="4999" y="2333"/>
                    <a:pt x="5784" y="202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50"/>
            <p:cNvSpPr/>
            <p:nvPr/>
          </p:nvSpPr>
          <p:spPr>
            <a:xfrm>
              <a:off x="2997450" y="2573675"/>
              <a:ext cx="129625" cy="379175"/>
            </a:xfrm>
            <a:custGeom>
              <a:rect b="b" l="l" r="r" t="t"/>
              <a:pathLst>
                <a:path extrusionOk="0" h="15167" w="5185">
                  <a:moveTo>
                    <a:pt x="497" y="8258"/>
                  </a:moveTo>
                  <a:lnTo>
                    <a:pt x="1" y="1030"/>
                  </a:lnTo>
                  <a:cubicBezTo>
                    <a:pt x="475" y="282"/>
                    <a:pt x="2274" y="1"/>
                    <a:pt x="2800" y="653"/>
                  </a:cubicBezTo>
                  <a:cubicBezTo>
                    <a:pt x="3518" y="4444"/>
                    <a:pt x="5073" y="7650"/>
                    <a:pt x="4992" y="10427"/>
                  </a:cubicBezTo>
                  <a:cubicBezTo>
                    <a:pt x="4947" y="12027"/>
                    <a:pt x="5184" y="14500"/>
                    <a:pt x="3237" y="14870"/>
                  </a:cubicBezTo>
                  <a:cubicBezTo>
                    <a:pt x="1704" y="15167"/>
                    <a:pt x="1000" y="12679"/>
                    <a:pt x="786" y="11035"/>
                  </a:cubicBezTo>
                  <a:cubicBezTo>
                    <a:pt x="697" y="10316"/>
                    <a:pt x="549" y="9087"/>
                    <a:pt x="497" y="8258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50"/>
            <p:cNvSpPr/>
            <p:nvPr/>
          </p:nvSpPr>
          <p:spPr>
            <a:xfrm>
              <a:off x="4395350" y="2572400"/>
              <a:ext cx="144050" cy="345275"/>
            </a:xfrm>
            <a:custGeom>
              <a:rect b="b" l="l" r="r" t="t"/>
              <a:pathLst>
                <a:path extrusionOk="0" h="13811" w="5762">
                  <a:moveTo>
                    <a:pt x="1807" y="1452"/>
                  </a:moveTo>
                  <a:cubicBezTo>
                    <a:pt x="933" y="3584"/>
                    <a:pt x="0" y="8042"/>
                    <a:pt x="0" y="10989"/>
                  </a:cubicBezTo>
                  <a:cubicBezTo>
                    <a:pt x="0" y="12929"/>
                    <a:pt x="2229" y="13811"/>
                    <a:pt x="2933" y="12137"/>
                  </a:cubicBezTo>
                  <a:cubicBezTo>
                    <a:pt x="4095" y="9360"/>
                    <a:pt x="5762" y="4880"/>
                    <a:pt x="5191" y="2414"/>
                  </a:cubicBezTo>
                  <a:cubicBezTo>
                    <a:pt x="4688" y="237"/>
                    <a:pt x="2407" y="0"/>
                    <a:pt x="1807" y="1452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50"/>
            <p:cNvSpPr/>
            <p:nvPr/>
          </p:nvSpPr>
          <p:spPr>
            <a:xfrm>
              <a:off x="4633225" y="3670200"/>
              <a:ext cx="145725" cy="272150"/>
            </a:xfrm>
            <a:custGeom>
              <a:rect b="b" l="l" r="r" t="t"/>
              <a:pathLst>
                <a:path extrusionOk="0" h="10886" w="5829">
                  <a:moveTo>
                    <a:pt x="1" y="2955"/>
                  </a:moveTo>
                  <a:cubicBezTo>
                    <a:pt x="438" y="3792"/>
                    <a:pt x="749" y="4917"/>
                    <a:pt x="823" y="6102"/>
                  </a:cubicBezTo>
                  <a:cubicBezTo>
                    <a:pt x="964" y="8331"/>
                    <a:pt x="653" y="10649"/>
                    <a:pt x="1430" y="10760"/>
                  </a:cubicBezTo>
                  <a:cubicBezTo>
                    <a:pt x="2304" y="10886"/>
                    <a:pt x="2963" y="10057"/>
                    <a:pt x="3437" y="9449"/>
                  </a:cubicBezTo>
                  <a:cubicBezTo>
                    <a:pt x="4518" y="8050"/>
                    <a:pt x="4896" y="6117"/>
                    <a:pt x="5184" y="4407"/>
                  </a:cubicBezTo>
                  <a:cubicBezTo>
                    <a:pt x="5414" y="4192"/>
                    <a:pt x="5481" y="3733"/>
                    <a:pt x="5666" y="3081"/>
                  </a:cubicBezTo>
                  <a:cubicBezTo>
                    <a:pt x="5821" y="2548"/>
                    <a:pt x="5829" y="2207"/>
                    <a:pt x="5562" y="1837"/>
                  </a:cubicBezTo>
                  <a:cubicBezTo>
                    <a:pt x="5377" y="1593"/>
                    <a:pt x="5096" y="1215"/>
                    <a:pt x="4822" y="1015"/>
                  </a:cubicBezTo>
                  <a:cubicBezTo>
                    <a:pt x="3437" y="0"/>
                    <a:pt x="2452" y="415"/>
                    <a:pt x="1860" y="134"/>
                  </a:cubicBezTo>
                  <a:lnTo>
                    <a:pt x="897" y="711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50"/>
            <p:cNvSpPr/>
            <p:nvPr/>
          </p:nvSpPr>
          <p:spPr>
            <a:xfrm>
              <a:off x="4665825" y="3684650"/>
              <a:ext cx="113125" cy="257700"/>
            </a:xfrm>
            <a:custGeom>
              <a:rect b="b" l="l" r="r" t="t"/>
              <a:pathLst>
                <a:path extrusionOk="0" h="10308" w="4525">
                  <a:moveTo>
                    <a:pt x="0" y="10138"/>
                  </a:moveTo>
                  <a:cubicBezTo>
                    <a:pt x="37" y="10160"/>
                    <a:pt x="82" y="10175"/>
                    <a:pt x="126" y="10182"/>
                  </a:cubicBezTo>
                  <a:cubicBezTo>
                    <a:pt x="1000" y="10308"/>
                    <a:pt x="1659" y="9479"/>
                    <a:pt x="2133" y="8871"/>
                  </a:cubicBezTo>
                  <a:cubicBezTo>
                    <a:pt x="3214" y="7472"/>
                    <a:pt x="3592" y="5539"/>
                    <a:pt x="3880" y="3829"/>
                  </a:cubicBezTo>
                  <a:cubicBezTo>
                    <a:pt x="4110" y="3614"/>
                    <a:pt x="4177" y="3155"/>
                    <a:pt x="4362" y="2503"/>
                  </a:cubicBezTo>
                  <a:cubicBezTo>
                    <a:pt x="4517" y="1970"/>
                    <a:pt x="4525" y="1629"/>
                    <a:pt x="4258" y="1259"/>
                  </a:cubicBezTo>
                  <a:cubicBezTo>
                    <a:pt x="4080" y="1015"/>
                    <a:pt x="3792" y="637"/>
                    <a:pt x="3518" y="437"/>
                  </a:cubicBezTo>
                  <a:cubicBezTo>
                    <a:pt x="3258" y="244"/>
                    <a:pt x="3014" y="104"/>
                    <a:pt x="2777" y="0"/>
                  </a:cubicBezTo>
                  <a:cubicBezTo>
                    <a:pt x="2955" y="193"/>
                    <a:pt x="3125" y="415"/>
                    <a:pt x="3251" y="578"/>
                  </a:cubicBezTo>
                  <a:cubicBezTo>
                    <a:pt x="3829" y="1385"/>
                    <a:pt x="3170" y="3118"/>
                    <a:pt x="2999" y="3991"/>
                  </a:cubicBezTo>
                  <a:cubicBezTo>
                    <a:pt x="2688" y="5547"/>
                    <a:pt x="2192" y="7190"/>
                    <a:pt x="1466" y="8583"/>
                  </a:cubicBezTo>
                  <a:cubicBezTo>
                    <a:pt x="1178" y="9138"/>
                    <a:pt x="659" y="9916"/>
                    <a:pt x="0" y="1013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50"/>
            <p:cNvSpPr/>
            <p:nvPr/>
          </p:nvSpPr>
          <p:spPr>
            <a:xfrm>
              <a:off x="4606400" y="3717025"/>
              <a:ext cx="67775" cy="110925"/>
            </a:xfrm>
            <a:custGeom>
              <a:rect b="b" l="l" r="r" t="t"/>
              <a:pathLst>
                <a:path extrusionOk="0" h="4437" w="2711">
                  <a:moveTo>
                    <a:pt x="52" y="890"/>
                  </a:moveTo>
                  <a:cubicBezTo>
                    <a:pt x="74" y="579"/>
                    <a:pt x="933" y="1"/>
                    <a:pt x="1703" y="171"/>
                  </a:cubicBezTo>
                  <a:cubicBezTo>
                    <a:pt x="2710" y="408"/>
                    <a:pt x="2533" y="3081"/>
                    <a:pt x="2192" y="4437"/>
                  </a:cubicBezTo>
                  <a:cubicBezTo>
                    <a:pt x="1740" y="2845"/>
                    <a:pt x="0" y="1563"/>
                    <a:pt x="52" y="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50"/>
            <p:cNvSpPr/>
            <p:nvPr/>
          </p:nvSpPr>
          <p:spPr>
            <a:xfrm>
              <a:off x="4462000" y="3849025"/>
              <a:ext cx="242900" cy="208675"/>
            </a:xfrm>
            <a:custGeom>
              <a:rect b="b" l="l" r="r" t="t"/>
              <a:pathLst>
                <a:path extrusionOk="0" h="8347" w="9716">
                  <a:moveTo>
                    <a:pt x="4828" y="1008"/>
                  </a:moveTo>
                  <a:cubicBezTo>
                    <a:pt x="4569" y="1911"/>
                    <a:pt x="4021" y="2948"/>
                    <a:pt x="3258" y="3851"/>
                  </a:cubicBezTo>
                  <a:cubicBezTo>
                    <a:pt x="1822" y="5569"/>
                    <a:pt x="0" y="7028"/>
                    <a:pt x="482" y="7650"/>
                  </a:cubicBezTo>
                  <a:cubicBezTo>
                    <a:pt x="1029" y="8346"/>
                    <a:pt x="2081" y="8191"/>
                    <a:pt x="2836" y="8080"/>
                  </a:cubicBezTo>
                  <a:cubicBezTo>
                    <a:pt x="4591" y="7813"/>
                    <a:pt x="6191" y="6673"/>
                    <a:pt x="7583" y="5636"/>
                  </a:cubicBezTo>
                  <a:cubicBezTo>
                    <a:pt x="7894" y="5636"/>
                    <a:pt x="8257" y="5347"/>
                    <a:pt x="8842" y="5007"/>
                  </a:cubicBezTo>
                  <a:cubicBezTo>
                    <a:pt x="9323" y="4725"/>
                    <a:pt x="9568" y="4488"/>
                    <a:pt x="9627" y="4037"/>
                  </a:cubicBezTo>
                  <a:cubicBezTo>
                    <a:pt x="9671" y="3726"/>
                    <a:pt x="9716" y="3259"/>
                    <a:pt x="9656" y="2933"/>
                  </a:cubicBezTo>
                  <a:cubicBezTo>
                    <a:pt x="9360" y="1237"/>
                    <a:pt x="8353" y="860"/>
                    <a:pt x="8116" y="253"/>
                  </a:cubicBezTo>
                  <a:lnTo>
                    <a:pt x="7028" y="1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50"/>
            <p:cNvSpPr/>
            <p:nvPr/>
          </p:nvSpPr>
          <p:spPr>
            <a:xfrm>
              <a:off x="4472550" y="3901600"/>
              <a:ext cx="232350" cy="156100"/>
            </a:xfrm>
            <a:custGeom>
              <a:rect b="b" l="l" r="r" t="t"/>
              <a:pathLst>
                <a:path extrusionOk="0" h="6244" w="9294">
                  <a:moveTo>
                    <a:pt x="0" y="5429"/>
                  </a:moveTo>
                  <a:cubicBezTo>
                    <a:pt x="15" y="5473"/>
                    <a:pt x="37" y="5510"/>
                    <a:pt x="60" y="5547"/>
                  </a:cubicBezTo>
                  <a:cubicBezTo>
                    <a:pt x="607" y="6243"/>
                    <a:pt x="1659" y="6088"/>
                    <a:pt x="2414" y="5977"/>
                  </a:cubicBezTo>
                  <a:cubicBezTo>
                    <a:pt x="4169" y="5710"/>
                    <a:pt x="5769" y="4570"/>
                    <a:pt x="7161" y="3533"/>
                  </a:cubicBezTo>
                  <a:cubicBezTo>
                    <a:pt x="7472" y="3533"/>
                    <a:pt x="7835" y="3244"/>
                    <a:pt x="8420" y="2904"/>
                  </a:cubicBezTo>
                  <a:cubicBezTo>
                    <a:pt x="8901" y="2622"/>
                    <a:pt x="9146" y="2385"/>
                    <a:pt x="9205" y="1934"/>
                  </a:cubicBezTo>
                  <a:cubicBezTo>
                    <a:pt x="9242" y="1623"/>
                    <a:pt x="9294" y="1156"/>
                    <a:pt x="9234" y="830"/>
                  </a:cubicBezTo>
                  <a:cubicBezTo>
                    <a:pt x="9183" y="512"/>
                    <a:pt x="9101" y="238"/>
                    <a:pt x="9005" y="1"/>
                  </a:cubicBezTo>
                  <a:cubicBezTo>
                    <a:pt x="9005" y="260"/>
                    <a:pt x="8968" y="541"/>
                    <a:pt x="8946" y="741"/>
                  </a:cubicBezTo>
                  <a:cubicBezTo>
                    <a:pt x="8812" y="1726"/>
                    <a:pt x="7131" y="2526"/>
                    <a:pt x="6406" y="3044"/>
                  </a:cubicBezTo>
                  <a:cubicBezTo>
                    <a:pt x="5117" y="3955"/>
                    <a:pt x="3621" y="4807"/>
                    <a:pt x="2133" y="5310"/>
                  </a:cubicBezTo>
                  <a:cubicBezTo>
                    <a:pt x="1541" y="5510"/>
                    <a:pt x="630" y="5718"/>
                    <a:pt x="0" y="542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50"/>
            <p:cNvSpPr/>
            <p:nvPr/>
          </p:nvSpPr>
          <p:spPr>
            <a:xfrm>
              <a:off x="4438475" y="2573500"/>
              <a:ext cx="282525" cy="110925"/>
            </a:xfrm>
            <a:custGeom>
              <a:rect b="b" l="l" r="r" t="t"/>
              <a:pathLst>
                <a:path extrusionOk="0" h="4437" w="11301">
                  <a:moveTo>
                    <a:pt x="6902" y="1074"/>
                  </a:moveTo>
                  <a:cubicBezTo>
                    <a:pt x="9642" y="1956"/>
                    <a:pt x="11301" y="3177"/>
                    <a:pt x="10612" y="3807"/>
                  </a:cubicBezTo>
                  <a:cubicBezTo>
                    <a:pt x="9916" y="4436"/>
                    <a:pt x="7139" y="4236"/>
                    <a:pt x="4399" y="3362"/>
                  </a:cubicBezTo>
                  <a:cubicBezTo>
                    <a:pt x="1659" y="2481"/>
                    <a:pt x="1" y="1259"/>
                    <a:pt x="689" y="630"/>
                  </a:cubicBezTo>
                  <a:cubicBezTo>
                    <a:pt x="1378" y="1"/>
                    <a:pt x="4162" y="200"/>
                    <a:pt x="6902" y="1074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50"/>
            <p:cNvSpPr/>
            <p:nvPr/>
          </p:nvSpPr>
          <p:spPr>
            <a:xfrm>
              <a:off x="4438300" y="3317150"/>
              <a:ext cx="242525" cy="424525"/>
            </a:xfrm>
            <a:custGeom>
              <a:rect b="b" l="l" r="r" t="t"/>
              <a:pathLst>
                <a:path extrusionOk="0" h="16981" w="9701">
                  <a:moveTo>
                    <a:pt x="178" y="2326"/>
                  </a:moveTo>
                  <a:lnTo>
                    <a:pt x="7235" y="16877"/>
                  </a:lnTo>
                  <a:lnTo>
                    <a:pt x="7235" y="16877"/>
                  </a:lnTo>
                  <a:cubicBezTo>
                    <a:pt x="7272" y="16944"/>
                    <a:pt x="7331" y="16981"/>
                    <a:pt x="7420" y="16981"/>
                  </a:cubicBezTo>
                  <a:cubicBezTo>
                    <a:pt x="7805" y="16959"/>
                    <a:pt x="8561" y="16085"/>
                    <a:pt x="9101" y="15026"/>
                  </a:cubicBezTo>
                  <a:cubicBezTo>
                    <a:pt x="9531" y="14189"/>
                    <a:pt x="9701" y="13486"/>
                    <a:pt x="9560" y="13234"/>
                  </a:cubicBezTo>
                  <a:cubicBezTo>
                    <a:pt x="8679" y="10094"/>
                    <a:pt x="7672" y="6451"/>
                    <a:pt x="5850" y="3696"/>
                  </a:cubicBezTo>
                  <a:cubicBezTo>
                    <a:pt x="5206" y="2726"/>
                    <a:pt x="4977" y="2859"/>
                    <a:pt x="4347" y="2045"/>
                  </a:cubicBezTo>
                  <a:cubicBezTo>
                    <a:pt x="2755" y="1"/>
                    <a:pt x="0" y="616"/>
                    <a:pt x="178" y="232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50"/>
            <p:cNvSpPr/>
            <p:nvPr/>
          </p:nvSpPr>
          <p:spPr>
            <a:xfrm>
              <a:off x="4431625" y="2912475"/>
              <a:ext cx="314000" cy="525225"/>
            </a:xfrm>
            <a:custGeom>
              <a:rect b="b" l="l" r="r" t="t"/>
              <a:pathLst>
                <a:path extrusionOk="0" h="21009" w="12560">
                  <a:moveTo>
                    <a:pt x="482" y="17973"/>
                  </a:moveTo>
                  <a:cubicBezTo>
                    <a:pt x="1" y="19498"/>
                    <a:pt x="3244" y="21009"/>
                    <a:pt x="4821" y="18935"/>
                  </a:cubicBezTo>
                  <a:lnTo>
                    <a:pt x="12560" y="5562"/>
                  </a:lnTo>
                  <a:lnTo>
                    <a:pt x="5073" y="0"/>
                  </a:lnTo>
                  <a:cubicBezTo>
                    <a:pt x="4177" y="2659"/>
                    <a:pt x="3866" y="3214"/>
                    <a:pt x="3148" y="6013"/>
                  </a:cubicBezTo>
                  <a:cubicBezTo>
                    <a:pt x="2163" y="9879"/>
                    <a:pt x="1149" y="14692"/>
                    <a:pt x="482" y="1797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50"/>
            <p:cNvSpPr/>
            <p:nvPr/>
          </p:nvSpPr>
          <p:spPr>
            <a:xfrm>
              <a:off x="4582700" y="2975050"/>
              <a:ext cx="260500" cy="533000"/>
            </a:xfrm>
            <a:custGeom>
              <a:rect b="b" l="l" r="r" t="t"/>
              <a:pathLst>
                <a:path extrusionOk="0" h="21320" w="10420">
                  <a:moveTo>
                    <a:pt x="2325" y="289"/>
                  </a:moveTo>
                  <a:lnTo>
                    <a:pt x="1755" y="259"/>
                  </a:lnTo>
                  <a:lnTo>
                    <a:pt x="1355" y="3347"/>
                  </a:lnTo>
                  <a:cubicBezTo>
                    <a:pt x="0" y="6694"/>
                    <a:pt x="163" y="14292"/>
                    <a:pt x="200" y="17417"/>
                  </a:cubicBezTo>
                  <a:cubicBezTo>
                    <a:pt x="208" y="17891"/>
                    <a:pt x="200" y="18372"/>
                    <a:pt x="193" y="18750"/>
                  </a:cubicBezTo>
                  <a:cubicBezTo>
                    <a:pt x="148" y="21320"/>
                    <a:pt x="4088" y="20387"/>
                    <a:pt x="4569" y="19031"/>
                  </a:cubicBezTo>
                  <a:cubicBezTo>
                    <a:pt x="5413" y="16632"/>
                    <a:pt x="5658" y="15507"/>
                    <a:pt x="6391" y="12737"/>
                  </a:cubicBezTo>
                  <a:cubicBezTo>
                    <a:pt x="7635" y="7998"/>
                    <a:pt x="10419" y="4214"/>
                    <a:pt x="553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50"/>
            <p:cNvSpPr/>
            <p:nvPr/>
          </p:nvSpPr>
          <p:spPr>
            <a:xfrm>
              <a:off x="4578250" y="3325300"/>
              <a:ext cx="133875" cy="590600"/>
            </a:xfrm>
            <a:custGeom>
              <a:rect b="b" l="l" r="r" t="t"/>
              <a:pathLst>
                <a:path extrusionOk="0" h="23624" w="5355">
                  <a:moveTo>
                    <a:pt x="415" y="4881"/>
                  </a:moveTo>
                  <a:lnTo>
                    <a:pt x="1" y="23297"/>
                  </a:lnTo>
                  <a:lnTo>
                    <a:pt x="1" y="23297"/>
                  </a:lnTo>
                  <a:cubicBezTo>
                    <a:pt x="1" y="23379"/>
                    <a:pt x="38" y="23438"/>
                    <a:pt x="119" y="23468"/>
                  </a:cubicBezTo>
                  <a:cubicBezTo>
                    <a:pt x="475" y="23623"/>
                    <a:pt x="1748" y="23431"/>
                    <a:pt x="2703" y="22720"/>
                  </a:cubicBezTo>
                  <a:cubicBezTo>
                    <a:pt x="3459" y="22157"/>
                    <a:pt x="3703" y="21335"/>
                    <a:pt x="3688" y="21053"/>
                  </a:cubicBezTo>
                  <a:cubicBezTo>
                    <a:pt x="4377" y="17284"/>
                    <a:pt x="5354" y="12834"/>
                    <a:pt x="5266" y="10057"/>
                  </a:cubicBezTo>
                  <a:cubicBezTo>
                    <a:pt x="5184" y="7376"/>
                    <a:pt x="4836" y="5962"/>
                    <a:pt x="4851" y="4821"/>
                  </a:cubicBezTo>
                  <a:cubicBezTo>
                    <a:pt x="4888" y="2222"/>
                    <a:pt x="467" y="1"/>
                    <a:pt x="415" y="488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50"/>
            <p:cNvSpPr/>
            <p:nvPr/>
          </p:nvSpPr>
          <p:spPr>
            <a:xfrm>
              <a:off x="4382950" y="2304500"/>
              <a:ext cx="189225" cy="380850"/>
            </a:xfrm>
            <a:custGeom>
              <a:rect b="b" l="l" r="r" t="t"/>
              <a:pathLst>
                <a:path extrusionOk="0" h="15234" w="7569">
                  <a:moveTo>
                    <a:pt x="4614" y="1"/>
                  </a:moveTo>
                  <a:cubicBezTo>
                    <a:pt x="3051" y="216"/>
                    <a:pt x="1985" y="667"/>
                    <a:pt x="1615" y="1482"/>
                  </a:cubicBezTo>
                  <a:cubicBezTo>
                    <a:pt x="0" y="5059"/>
                    <a:pt x="4147" y="12338"/>
                    <a:pt x="2836" y="15233"/>
                  </a:cubicBezTo>
                  <a:lnTo>
                    <a:pt x="6569" y="14219"/>
                  </a:lnTo>
                  <a:lnTo>
                    <a:pt x="7568" y="42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50"/>
            <p:cNvSpPr/>
            <p:nvPr/>
          </p:nvSpPr>
          <p:spPr>
            <a:xfrm>
              <a:off x="4482175" y="2472425"/>
              <a:ext cx="112200" cy="172000"/>
            </a:xfrm>
            <a:custGeom>
              <a:rect b="b" l="l" r="r" t="t"/>
              <a:pathLst>
                <a:path extrusionOk="0" h="6880" w="4488">
                  <a:moveTo>
                    <a:pt x="3547" y="0"/>
                  </a:moveTo>
                  <a:cubicBezTo>
                    <a:pt x="3592" y="763"/>
                    <a:pt x="3296" y="2600"/>
                    <a:pt x="4488" y="4295"/>
                  </a:cubicBezTo>
                  <a:lnTo>
                    <a:pt x="2281" y="6880"/>
                  </a:lnTo>
                  <a:lnTo>
                    <a:pt x="763" y="5976"/>
                  </a:lnTo>
                  <a:cubicBezTo>
                    <a:pt x="756" y="4310"/>
                    <a:pt x="630" y="3325"/>
                    <a:pt x="0" y="1970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50"/>
            <p:cNvSpPr/>
            <p:nvPr/>
          </p:nvSpPr>
          <p:spPr>
            <a:xfrm>
              <a:off x="4413500" y="2566650"/>
              <a:ext cx="385275" cy="571150"/>
            </a:xfrm>
            <a:custGeom>
              <a:rect b="b" l="l" r="r" t="t"/>
              <a:pathLst>
                <a:path extrusionOk="0" h="22846" w="15411">
                  <a:moveTo>
                    <a:pt x="7087" y="1"/>
                  </a:moveTo>
                  <a:cubicBezTo>
                    <a:pt x="7998" y="1193"/>
                    <a:pt x="8864" y="1756"/>
                    <a:pt x="10167" y="2192"/>
                  </a:cubicBezTo>
                  <a:cubicBezTo>
                    <a:pt x="12589" y="3000"/>
                    <a:pt x="11930" y="7250"/>
                    <a:pt x="11456" y="10072"/>
                  </a:cubicBezTo>
                  <a:cubicBezTo>
                    <a:pt x="11189" y="11678"/>
                    <a:pt x="11345" y="12841"/>
                    <a:pt x="11537" y="13730"/>
                  </a:cubicBezTo>
                  <a:cubicBezTo>
                    <a:pt x="11670" y="14344"/>
                    <a:pt x="11745" y="14840"/>
                    <a:pt x="12167" y="15337"/>
                  </a:cubicBezTo>
                  <a:cubicBezTo>
                    <a:pt x="13877" y="17358"/>
                    <a:pt x="15410" y="20002"/>
                    <a:pt x="15277" y="21890"/>
                  </a:cubicBezTo>
                  <a:lnTo>
                    <a:pt x="15225" y="21883"/>
                  </a:lnTo>
                  <a:cubicBezTo>
                    <a:pt x="15195" y="21979"/>
                    <a:pt x="15143" y="22060"/>
                    <a:pt x="15062" y="22142"/>
                  </a:cubicBezTo>
                  <a:cubicBezTo>
                    <a:pt x="14284" y="22845"/>
                    <a:pt x="11160" y="22623"/>
                    <a:pt x="8079" y="21638"/>
                  </a:cubicBezTo>
                  <a:cubicBezTo>
                    <a:pt x="5258" y="20735"/>
                    <a:pt x="3458" y="19506"/>
                    <a:pt x="3762" y="18758"/>
                  </a:cubicBezTo>
                  <a:cubicBezTo>
                    <a:pt x="3895" y="17306"/>
                    <a:pt x="3947" y="15077"/>
                    <a:pt x="3754" y="14463"/>
                  </a:cubicBezTo>
                  <a:cubicBezTo>
                    <a:pt x="3577" y="13893"/>
                    <a:pt x="2599" y="11205"/>
                    <a:pt x="1785" y="9916"/>
                  </a:cubicBezTo>
                  <a:cubicBezTo>
                    <a:pt x="822" y="9057"/>
                    <a:pt x="333" y="8005"/>
                    <a:pt x="170" y="7095"/>
                  </a:cubicBezTo>
                  <a:cubicBezTo>
                    <a:pt x="0" y="6162"/>
                    <a:pt x="1059" y="2185"/>
                    <a:pt x="1585" y="1119"/>
                  </a:cubicBezTo>
                  <a:cubicBezTo>
                    <a:pt x="1807" y="674"/>
                    <a:pt x="2733" y="674"/>
                    <a:pt x="3377" y="786"/>
                  </a:cubicBezTo>
                  <a:cubicBezTo>
                    <a:pt x="3377" y="1926"/>
                    <a:pt x="6228" y="2304"/>
                    <a:pt x="7087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50"/>
            <p:cNvSpPr/>
            <p:nvPr/>
          </p:nvSpPr>
          <p:spPr>
            <a:xfrm>
              <a:off x="4410525" y="2342650"/>
              <a:ext cx="194050" cy="225325"/>
            </a:xfrm>
            <a:custGeom>
              <a:rect b="b" l="l" r="r" t="t"/>
              <a:pathLst>
                <a:path extrusionOk="0" h="9013" w="7762">
                  <a:moveTo>
                    <a:pt x="1037" y="0"/>
                  </a:moveTo>
                  <a:cubicBezTo>
                    <a:pt x="1" y="2488"/>
                    <a:pt x="956" y="3851"/>
                    <a:pt x="1119" y="5673"/>
                  </a:cubicBezTo>
                  <a:cubicBezTo>
                    <a:pt x="1208" y="6635"/>
                    <a:pt x="1622" y="7346"/>
                    <a:pt x="1948" y="7850"/>
                  </a:cubicBezTo>
                  <a:cubicBezTo>
                    <a:pt x="2415" y="8568"/>
                    <a:pt x="2859" y="8872"/>
                    <a:pt x="3348" y="8924"/>
                  </a:cubicBezTo>
                  <a:cubicBezTo>
                    <a:pt x="4273" y="9012"/>
                    <a:pt x="7613" y="6687"/>
                    <a:pt x="7643" y="5436"/>
                  </a:cubicBezTo>
                  <a:lnTo>
                    <a:pt x="7761" y="578"/>
                  </a:lnTo>
                  <a:close/>
                </a:path>
              </a:pathLst>
            </a:custGeom>
            <a:solidFill>
              <a:srgbClr val="FED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50"/>
            <p:cNvSpPr/>
            <p:nvPr/>
          </p:nvSpPr>
          <p:spPr>
            <a:xfrm>
              <a:off x="4418300" y="2265450"/>
              <a:ext cx="235700" cy="438025"/>
            </a:xfrm>
            <a:custGeom>
              <a:rect b="b" l="l" r="r" t="t"/>
              <a:pathLst>
                <a:path extrusionOk="0" h="17521" w="9428">
                  <a:moveTo>
                    <a:pt x="5606" y="11367"/>
                  </a:moveTo>
                  <a:cubicBezTo>
                    <a:pt x="6036" y="13500"/>
                    <a:pt x="5828" y="16536"/>
                    <a:pt x="5473" y="17521"/>
                  </a:cubicBezTo>
                  <a:cubicBezTo>
                    <a:pt x="7376" y="16892"/>
                    <a:pt x="8968" y="15070"/>
                    <a:pt x="9235" y="12671"/>
                  </a:cubicBezTo>
                  <a:cubicBezTo>
                    <a:pt x="9427" y="10967"/>
                    <a:pt x="9153" y="7398"/>
                    <a:pt x="8790" y="5384"/>
                  </a:cubicBezTo>
                  <a:cubicBezTo>
                    <a:pt x="8265" y="2429"/>
                    <a:pt x="6184" y="0"/>
                    <a:pt x="2452" y="1378"/>
                  </a:cubicBezTo>
                  <a:cubicBezTo>
                    <a:pt x="1615" y="1622"/>
                    <a:pt x="408" y="2266"/>
                    <a:pt x="312" y="3651"/>
                  </a:cubicBezTo>
                  <a:cubicBezTo>
                    <a:pt x="1" y="8250"/>
                    <a:pt x="5769" y="7043"/>
                    <a:pt x="5606" y="113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50"/>
            <p:cNvSpPr/>
            <p:nvPr/>
          </p:nvSpPr>
          <p:spPr>
            <a:xfrm>
              <a:off x="4540475" y="3845525"/>
              <a:ext cx="78725" cy="106475"/>
            </a:xfrm>
            <a:custGeom>
              <a:rect b="b" l="l" r="r" t="t"/>
              <a:pathLst>
                <a:path extrusionOk="0" h="4259" w="3149">
                  <a:moveTo>
                    <a:pt x="890" y="207"/>
                  </a:moveTo>
                  <a:cubicBezTo>
                    <a:pt x="1119" y="0"/>
                    <a:pt x="2148" y="170"/>
                    <a:pt x="2578" y="829"/>
                  </a:cubicBezTo>
                  <a:cubicBezTo>
                    <a:pt x="3148" y="1696"/>
                    <a:pt x="1178" y="3503"/>
                    <a:pt x="1" y="4258"/>
                  </a:cubicBezTo>
                  <a:cubicBezTo>
                    <a:pt x="771" y="2792"/>
                    <a:pt x="386" y="667"/>
                    <a:pt x="890" y="2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50"/>
            <p:cNvSpPr/>
            <p:nvPr/>
          </p:nvSpPr>
          <p:spPr>
            <a:xfrm>
              <a:off x="3904575" y="2763450"/>
              <a:ext cx="102575" cy="326950"/>
            </a:xfrm>
            <a:custGeom>
              <a:rect b="b" l="l" r="r" t="t"/>
              <a:pathLst>
                <a:path extrusionOk="0" h="13078" w="4103">
                  <a:moveTo>
                    <a:pt x="3074" y="0"/>
                  </a:moveTo>
                  <a:cubicBezTo>
                    <a:pt x="4103" y="1229"/>
                    <a:pt x="3222" y="10086"/>
                    <a:pt x="3096" y="11908"/>
                  </a:cubicBezTo>
                  <a:cubicBezTo>
                    <a:pt x="2866" y="12322"/>
                    <a:pt x="2000" y="13078"/>
                    <a:pt x="623" y="12915"/>
                  </a:cubicBezTo>
                  <a:cubicBezTo>
                    <a:pt x="312" y="12522"/>
                    <a:pt x="274" y="12034"/>
                    <a:pt x="260" y="11945"/>
                  </a:cubicBezTo>
                  <a:cubicBezTo>
                    <a:pt x="1" y="9412"/>
                    <a:pt x="319" y="4702"/>
                    <a:pt x="252" y="215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50"/>
            <p:cNvSpPr/>
            <p:nvPr/>
          </p:nvSpPr>
          <p:spPr>
            <a:xfrm>
              <a:off x="3680750" y="2610900"/>
              <a:ext cx="252175" cy="274000"/>
            </a:xfrm>
            <a:custGeom>
              <a:rect b="b" l="l" r="r" t="t"/>
              <a:pathLst>
                <a:path extrusionOk="0" h="10960" w="10087">
                  <a:moveTo>
                    <a:pt x="3903" y="0"/>
                  </a:moveTo>
                  <a:cubicBezTo>
                    <a:pt x="3533" y="1829"/>
                    <a:pt x="3733" y="3614"/>
                    <a:pt x="3526" y="4910"/>
                  </a:cubicBezTo>
                  <a:cubicBezTo>
                    <a:pt x="3274" y="6495"/>
                    <a:pt x="2267" y="7331"/>
                    <a:pt x="1704" y="8235"/>
                  </a:cubicBezTo>
                  <a:cubicBezTo>
                    <a:pt x="1" y="10960"/>
                    <a:pt x="10086" y="5917"/>
                    <a:pt x="10057" y="5776"/>
                  </a:cubicBezTo>
                  <a:cubicBezTo>
                    <a:pt x="9524" y="3385"/>
                    <a:pt x="7554" y="2096"/>
                    <a:pt x="5710" y="763"/>
                  </a:cubicBezTo>
                  <a:cubicBezTo>
                    <a:pt x="5710" y="763"/>
                    <a:pt x="3881" y="23"/>
                    <a:pt x="39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50"/>
            <p:cNvSpPr/>
            <p:nvPr/>
          </p:nvSpPr>
          <p:spPr>
            <a:xfrm>
              <a:off x="3726475" y="3090375"/>
              <a:ext cx="162200" cy="898650"/>
            </a:xfrm>
            <a:custGeom>
              <a:rect b="b" l="l" r="r" t="t"/>
              <a:pathLst>
                <a:path extrusionOk="0" h="35946" w="6488">
                  <a:moveTo>
                    <a:pt x="5155" y="193"/>
                  </a:moveTo>
                  <a:lnTo>
                    <a:pt x="5725" y="193"/>
                  </a:lnTo>
                  <a:lnTo>
                    <a:pt x="5629" y="5436"/>
                  </a:lnTo>
                  <a:cubicBezTo>
                    <a:pt x="5784" y="8472"/>
                    <a:pt x="6340" y="14448"/>
                    <a:pt x="6428" y="17462"/>
                  </a:cubicBezTo>
                  <a:cubicBezTo>
                    <a:pt x="6488" y="19402"/>
                    <a:pt x="5999" y="20365"/>
                    <a:pt x="6058" y="21809"/>
                  </a:cubicBezTo>
                  <a:cubicBezTo>
                    <a:pt x="6228" y="25904"/>
                    <a:pt x="5695" y="29925"/>
                    <a:pt x="5629" y="34160"/>
                  </a:cubicBezTo>
                  <a:lnTo>
                    <a:pt x="3770" y="35945"/>
                  </a:lnTo>
                  <a:cubicBezTo>
                    <a:pt x="2896" y="29569"/>
                    <a:pt x="1519" y="26081"/>
                    <a:pt x="1667" y="22423"/>
                  </a:cubicBezTo>
                  <a:cubicBezTo>
                    <a:pt x="1919" y="16329"/>
                    <a:pt x="1667" y="16425"/>
                    <a:pt x="1015" y="12619"/>
                  </a:cubicBezTo>
                  <a:cubicBezTo>
                    <a:pt x="1" y="6747"/>
                    <a:pt x="719" y="10916"/>
                    <a:pt x="919" y="8583"/>
                  </a:cubicBezTo>
                  <a:cubicBezTo>
                    <a:pt x="1075" y="6799"/>
                    <a:pt x="1400" y="4525"/>
                    <a:pt x="2859" y="1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50"/>
            <p:cNvSpPr/>
            <p:nvPr/>
          </p:nvSpPr>
          <p:spPr>
            <a:xfrm>
              <a:off x="3625775" y="3166475"/>
              <a:ext cx="162200" cy="898625"/>
            </a:xfrm>
            <a:custGeom>
              <a:rect b="b" l="l" r="r" t="t"/>
              <a:pathLst>
                <a:path extrusionOk="0" h="35945" w="6488">
                  <a:moveTo>
                    <a:pt x="5147" y="193"/>
                  </a:moveTo>
                  <a:lnTo>
                    <a:pt x="5725" y="193"/>
                  </a:lnTo>
                  <a:lnTo>
                    <a:pt x="5628" y="5436"/>
                  </a:lnTo>
                  <a:cubicBezTo>
                    <a:pt x="5784" y="8479"/>
                    <a:pt x="6332" y="14448"/>
                    <a:pt x="6428" y="17461"/>
                  </a:cubicBezTo>
                  <a:cubicBezTo>
                    <a:pt x="6487" y="19402"/>
                    <a:pt x="5991" y="20364"/>
                    <a:pt x="6058" y="21808"/>
                  </a:cubicBezTo>
                  <a:cubicBezTo>
                    <a:pt x="6228" y="25911"/>
                    <a:pt x="5695" y="29924"/>
                    <a:pt x="5628" y="34160"/>
                  </a:cubicBezTo>
                  <a:lnTo>
                    <a:pt x="3770" y="35945"/>
                  </a:lnTo>
                  <a:cubicBezTo>
                    <a:pt x="2896" y="29569"/>
                    <a:pt x="1518" y="26088"/>
                    <a:pt x="1667" y="22423"/>
                  </a:cubicBezTo>
                  <a:cubicBezTo>
                    <a:pt x="1918" y="16328"/>
                    <a:pt x="1667" y="16425"/>
                    <a:pt x="1008" y="12618"/>
                  </a:cubicBezTo>
                  <a:cubicBezTo>
                    <a:pt x="0" y="6754"/>
                    <a:pt x="719" y="10915"/>
                    <a:pt x="919" y="8583"/>
                  </a:cubicBezTo>
                  <a:cubicBezTo>
                    <a:pt x="1067" y="6798"/>
                    <a:pt x="1393" y="4525"/>
                    <a:pt x="2859" y="0"/>
                  </a:cubicBezTo>
                  <a:close/>
                </a:path>
              </a:pathLst>
            </a:custGeom>
            <a:solidFill>
              <a:srgbClr val="FED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50"/>
            <p:cNvSpPr/>
            <p:nvPr/>
          </p:nvSpPr>
          <p:spPr>
            <a:xfrm>
              <a:off x="3693350" y="3933450"/>
              <a:ext cx="152925" cy="195700"/>
            </a:xfrm>
            <a:custGeom>
              <a:rect b="b" l="l" r="r" t="t"/>
              <a:pathLst>
                <a:path extrusionOk="0" h="7828" w="6117">
                  <a:moveTo>
                    <a:pt x="2948" y="1704"/>
                  </a:moveTo>
                  <a:cubicBezTo>
                    <a:pt x="2903" y="2881"/>
                    <a:pt x="3133" y="3488"/>
                    <a:pt x="3281" y="3888"/>
                  </a:cubicBezTo>
                  <a:cubicBezTo>
                    <a:pt x="3651" y="4881"/>
                    <a:pt x="5391" y="6095"/>
                    <a:pt x="6117" y="6821"/>
                  </a:cubicBezTo>
                  <a:lnTo>
                    <a:pt x="5880" y="7791"/>
                  </a:lnTo>
                  <a:lnTo>
                    <a:pt x="4991" y="7828"/>
                  </a:lnTo>
                  <a:lnTo>
                    <a:pt x="3829" y="7731"/>
                  </a:lnTo>
                  <a:cubicBezTo>
                    <a:pt x="3207" y="7213"/>
                    <a:pt x="2577" y="6561"/>
                    <a:pt x="2155" y="6221"/>
                  </a:cubicBezTo>
                  <a:cubicBezTo>
                    <a:pt x="533" y="4903"/>
                    <a:pt x="0" y="4799"/>
                    <a:pt x="363" y="3829"/>
                  </a:cubicBezTo>
                  <a:cubicBezTo>
                    <a:pt x="504" y="3466"/>
                    <a:pt x="748" y="1852"/>
                    <a:pt x="326" y="1"/>
                  </a:cubicBezTo>
                  <a:close/>
                </a:path>
              </a:pathLst>
            </a:custGeom>
            <a:solidFill>
              <a:srgbClr val="FED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50"/>
            <p:cNvSpPr/>
            <p:nvPr/>
          </p:nvSpPr>
          <p:spPr>
            <a:xfrm>
              <a:off x="3688900" y="4019900"/>
              <a:ext cx="179775" cy="135925"/>
            </a:xfrm>
            <a:custGeom>
              <a:rect b="b" l="l" r="r" t="t"/>
              <a:pathLst>
                <a:path extrusionOk="0" h="5437" w="7191">
                  <a:moveTo>
                    <a:pt x="5725" y="2852"/>
                  </a:moveTo>
                  <a:cubicBezTo>
                    <a:pt x="5873" y="3052"/>
                    <a:pt x="6021" y="3274"/>
                    <a:pt x="6021" y="3466"/>
                  </a:cubicBezTo>
                  <a:cubicBezTo>
                    <a:pt x="6028" y="3740"/>
                    <a:pt x="5769" y="3940"/>
                    <a:pt x="5184" y="3985"/>
                  </a:cubicBezTo>
                  <a:cubicBezTo>
                    <a:pt x="4488" y="4037"/>
                    <a:pt x="3340" y="3215"/>
                    <a:pt x="2592" y="2452"/>
                  </a:cubicBezTo>
                  <a:cubicBezTo>
                    <a:pt x="1807" y="1652"/>
                    <a:pt x="1030" y="949"/>
                    <a:pt x="623" y="1"/>
                  </a:cubicBezTo>
                  <a:cubicBezTo>
                    <a:pt x="149" y="571"/>
                    <a:pt x="1" y="1237"/>
                    <a:pt x="171" y="2126"/>
                  </a:cubicBezTo>
                  <a:lnTo>
                    <a:pt x="304" y="3126"/>
                  </a:lnTo>
                  <a:lnTo>
                    <a:pt x="1400" y="3711"/>
                  </a:lnTo>
                  <a:lnTo>
                    <a:pt x="1867" y="3533"/>
                  </a:lnTo>
                  <a:lnTo>
                    <a:pt x="1904" y="3200"/>
                  </a:lnTo>
                  <a:cubicBezTo>
                    <a:pt x="2481" y="3600"/>
                    <a:pt x="3177" y="4540"/>
                    <a:pt x="3651" y="4799"/>
                  </a:cubicBezTo>
                  <a:cubicBezTo>
                    <a:pt x="4814" y="5436"/>
                    <a:pt x="5636" y="5399"/>
                    <a:pt x="6250" y="5392"/>
                  </a:cubicBezTo>
                  <a:cubicBezTo>
                    <a:pt x="6702" y="5392"/>
                    <a:pt x="7191" y="5073"/>
                    <a:pt x="7124" y="4585"/>
                  </a:cubicBezTo>
                  <a:cubicBezTo>
                    <a:pt x="7013" y="3777"/>
                    <a:pt x="6088" y="3089"/>
                    <a:pt x="5725" y="285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50"/>
            <p:cNvSpPr/>
            <p:nvPr/>
          </p:nvSpPr>
          <p:spPr>
            <a:xfrm>
              <a:off x="3793500" y="3877925"/>
              <a:ext cx="152950" cy="195700"/>
            </a:xfrm>
            <a:custGeom>
              <a:rect b="b" l="l" r="r" t="t"/>
              <a:pathLst>
                <a:path extrusionOk="0" h="7828" w="6118">
                  <a:moveTo>
                    <a:pt x="2948" y="1703"/>
                  </a:moveTo>
                  <a:cubicBezTo>
                    <a:pt x="2903" y="2873"/>
                    <a:pt x="3133" y="3488"/>
                    <a:pt x="3281" y="3888"/>
                  </a:cubicBezTo>
                  <a:cubicBezTo>
                    <a:pt x="3651" y="4880"/>
                    <a:pt x="5391" y="6094"/>
                    <a:pt x="6117" y="6820"/>
                  </a:cubicBezTo>
                  <a:lnTo>
                    <a:pt x="5880" y="7790"/>
                  </a:lnTo>
                  <a:lnTo>
                    <a:pt x="4991" y="7827"/>
                  </a:lnTo>
                  <a:lnTo>
                    <a:pt x="3829" y="7731"/>
                  </a:lnTo>
                  <a:cubicBezTo>
                    <a:pt x="3207" y="7213"/>
                    <a:pt x="2577" y="6561"/>
                    <a:pt x="2155" y="6220"/>
                  </a:cubicBezTo>
                  <a:cubicBezTo>
                    <a:pt x="526" y="4895"/>
                    <a:pt x="0" y="4799"/>
                    <a:pt x="363" y="3828"/>
                  </a:cubicBezTo>
                  <a:cubicBezTo>
                    <a:pt x="504" y="3458"/>
                    <a:pt x="748" y="1851"/>
                    <a:pt x="326" y="0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50"/>
            <p:cNvSpPr/>
            <p:nvPr/>
          </p:nvSpPr>
          <p:spPr>
            <a:xfrm>
              <a:off x="3788875" y="3964375"/>
              <a:ext cx="179975" cy="135900"/>
            </a:xfrm>
            <a:custGeom>
              <a:rect b="b" l="l" r="r" t="t"/>
              <a:pathLst>
                <a:path extrusionOk="0" h="5436" w="7199">
                  <a:moveTo>
                    <a:pt x="5732" y="2851"/>
                  </a:moveTo>
                  <a:cubicBezTo>
                    <a:pt x="5880" y="3051"/>
                    <a:pt x="6021" y="3273"/>
                    <a:pt x="6028" y="3466"/>
                  </a:cubicBezTo>
                  <a:cubicBezTo>
                    <a:pt x="6035" y="3740"/>
                    <a:pt x="5769" y="3940"/>
                    <a:pt x="5191" y="3984"/>
                  </a:cubicBezTo>
                  <a:cubicBezTo>
                    <a:pt x="4488" y="4036"/>
                    <a:pt x="3340" y="3214"/>
                    <a:pt x="2600" y="2451"/>
                  </a:cubicBezTo>
                  <a:cubicBezTo>
                    <a:pt x="1807" y="1652"/>
                    <a:pt x="1037" y="948"/>
                    <a:pt x="630" y="0"/>
                  </a:cubicBezTo>
                  <a:cubicBezTo>
                    <a:pt x="156" y="570"/>
                    <a:pt x="0" y="1237"/>
                    <a:pt x="178" y="2125"/>
                  </a:cubicBezTo>
                  <a:lnTo>
                    <a:pt x="311" y="3125"/>
                  </a:lnTo>
                  <a:lnTo>
                    <a:pt x="1407" y="3710"/>
                  </a:lnTo>
                  <a:lnTo>
                    <a:pt x="1874" y="3532"/>
                  </a:lnTo>
                  <a:lnTo>
                    <a:pt x="1911" y="3199"/>
                  </a:lnTo>
                  <a:cubicBezTo>
                    <a:pt x="2488" y="3599"/>
                    <a:pt x="3185" y="4540"/>
                    <a:pt x="3658" y="4799"/>
                  </a:cubicBezTo>
                  <a:cubicBezTo>
                    <a:pt x="4821" y="5436"/>
                    <a:pt x="5643" y="5399"/>
                    <a:pt x="6258" y="5391"/>
                  </a:cubicBezTo>
                  <a:cubicBezTo>
                    <a:pt x="6709" y="5384"/>
                    <a:pt x="7198" y="5073"/>
                    <a:pt x="7131" y="4584"/>
                  </a:cubicBezTo>
                  <a:cubicBezTo>
                    <a:pt x="7020" y="3777"/>
                    <a:pt x="6095" y="3088"/>
                    <a:pt x="5732" y="28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50"/>
            <p:cNvSpPr/>
            <p:nvPr/>
          </p:nvSpPr>
          <p:spPr>
            <a:xfrm>
              <a:off x="3611900" y="3031700"/>
              <a:ext cx="305300" cy="600025"/>
            </a:xfrm>
            <a:custGeom>
              <a:rect b="b" l="l" r="r" t="t"/>
              <a:pathLst>
                <a:path extrusionOk="0" h="24001" w="12212">
                  <a:moveTo>
                    <a:pt x="0" y="9819"/>
                  </a:moveTo>
                  <a:cubicBezTo>
                    <a:pt x="7" y="13181"/>
                    <a:pt x="1207" y="17128"/>
                    <a:pt x="1725" y="22193"/>
                  </a:cubicBezTo>
                  <a:cubicBezTo>
                    <a:pt x="1725" y="22608"/>
                    <a:pt x="1933" y="22963"/>
                    <a:pt x="2377" y="23223"/>
                  </a:cubicBezTo>
                  <a:cubicBezTo>
                    <a:pt x="3710" y="24000"/>
                    <a:pt x="6657" y="23556"/>
                    <a:pt x="8945" y="22230"/>
                  </a:cubicBezTo>
                  <a:cubicBezTo>
                    <a:pt x="10589" y="21283"/>
                    <a:pt x="11456" y="20142"/>
                    <a:pt x="11315" y="19283"/>
                  </a:cubicBezTo>
                  <a:lnTo>
                    <a:pt x="11315" y="19276"/>
                  </a:lnTo>
                  <a:cubicBezTo>
                    <a:pt x="12211" y="7383"/>
                    <a:pt x="11974" y="5976"/>
                    <a:pt x="11189" y="3503"/>
                  </a:cubicBezTo>
                  <a:cubicBezTo>
                    <a:pt x="10745" y="2118"/>
                    <a:pt x="9871" y="667"/>
                    <a:pt x="9930" y="0"/>
                  </a:cubicBezTo>
                  <a:cubicBezTo>
                    <a:pt x="7198" y="2925"/>
                    <a:pt x="4228" y="348"/>
                    <a:pt x="2236" y="2059"/>
                  </a:cubicBezTo>
                  <a:cubicBezTo>
                    <a:pt x="1407" y="5073"/>
                    <a:pt x="0" y="5443"/>
                    <a:pt x="0" y="98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50"/>
            <p:cNvSpPr/>
            <p:nvPr/>
          </p:nvSpPr>
          <p:spPr>
            <a:xfrm>
              <a:off x="3679275" y="2729000"/>
              <a:ext cx="331025" cy="541725"/>
            </a:xfrm>
            <a:custGeom>
              <a:rect b="b" l="l" r="r" t="t"/>
              <a:pathLst>
                <a:path extrusionOk="0" h="21669" w="13241">
                  <a:moveTo>
                    <a:pt x="3481" y="2015"/>
                  </a:moveTo>
                  <a:cubicBezTo>
                    <a:pt x="2022" y="2859"/>
                    <a:pt x="771" y="4000"/>
                    <a:pt x="504" y="5769"/>
                  </a:cubicBezTo>
                  <a:cubicBezTo>
                    <a:pt x="252" y="7443"/>
                    <a:pt x="8" y="10050"/>
                    <a:pt x="8" y="12730"/>
                  </a:cubicBezTo>
                  <a:cubicBezTo>
                    <a:pt x="1" y="21668"/>
                    <a:pt x="9827" y="11116"/>
                    <a:pt x="9849" y="11109"/>
                  </a:cubicBezTo>
                  <a:cubicBezTo>
                    <a:pt x="10605" y="10642"/>
                    <a:pt x="11723" y="10420"/>
                    <a:pt x="12337" y="9205"/>
                  </a:cubicBezTo>
                  <a:cubicBezTo>
                    <a:pt x="13241" y="7428"/>
                    <a:pt x="12708" y="4844"/>
                    <a:pt x="12493" y="2333"/>
                  </a:cubicBezTo>
                  <a:cubicBezTo>
                    <a:pt x="12523" y="1785"/>
                    <a:pt x="12263" y="1312"/>
                    <a:pt x="11678" y="971"/>
                  </a:cubicBezTo>
                  <a:cubicBezTo>
                    <a:pt x="10012" y="1"/>
                    <a:pt x="6332" y="371"/>
                    <a:pt x="3481" y="2015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50"/>
            <p:cNvSpPr/>
            <p:nvPr/>
          </p:nvSpPr>
          <p:spPr>
            <a:xfrm>
              <a:off x="3617825" y="2742150"/>
              <a:ext cx="392475" cy="488400"/>
            </a:xfrm>
            <a:custGeom>
              <a:rect b="b" l="l" r="r" t="t"/>
              <a:pathLst>
                <a:path extrusionOk="0" h="19536" w="15699">
                  <a:moveTo>
                    <a:pt x="14951" y="1807"/>
                  </a:moveTo>
                  <a:cubicBezTo>
                    <a:pt x="15166" y="4318"/>
                    <a:pt x="15699" y="6902"/>
                    <a:pt x="14795" y="8679"/>
                  </a:cubicBezTo>
                  <a:cubicBezTo>
                    <a:pt x="14181" y="9894"/>
                    <a:pt x="13063" y="10116"/>
                    <a:pt x="12307" y="10583"/>
                  </a:cubicBezTo>
                  <a:cubicBezTo>
                    <a:pt x="11567" y="11027"/>
                    <a:pt x="10804" y="12345"/>
                    <a:pt x="10041" y="15618"/>
                  </a:cubicBezTo>
                  <a:lnTo>
                    <a:pt x="1259" y="19535"/>
                  </a:lnTo>
                  <a:cubicBezTo>
                    <a:pt x="0" y="16773"/>
                    <a:pt x="1911" y="14996"/>
                    <a:pt x="2466" y="12204"/>
                  </a:cubicBezTo>
                  <a:cubicBezTo>
                    <a:pt x="2496" y="12019"/>
                    <a:pt x="2533" y="11834"/>
                    <a:pt x="2562" y="11656"/>
                  </a:cubicBezTo>
                  <a:cubicBezTo>
                    <a:pt x="3777" y="12115"/>
                    <a:pt x="5235" y="11434"/>
                    <a:pt x="5746" y="9731"/>
                  </a:cubicBezTo>
                  <a:cubicBezTo>
                    <a:pt x="6998" y="5547"/>
                    <a:pt x="6450" y="2837"/>
                    <a:pt x="4665" y="2333"/>
                  </a:cubicBezTo>
                  <a:cubicBezTo>
                    <a:pt x="5376" y="1770"/>
                    <a:pt x="5961" y="1319"/>
                    <a:pt x="6902" y="985"/>
                  </a:cubicBezTo>
                  <a:cubicBezTo>
                    <a:pt x="9019" y="2926"/>
                    <a:pt x="10945" y="5888"/>
                    <a:pt x="11493" y="8702"/>
                  </a:cubicBezTo>
                  <a:cubicBezTo>
                    <a:pt x="13188" y="5873"/>
                    <a:pt x="13388" y="2896"/>
                    <a:pt x="12789" y="1"/>
                  </a:cubicBezTo>
                  <a:cubicBezTo>
                    <a:pt x="13314" y="82"/>
                    <a:pt x="13773" y="238"/>
                    <a:pt x="14136" y="445"/>
                  </a:cubicBezTo>
                  <a:cubicBezTo>
                    <a:pt x="14721" y="786"/>
                    <a:pt x="14981" y="1259"/>
                    <a:pt x="14951" y="180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50"/>
            <p:cNvSpPr/>
            <p:nvPr/>
          </p:nvSpPr>
          <p:spPr>
            <a:xfrm>
              <a:off x="3818500" y="2686425"/>
              <a:ext cx="105550" cy="152025"/>
            </a:xfrm>
            <a:custGeom>
              <a:rect b="b" l="l" r="r" t="t"/>
              <a:pathLst>
                <a:path extrusionOk="0" h="6081" w="4222">
                  <a:moveTo>
                    <a:pt x="311" y="1"/>
                  </a:moveTo>
                  <a:cubicBezTo>
                    <a:pt x="274" y="823"/>
                    <a:pt x="193" y="2570"/>
                    <a:pt x="52" y="3155"/>
                  </a:cubicBezTo>
                  <a:cubicBezTo>
                    <a:pt x="0" y="5029"/>
                    <a:pt x="2570" y="6080"/>
                    <a:pt x="3740" y="4666"/>
                  </a:cubicBezTo>
                  <a:lnTo>
                    <a:pt x="4221" y="1800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50"/>
            <p:cNvSpPr/>
            <p:nvPr/>
          </p:nvSpPr>
          <p:spPr>
            <a:xfrm>
              <a:off x="3836275" y="2551850"/>
              <a:ext cx="177925" cy="212175"/>
            </a:xfrm>
            <a:custGeom>
              <a:rect b="b" l="l" r="r" t="t"/>
              <a:pathLst>
                <a:path extrusionOk="0" h="8487" w="7117">
                  <a:moveTo>
                    <a:pt x="3932" y="0"/>
                  </a:moveTo>
                  <a:cubicBezTo>
                    <a:pt x="7116" y="1355"/>
                    <a:pt x="5872" y="7465"/>
                    <a:pt x="3488" y="8486"/>
                  </a:cubicBezTo>
                  <a:lnTo>
                    <a:pt x="496" y="7339"/>
                  </a:lnTo>
                  <a:lnTo>
                    <a:pt x="0" y="4436"/>
                  </a:lnTo>
                  <a:lnTo>
                    <a:pt x="1622" y="146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50"/>
            <p:cNvSpPr/>
            <p:nvPr/>
          </p:nvSpPr>
          <p:spPr>
            <a:xfrm>
              <a:off x="3780900" y="2551650"/>
              <a:ext cx="191275" cy="235150"/>
            </a:xfrm>
            <a:custGeom>
              <a:rect b="b" l="l" r="r" t="t"/>
              <a:pathLst>
                <a:path extrusionOk="0" h="9406" w="7651">
                  <a:moveTo>
                    <a:pt x="7450" y="3415"/>
                  </a:moveTo>
                  <a:cubicBezTo>
                    <a:pt x="7650" y="4125"/>
                    <a:pt x="7621" y="5369"/>
                    <a:pt x="7199" y="6702"/>
                  </a:cubicBezTo>
                  <a:cubicBezTo>
                    <a:pt x="6939" y="7524"/>
                    <a:pt x="6747" y="7909"/>
                    <a:pt x="6488" y="8354"/>
                  </a:cubicBezTo>
                  <a:cubicBezTo>
                    <a:pt x="6229" y="8798"/>
                    <a:pt x="5769" y="9316"/>
                    <a:pt x="5370" y="9346"/>
                  </a:cubicBezTo>
                  <a:cubicBezTo>
                    <a:pt x="4592" y="9405"/>
                    <a:pt x="2837" y="8183"/>
                    <a:pt x="2533" y="7954"/>
                  </a:cubicBezTo>
                  <a:cubicBezTo>
                    <a:pt x="2045" y="7591"/>
                    <a:pt x="1778" y="7295"/>
                    <a:pt x="1778" y="6858"/>
                  </a:cubicBezTo>
                  <a:lnTo>
                    <a:pt x="1778" y="6458"/>
                  </a:lnTo>
                  <a:cubicBezTo>
                    <a:pt x="1489" y="6273"/>
                    <a:pt x="1186" y="6295"/>
                    <a:pt x="919" y="5910"/>
                  </a:cubicBezTo>
                  <a:cubicBezTo>
                    <a:pt x="660" y="5532"/>
                    <a:pt x="364" y="5221"/>
                    <a:pt x="260" y="4288"/>
                  </a:cubicBezTo>
                  <a:cubicBezTo>
                    <a:pt x="1" y="1904"/>
                    <a:pt x="1297" y="867"/>
                    <a:pt x="2696" y="497"/>
                  </a:cubicBezTo>
                  <a:cubicBezTo>
                    <a:pt x="4540" y="1"/>
                    <a:pt x="6732" y="852"/>
                    <a:pt x="7450" y="3415"/>
                  </a:cubicBezTo>
                  <a:close/>
                </a:path>
              </a:pathLst>
            </a:custGeom>
            <a:solidFill>
              <a:srgbClr val="FED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50"/>
            <p:cNvSpPr/>
            <p:nvPr/>
          </p:nvSpPr>
          <p:spPr>
            <a:xfrm>
              <a:off x="3752400" y="2525175"/>
              <a:ext cx="226800" cy="187575"/>
            </a:xfrm>
            <a:custGeom>
              <a:rect b="b" l="l" r="r" t="t"/>
              <a:pathLst>
                <a:path extrusionOk="0" h="7503" w="9072">
                  <a:moveTo>
                    <a:pt x="3170" y="7502"/>
                  </a:moveTo>
                  <a:cubicBezTo>
                    <a:pt x="3037" y="7199"/>
                    <a:pt x="2955" y="6688"/>
                    <a:pt x="2866" y="6266"/>
                  </a:cubicBezTo>
                  <a:cubicBezTo>
                    <a:pt x="2763" y="5777"/>
                    <a:pt x="2615" y="5333"/>
                    <a:pt x="2015" y="5333"/>
                  </a:cubicBezTo>
                  <a:cubicBezTo>
                    <a:pt x="1674" y="5333"/>
                    <a:pt x="1467" y="5814"/>
                    <a:pt x="1859" y="6739"/>
                  </a:cubicBezTo>
                  <a:cubicBezTo>
                    <a:pt x="1" y="4859"/>
                    <a:pt x="1104" y="1156"/>
                    <a:pt x="3740" y="556"/>
                  </a:cubicBezTo>
                  <a:cubicBezTo>
                    <a:pt x="6199" y="1"/>
                    <a:pt x="9072" y="1186"/>
                    <a:pt x="7702" y="3629"/>
                  </a:cubicBezTo>
                  <a:cubicBezTo>
                    <a:pt x="7035" y="4829"/>
                    <a:pt x="5495" y="5288"/>
                    <a:pt x="3992" y="5984"/>
                  </a:cubicBezTo>
                  <a:cubicBezTo>
                    <a:pt x="3718" y="6117"/>
                    <a:pt x="3207" y="7013"/>
                    <a:pt x="3170" y="750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50"/>
            <p:cNvSpPr/>
            <p:nvPr/>
          </p:nvSpPr>
          <p:spPr>
            <a:xfrm>
              <a:off x="3919375" y="2669575"/>
              <a:ext cx="55200" cy="43350"/>
            </a:xfrm>
            <a:custGeom>
              <a:rect b="b" l="l" r="r" t="t"/>
              <a:pathLst>
                <a:path extrusionOk="0" h="1734" w="2208">
                  <a:moveTo>
                    <a:pt x="1186" y="319"/>
                  </a:moveTo>
                  <a:cubicBezTo>
                    <a:pt x="941" y="378"/>
                    <a:pt x="645" y="453"/>
                    <a:pt x="438" y="564"/>
                  </a:cubicBezTo>
                  <a:cubicBezTo>
                    <a:pt x="319" y="630"/>
                    <a:pt x="245" y="689"/>
                    <a:pt x="216" y="756"/>
                  </a:cubicBezTo>
                  <a:cubicBezTo>
                    <a:pt x="179" y="823"/>
                    <a:pt x="179" y="897"/>
                    <a:pt x="193" y="1001"/>
                  </a:cubicBezTo>
                  <a:lnTo>
                    <a:pt x="193" y="1001"/>
                  </a:lnTo>
                  <a:lnTo>
                    <a:pt x="193" y="1008"/>
                  </a:lnTo>
                  <a:cubicBezTo>
                    <a:pt x="223" y="1141"/>
                    <a:pt x="275" y="1289"/>
                    <a:pt x="386" y="1386"/>
                  </a:cubicBezTo>
                  <a:cubicBezTo>
                    <a:pt x="497" y="1489"/>
                    <a:pt x="667" y="1541"/>
                    <a:pt x="934" y="1504"/>
                  </a:cubicBezTo>
                  <a:lnTo>
                    <a:pt x="934" y="1504"/>
                  </a:lnTo>
                  <a:lnTo>
                    <a:pt x="941" y="1497"/>
                  </a:lnTo>
                  <a:cubicBezTo>
                    <a:pt x="1030" y="1482"/>
                    <a:pt x="1134" y="1467"/>
                    <a:pt x="1238" y="1437"/>
                  </a:cubicBezTo>
                  <a:lnTo>
                    <a:pt x="1238" y="1437"/>
                  </a:lnTo>
                  <a:cubicBezTo>
                    <a:pt x="1334" y="1415"/>
                    <a:pt x="1430" y="1378"/>
                    <a:pt x="1512" y="1326"/>
                  </a:cubicBezTo>
                  <a:cubicBezTo>
                    <a:pt x="1600" y="1274"/>
                    <a:pt x="1689" y="1171"/>
                    <a:pt x="1763" y="1038"/>
                  </a:cubicBezTo>
                  <a:cubicBezTo>
                    <a:pt x="1845" y="897"/>
                    <a:pt x="1904" y="727"/>
                    <a:pt x="1934" y="564"/>
                  </a:cubicBezTo>
                  <a:lnTo>
                    <a:pt x="1934" y="564"/>
                  </a:lnTo>
                  <a:lnTo>
                    <a:pt x="1948" y="512"/>
                  </a:lnTo>
                  <a:cubicBezTo>
                    <a:pt x="1978" y="371"/>
                    <a:pt x="2008" y="230"/>
                    <a:pt x="1941" y="201"/>
                  </a:cubicBezTo>
                  <a:cubicBezTo>
                    <a:pt x="1882" y="179"/>
                    <a:pt x="1793" y="186"/>
                    <a:pt x="1697" y="201"/>
                  </a:cubicBezTo>
                  <a:cubicBezTo>
                    <a:pt x="1586" y="216"/>
                    <a:pt x="1460" y="245"/>
                    <a:pt x="1349" y="275"/>
                  </a:cubicBezTo>
                  <a:lnTo>
                    <a:pt x="1186" y="319"/>
                  </a:lnTo>
                  <a:close/>
                  <a:moveTo>
                    <a:pt x="349" y="408"/>
                  </a:moveTo>
                  <a:cubicBezTo>
                    <a:pt x="579" y="282"/>
                    <a:pt x="890" y="208"/>
                    <a:pt x="1141" y="142"/>
                  </a:cubicBezTo>
                  <a:lnTo>
                    <a:pt x="1141" y="142"/>
                  </a:lnTo>
                  <a:lnTo>
                    <a:pt x="1297" y="104"/>
                  </a:lnTo>
                  <a:lnTo>
                    <a:pt x="1297" y="104"/>
                  </a:lnTo>
                  <a:cubicBezTo>
                    <a:pt x="1423" y="67"/>
                    <a:pt x="1549" y="38"/>
                    <a:pt x="1667" y="16"/>
                  </a:cubicBezTo>
                  <a:cubicBezTo>
                    <a:pt x="1793" y="1"/>
                    <a:pt x="1911" y="1"/>
                    <a:pt x="2000" y="30"/>
                  </a:cubicBezTo>
                  <a:cubicBezTo>
                    <a:pt x="2208" y="112"/>
                    <a:pt x="2163" y="327"/>
                    <a:pt x="2119" y="549"/>
                  </a:cubicBezTo>
                  <a:lnTo>
                    <a:pt x="2111" y="601"/>
                  </a:lnTo>
                  <a:cubicBezTo>
                    <a:pt x="2074" y="778"/>
                    <a:pt x="2008" y="971"/>
                    <a:pt x="1919" y="1126"/>
                  </a:cubicBezTo>
                  <a:cubicBezTo>
                    <a:pt x="1830" y="1282"/>
                    <a:pt x="1719" y="1415"/>
                    <a:pt x="1600" y="1482"/>
                  </a:cubicBezTo>
                  <a:cubicBezTo>
                    <a:pt x="1504" y="1541"/>
                    <a:pt x="1393" y="1586"/>
                    <a:pt x="1282" y="1615"/>
                  </a:cubicBezTo>
                  <a:cubicBezTo>
                    <a:pt x="1178" y="1645"/>
                    <a:pt x="1067" y="1660"/>
                    <a:pt x="971" y="1674"/>
                  </a:cubicBezTo>
                  <a:lnTo>
                    <a:pt x="971" y="1674"/>
                  </a:lnTo>
                  <a:lnTo>
                    <a:pt x="964" y="1682"/>
                  </a:lnTo>
                  <a:lnTo>
                    <a:pt x="964" y="1682"/>
                  </a:lnTo>
                  <a:cubicBezTo>
                    <a:pt x="638" y="1734"/>
                    <a:pt x="416" y="1652"/>
                    <a:pt x="267" y="1519"/>
                  </a:cubicBezTo>
                  <a:cubicBezTo>
                    <a:pt x="119" y="1393"/>
                    <a:pt x="45" y="1208"/>
                    <a:pt x="23" y="1038"/>
                  </a:cubicBezTo>
                  <a:lnTo>
                    <a:pt x="23" y="1030"/>
                  </a:lnTo>
                  <a:lnTo>
                    <a:pt x="23" y="1030"/>
                  </a:lnTo>
                  <a:cubicBezTo>
                    <a:pt x="1" y="889"/>
                    <a:pt x="1" y="778"/>
                    <a:pt x="53" y="675"/>
                  </a:cubicBezTo>
                  <a:cubicBezTo>
                    <a:pt x="105" y="571"/>
                    <a:pt x="201" y="490"/>
                    <a:pt x="349" y="408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50"/>
            <p:cNvSpPr/>
            <p:nvPr/>
          </p:nvSpPr>
          <p:spPr>
            <a:xfrm>
              <a:off x="3850525" y="2681050"/>
              <a:ext cx="61850" cy="39275"/>
            </a:xfrm>
            <a:custGeom>
              <a:rect b="b" l="l" r="r" t="t"/>
              <a:pathLst>
                <a:path extrusionOk="0" h="1571" w="2474">
                  <a:moveTo>
                    <a:pt x="1881" y="31"/>
                  </a:moveTo>
                  <a:cubicBezTo>
                    <a:pt x="2059" y="60"/>
                    <a:pt x="2185" y="112"/>
                    <a:pt x="2274" y="193"/>
                  </a:cubicBezTo>
                  <a:cubicBezTo>
                    <a:pt x="2362" y="275"/>
                    <a:pt x="2407" y="386"/>
                    <a:pt x="2436" y="534"/>
                  </a:cubicBezTo>
                  <a:lnTo>
                    <a:pt x="2436" y="534"/>
                  </a:lnTo>
                  <a:lnTo>
                    <a:pt x="2436" y="542"/>
                  </a:lnTo>
                  <a:lnTo>
                    <a:pt x="2436" y="542"/>
                  </a:lnTo>
                  <a:cubicBezTo>
                    <a:pt x="2474" y="719"/>
                    <a:pt x="2466" y="934"/>
                    <a:pt x="2370" y="1119"/>
                  </a:cubicBezTo>
                  <a:cubicBezTo>
                    <a:pt x="2185" y="1460"/>
                    <a:pt x="1740" y="1512"/>
                    <a:pt x="1378" y="1541"/>
                  </a:cubicBezTo>
                  <a:cubicBezTo>
                    <a:pt x="1037" y="1571"/>
                    <a:pt x="837" y="1556"/>
                    <a:pt x="578" y="1326"/>
                  </a:cubicBezTo>
                  <a:cubicBezTo>
                    <a:pt x="482" y="1245"/>
                    <a:pt x="333" y="1097"/>
                    <a:pt x="230" y="927"/>
                  </a:cubicBezTo>
                  <a:cubicBezTo>
                    <a:pt x="82" y="697"/>
                    <a:pt x="0" y="430"/>
                    <a:pt x="185" y="268"/>
                  </a:cubicBezTo>
                  <a:cubicBezTo>
                    <a:pt x="267" y="201"/>
                    <a:pt x="385" y="156"/>
                    <a:pt x="519" y="134"/>
                  </a:cubicBezTo>
                  <a:cubicBezTo>
                    <a:pt x="867" y="53"/>
                    <a:pt x="1607" y="1"/>
                    <a:pt x="1881" y="31"/>
                  </a:cubicBezTo>
                  <a:close/>
                  <a:moveTo>
                    <a:pt x="1851" y="216"/>
                  </a:moveTo>
                  <a:cubicBezTo>
                    <a:pt x="1600" y="179"/>
                    <a:pt x="881" y="238"/>
                    <a:pt x="556" y="305"/>
                  </a:cubicBezTo>
                  <a:cubicBezTo>
                    <a:pt x="445" y="334"/>
                    <a:pt x="356" y="364"/>
                    <a:pt x="304" y="408"/>
                  </a:cubicBezTo>
                  <a:cubicBezTo>
                    <a:pt x="200" y="497"/>
                    <a:pt x="296" y="675"/>
                    <a:pt x="407" y="845"/>
                  </a:cubicBezTo>
                  <a:cubicBezTo>
                    <a:pt x="519" y="1008"/>
                    <a:pt x="644" y="1149"/>
                    <a:pt x="689" y="1186"/>
                  </a:cubicBezTo>
                  <a:cubicBezTo>
                    <a:pt x="918" y="1386"/>
                    <a:pt x="1074" y="1386"/>
                    <a:pt x="1363" y="1363"/>
                  </a:cubicBezTo>
                  <a:cubicBezTo>
                    <a:pt x="1652" y="1334"/>
                    <a:pt x="2059" y="1312"/>
                    <a:pt x="2214" y="1030"/>
                  </a:cubicBezTo>
                  <a:cubicBezTo>
                    <a:pt x="2288" y="890"/>
                    <a:pt x="2288" y="719"/>
                    <a:pt x="2259" y="571"/>
                  </a:cubicBezTo>
                  <a:lnTo>
                    <a:pt x="2259" y="571"/>
                  </a:lnTo>
                  <a:lnTo>
                    <a:pt x="2259" y="564"/>
                  </a:lnTo>
                  <a:cubicBezTo>
                    <a:pt x="2237" y="460"/>
                    <a:pt x="2207" y="379"/>
                    <a:pt x="2148" y="319"/>
                  </a:cubicBezTo>
                  <a:cubicBezTo>
                    <a:pt x="2088" y="268"/>
                    <a:pt x="2000" y="230"/>
                    <a:pt x="1851" y="216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50"/>
            <p:cNvSpPr/>
            <p:nvPr/>
          </p:nvSpPr>
          <p:spPr>
            <a:xfrm>
              <a:off x="3909400" y="2689025"/>
              <a:ext cx="12975" cy="8350"/>
            </a:xfrm>
            <a:custGeom>
              <a:rect b="b" l="l" r="r" t="t"/>
              <a:pathLst>
                <a:path extrusionOk="0" h="334" w="519">
                  <a:moveTo>
                    <a:pt x="0" y="60"/>
                  </a:moveTo>
                  <a:lnTo>
                    <a:pt x="481" y="0"/>
                  </a:lnTo>
                  <a:lnTo>
                    <a:pt x="518" y="274"/>
                  </a:lnTo>
                  <a:lnTo>
                    <a:pt x="37" y="33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50"/>
            <p:cNvSpPr/>
            <p:nvPr/>
          </p:nvSpPr>
          <p:spPr>
            <a:xfrm>
              <a:off x="3838475" y="2686050"/>
              <a:ext cx="17800" cy="13925"/>
            </a:xfrm>
            <a:custGeom>
              <a:rect b="b" l="l" r="r" t="t"/>
              <a:pathLst>
                <a:path extrusionOk="0" h="557" w="712">
                  <a:moveTo>
                    <a:pt x="712" y="297"/>
                  </a:moveTo>
                  <a:lnTo>
                    <a:pt x="134" y="1"/>
                  </a:lnTo>
                  <a:lnTo>
                    <a:pt x="1" y="230"/>
                  </a:lnTo>
                  <a:lnTo>
                    <a:pt x="645" y="556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50"/>
            <p:cNvSpPr/>
            <p:nvPr/>
          </p:nvSpPr>
          <p:spPr>
            <a:xfrm>
              <a:off x="3460650" y="3233850"/>
              <a:ext cx="265300" cy="292900"/>
            </a:xfrm>
            <a:custGeom>
              <a:rect b="b" l="l" r="r" t="t"/>
              <a:pathLst>
                <a:path extrusionOk="0" h="11716" w="10612">
                  <a:moveTo>
                    <a:pt x="10582" y="9072"/>
                  </a:moveTo>
                  <a:cubicBezTo>
                    <a:pt x="10612" y="10886"/>
                    <a:pt x="7820" y="11716"/>
                    <a:pt x="7568" y="10894"/>
                  </a:cubicBezTo>
                  <a:cubicBezTo>
                    <a:pt x="5021" y="8768"/>
                    <a:pt x="2503" y="6621"/>
                    <a:pt x="0" y="4436"/>
                  </a:cubicBezTo>
                  <a:lnTo>
                    <a:pt x="1748" y="1"/>
                  </a:lnTo>
                  <a:cubicBezTo>
                    <a:pt x="5717" y="1467"/>
                    <a:pt x="8220" y="5747"/>
                    <a:pt x="10582" y="9072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50"/>
            <p:cNvSpPr/>
            <p:nvPr/>
          </p:nvSpPr>
          <p:spPr>
            <a:xfrm>
              <a:off x="3576525" y="4287975"/>
              <a:ext cx="239775" cy="184400"/>
            </a:xfrm>
            <a:custGeom>
              <a:rect b="b" l="l" r="r" t="t"/>
              <a:pathLst>
                <a:path extrusionOk="0" h="7376" w="9591">
                  <a:moveTo>
                    <a:pt x="5095" y="534"/>
                  </a:moveTo>
                  <a:cubicBezTo>
                    <a:pt x="5399" y="1889"/>
                    <a:pt x="8576" y="4399"/>
                    <a:pt x="9198" y="5088"/>
                  </a:cubicBezTo>
                  <a:cubicBezTo>
                    <a:pt x="9590" y="5525"/>
                    <a:pt x="9353" y="6598"/>
                    <a:pt x="8761" y="6976"/>
                  </a:cubicBezTo>
                  <a:cubicBezTo>
                    <a:pt x="8131" y="7376"/>
                    <a:pt x="7065" y="7361"/>
                    <a:pt x="6228" y="7228"/>
                  </a:cubicBezTo>
                  <a:cubicBezTo>
                    <a:pt x="5266" y="7080"/>
                    <a:pt x="4118" y="6065"/>
                    <a:pt x="2844" y="5265"/>
                  </a:cubicBezTo>
                  <a:cubicBezTo>
                    <a:pt x="1571" y="4466"/>
                    <a:pt x="1" y="3925"/>
                    <a:pt x="1" y="3192"/>
                  </a:cubicBezTo>
                  <a:cubicBezTo>
                    <a:pt x="67" y="2200"/>
                    <a:pt x="341" y="1437"/>
                    <a:pt x="541" y="0"/>
                  </a:cubicBezTo>
                  <a:lnTo>
                    <a:pt x="2385" y="49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50"/>
            <p:cNvSpPr/>
            <p:nvPr/>
          </p:nvSpPr>
          <p:spPr>
            <a:xfrm>
              <a:off x="3216650" y="4260375"/>
              <a:ext cx="163300" cy="124825"/>
            </a:xfrm>
            <a:custGeom>
              <a:rect b="b" l="l" r="r" t="t"/>
              <a:pathLst>
                <a:path extrusionOk="0" h="4993" w="6532">
                  <a:moveTo>
                    <a:pt x="0" y="1"/>
                  </a:moveTo>
                  <a:cubicBezTo>
                    <a:pt x="0" y="31"/>
                    <a:pt x="8" y="60"/>
                    <a:pt x="15" y="82"/>
                  </a:cubicBezTo>
                  <a:cubicBezTo>
                    <a:pt x="15" y="90"/>
                    <a:pt x="15" y="90"/>
                    <a:pt x="15" y="90"/>
                  </a:cubicBezTo>
                  <a:cubicBezTo>
                    <a:pt x="22" y="119"/>
                    <a:pt x="37" y="142"/>
                    <a:pt x="52" y="171"/>
                  </a:cubicBezTo>
                  <a:cubicBezTo>
                    <a:pt x="59" y="171"/>
                    <a:pt x="59" y="179"/>
                    <a:pt x="67" y="179"/>
                  </a:cubicBezTo>
                  <a:cubicBezTo>
                    <a:pt x="82" y="208"/>
                    <a:pt x="104" y="231"/>
                    <a:pt x="126" y="253"/>
                  </a:cubicBezTo>
                  <a:cubicBezTo>
                    <a:pt x="141" y="268"/>
                    <a:pt x="163" y="275"/>
                    <a:pt x="185" y="290"/>
                  </a:cubicBezTo>
                  <a:cubicBezTo>
                    <a:pt x="200" y="305"/>
                    <a:pt x="215" y="319"/>
                    <a:pt x="230" y="327"/>
                  </a:cubicBezTo>
                  <a:lnTo>
                    <a:pt x="6524" y="3985"/>
                  </a:lnTo>
                  <a:lnTo>
                    <a:pt x="6532" y="4992"/>
                  </a:lnTo>
                  <a:lnTo>
                    <a:pt x="237" y="1334"/>
                  </a:lnTo>
                  <a:cubicBezTo>
                    <a:pt x="230" y="1334"/>
                    <a:pt x="230" y="1334"/>
                    <a:pt x="222" y="1327"/>
                  </a:cubicBezTo>
                  <a:cubicBezTo>
                    <a:pt x="208" y="1319"/>
                    <a:pt x="200" y="1312"/>
                    <a:pt x="185" y="1297"/>
                  </a:cubicBezTo>
                  <a:cubicBezTo>
                    <a:pt x="163" y="1282"/>
                    <a:pt x="148" y="1275"/>
                    <a:pt x="126" y="1260"/>
                  </a:cubicBezTo>
                  <a:cubicBezTo>
                    <a:pt x="126" y="1260"/>
                    <a:pt x="126" y="1260"/>
                    <a:pt x="126" y="1252"/>
                  </a:cubicBezTo>
                  <a:cubicBezTo>
                    <a:pt x="104" y="1238"/>
                    <a:pt x="89" y="1223"/>
                    <a:pt x="74" y="1201"/>
                  </a:cubicBezTo>
                  <a:cubicBezTo>
                    <a:pt x="74" y="1201"/>
                    <a:pt x="67" y="1193"/>
                    <a:pt x="67" y="1186"/>
                  </a:cubicBezTo>
                  <a:cubicBezTo>
                    <a:pt x="67" y="1186"/>
                    <a:pt x="59" y="1178"/>
                    <a:pt x="59" y="1178"/>
                  </a:cubicBezTo>
                  <a:cubicBezTo>
                    <a:pt x="52" y="1171"/>
                    <a:pt x="45" y="1164"/>
                    <a:pt x="45" y="1156"/>
                  </a:cubicBezTo>
                  <a:cubicBezTo>
                    <a:pt x="37" y="1141"/>
                    <a:pt x="30" y="1127"/>
                    <a:pt x="22" y="1112"/>
                  </a:cubicBezTo>
                  <a:cubicBezTo>
                    <a:pt x="22" y="1104"/>
                    <a:pt x="22" y="1104"/>
                    <a:pt x="22" y="1104"/>
                  </a:cubicBezTo>
                  <a:cubicBezTo>
                    <a:pt x="15" y="1097"/>
                    <a:pt x="15" y="1097"/>
                    <a:pt x="15" y="1090"/>
                  </a:cubicBezTo>
                  <a:cubicBezTo>
                    <a:pt x="15" y="1082"/>
                    <a:pt x="8" y="1075"/>
                    <a:pt x="8" y="1067"/>
                  </a:cubicBezTo>
                  <a:cubicBezTo>
                    <a:pt x="8" y="1045"/>
                    <a:pt x="8" y="1030"/>
                    <a:pt x="0" y="1015"/>
                  </a:cubicBezTo>
                  <a:lnTo>
                    <a:pt x="0" y="10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50"/>
            <p:cNvSpPr/>
            <p:nvPr/>
          </p:nvSpPr>
          <p:spPr>
            <a:xfrm>
              <a:off x="3379750" y="4246500"/>
              <a:ext cx="216625" cy="142025"/>
            </a:xfrm>
            <a:custGeom>
              <a:rect b="b" l="l" r="r" t="t"/>
              <a:pathLst>
                <a:path extrusionOk="0" h="5681" w="8665">
                  <a:moveTo>
                    <a:pt x="244" y="4636"/>
                  </a:moveTo>
                  <a:cubicBezTo>
                    <a:pt x="259" y="4636"/>
                    <a:pt x="267" y="4636"/>
                    <a:pt x="281" y="4644"/>
                  </a:cubicBezTo>
                  <a:cubicBezTo>
                    <a:pt x="370" y="4666"/>
                    <a:pt x="467" y="4673"/>
                    <a:pt x="555" y="4673"/>
                  </a:cubicBezTo>
                  <a:lnTo>
                    <a:pt x="570" y="4673"/>
                  </a:lnTo>
                  <a:cubicBezTo>
                    <a:pt x="667" y="4673"/>
                    <a:pt x="763" y="4666"/>
                    <a:pt x="859" y="4644"/>
                  </a:cubicBezTo>
                  <a:cubicBezTo>
                    <a:pt x="859" y="4644"/>
                    <a:pt x="867" y="4636"/>
                    <a:pt x="867" y="4636"/>
                  </a:cubicBezTo>
                  <a:cubicBezTo>
                    <a:pt x="963" y="4614"/>
                    <a:pt x="1052" y="4584"/>
                    <a:pt x="1126" y="4540"/>
                  </a:cubicBezTo>
                  <a:lnTo>
                    <a:pt x="8427" y="326"/>
                  </a:lnTo>
                  <a:cubicBezTo>
                    <a:pt x="8583" y="238"/>
                    <a:pt x="8664" y="119"/>
                    <a:pt x="8664" y="1"/>
                  </a:cubicBezTo>
                  <a:lnTo>
                    <a:pt x="8664" y="1008"/>
                  </a:lnTo>
                  <a:cubicBezTo>
                    <a:pt x="8664" y="1126"/>
                    <a:pt x="8583" y="1245"/>
                    <a:pt x="8427" y="1334"/>
                  </a:cubicBezTo>
                  <a:lnTo>
                    <a:pt x="1133" y="5547"/>
                  </a:lnTo>
                  <a:cubicBezTo>
                    <a:pt x="1096" y="5569"/>
                    <a:pt x="1059" y="5584"/>
                    <a:pt x="1015" y="5606"/>
                  </a:cubicBezTo>
                  <a:cubicBezTo>
                    <a:pt x="985" y="5614"/>
                    <a:pt x="955" y="5628"/>
                    <a:pt x="918" y="5636"/>
                  </a:cubicBezTo>
                  <a:cubicBezTo>
                    <a:pt x="904" y="5643"/>
                    <a:pt x="889" y="5643"/>
                    <a:pt x="874" y="5643"/>
                  </a:cubicBezTo>
                  <a:cubicBezTo>
                    <a:pt x="867" y="5651"/>
                    <a:pt x="867" y="5651"/>
                    <a:pt x="859" y="5651"/>
                  </a:cubicBezTo>
                  <a:cubicBezTo>
                    <a:pt x="852" y="5651"/>
                    <a:pt x="844" y="5651"/>
                    <a:pt x="837" y="5658"/>
                  </a:cubicBezTo>
                  <a:cubicBezTo>
                    <a:pt x="815" y="5658"/>
                    <a:pt x="785" y="5666"/>
                    <a:pt x="755" y="5673"/>
                  </a:cubicBezTo>
                  <a:cubicBezTo>
                    <a:pt x="733" y="5673"/>
                    <a:pt x="704" y="5673"/>
                    <a:pt x="681" y="5680"/>
                  </a:cubicBezTo>
                  <a:cubicBezTo>
                    <a:pt x="652" y="5680"/>
                    <a:pt x="630" y="5680"/>
                    <a:pt x="600" y="5680"/>
                  </a:cubicBezTo>
                  <a:lnTo>
                    <a:pt x="570" y="5680"/>
                  </a:lnTo>
                  <a:lnTo>
                    <a:pt x="563" y="5680"/>
                  </a:lnTo>
                  <a:lnTo>
                    <a:pt x="518" y="5680"/>
                  </a:lnTo>
                  <a:cubicBezTo>
                    <a:pt x="489" y="5680"/>
                    <a:pt x="459" y="5680"/>
                    <a:pt x="430" y="5673"/>
                  </a:cubicBezTo>
                  <a:cubicBezTo>
                    <a:pt x="400" y="5673"/>
                    <a:pt x="363" y="5666"/>
                    <a:pt x="326" y="5658"/>
                  </a:cubicBezTo>
                  <a:cubicBezTo>
                    <a:pt x="311" y="5658"/>
                    <a:pt x="304" y="5651"/>
                    <a:pt x="289" y="5651"/>
                  </a:cubicBezTo>
                  <a:cubicBezTo>
                    <a:pt x="274" y="5651"/>
                    <a:pt x="259" y="5643"/>
                    <a:pt x="244" y="5643"/>
                  </a:cubicBezTo>
                  <a:cubicBezTo>
                    <a:pt x="222" y="5636"/>
                    <a:pt x="200" y="5628"/>
                    <a:pt x="178" y="5621"/>
                  </a:cubicBezTo>
                  <a:cubicBezTo>
                    <a:pt x="119" y="5606"/>
                    <a:pt x="59" y="5577"/>
                    <a:pt x="8" y="5547"/>
                  </a:cubicBezTo>
                  <a:lnTo>
                    <a:pt x="0" y="4540"/>
                  </a:lnTo>
                  <a:cubicBezTo>
                    <a:pt x="74" y="4584"/>
                    <a:pt x="156" y="4614"/>
                    <a:pt x="244" y="463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50"/>
            <p:cNvSpPr/>
            <p:nvPr/>
          </p:nvSpPr>
          <p:spPr>
            <a:xfrm>
              <a:off x="3214600" y="4142450"/>
              <a:ext cx="383625" cy="222000"/>
            </a:xfrm>
            <a:custGeom>
              <a:rect b="b" l="l" r="r" t="t"/>
              <a:pathLst>
                <a:path extrusionOk="0" h="8880" w="15345">
                  <a:moveTo>
                    <a:pt x="319" y="4392"/>
                  </a:moveTo>
                  <a:cubicBezTo>
                    <a:pt x="1" y="4570"/>
                    <a:pt x="8" y="4866"/>
                    <a:pt x="312" y="5044"/>
                  </a:cubicBezTo>
                  <a:lnTo>
                    <a:pt x="6606" y="8702"/>
                  </a:lnTo>
                  <a:cubicBezTo>
                    <a:pt x="6917" y="8880"/>
                    <a:pt x="7421" y="8880"/>
                    <a:pt x="7732" y="8702"/>
                  </a:cubicBezTo>
                  <a:lnTo>
                    <a:pt x="15033" y="4488"/>
                  </a:lnTo>
                  <a:cubicBezTo>
                    <a:pt x="15344" y="4311"/>
                    <a:pt x="15344" y="4014"/>
                    <a:pt x="15033" y="3837"/>
                  </a:cubicBezTo>
                  <a:lnTo>
                    <a:pt x="8739" y="179"/>
                  </a:lnTo>
                  <a:cubicBezTo>
                    <a:pt x="8435" y="1"/>
                    <a:pt x="7924" y="1"/>
                    <a:pt x="7613" y="1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50"/>
            <p:cNvSpPr/>
            <p:nvPr/>
          </p:nvSpPr>
          <p:spPr>
            <a:xfrm>
              <a:off x="3400300" y="3809425"/>
              <a:ext cx="38700" cy="469875"/>
            </a:xfrm>
            <a:custGeom>
              <a:rect b="b" l="l" r="r" t="t"/>
              <a:pathLst>
                <a:path extrusionOk="0" h="18795" w="1548">
                  <a:moveTo>
                    <a:pt x="230" y="755"/>
                  </a:moveTo>
                  <a:lnTo>
                    <a:pt x="0" y="5672"/>
                  </a:lnTo>
                  <a:lnTo>
                    <a:pt x="244" y="18794"/>
                  </a:lnTo>
                  <a:lnTo>
                    <a:pt x="1548" y="18046"/>
                  </a:lnTo>
                  <a:lnTo>
                    <a:pt x="153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50"/>
            <p:cNvSpPr/>
            <p:nvPr/>
          </p:nvSpPr>
          <p:spPr>
            <a:xfrm>
              <a:off x="3374175" y="3809775"/>
              <a:ext cx="32250" cy="469525"/>
            </a:xfrm>
            <a:custGeom>
              <a:rect b="b" l="l" r="r" t="t"/>
              <a:pathLst>
                <a:path extrusionOk="0" h="18781" w="1290">
                  <a:moveTo>
                    <a:pt x="1275" y="741"/>
                  </a:moveTo>
                  <a:lnTo>
                    <a:pt x="1" y="1"/>
                  </a:lnTo>
                  <a:lnTo>
                    <a:pt x="16" y="18040"/>
                  </a:lnTo>
                  <a:lnTo>
                    <a:pt x="1289" y="1878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50"/>
            <p:cNvSpPr/>
            <p:nvPr/>
          </p:nvSpPr>
          <p:spPr>
            <a:xfrm>
              <a:off x="3539700" y="3942325"/>
              <a:ext cx="25925" cy="35025"/>
            </a:xfrm>
            <a:custGeom>
              <a:rect b="b" l="l" r="r" t="t"/>
              <a:pathLst>
                <a:path extrusionOk="0" h="1401" w="1037">
                  <a:moveTo>
                    <a:pt x="0" y="1401"/>
                  </a:moveTo>
                  <a:lnTo>
                    <a:pt x="1037" y="801"/>
                  </a:lnTo>
                  <a:lnTo>
                    <a:pt x="1037" y="1"/>
                  </a:lnTo>
                  <a:lnTo>
                    <a:pt x="7" y="60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50"/>
            <p:cNvSpPr/>
            <p:nvPr/>
          </p:nvSpPr>
          <p:spPr>
            <a:xfrm>
              <a:off x="3242375" y="3715375"/>
              <a:ext cx="73700" cy="97950"/>
            </a:xfrm>
            <a:custGeom>
              <a:rect b="b" l="l" r="r" t="t"/>
              <a:pathLst>
                <a:path extrusionOk="0" h="3918" w="2948">
                  <a:moveTo>
                    <a:pt x="23" y="970"/>
                  </a:moveTo>
                  <a:cubicBezTo>
                    <a:pt x="8" y="845"/>
                    <a:pt x="1" y="719"/>
                    <a:pt x="1" y="600"/>
                  </a:cubicBezTo>
                  <a:lnTo>
                    <a:pt x="1037" y="0"/>
                  </a:lnTo>
                  <a:cubicBezTo>
                    <a:pt x="1030" y="141"/>
                    <a:pt x="1045" y="289"/>
                    <a:pt x="1067" y="437"/>
                  </a:cubicBezTo>
                  <a:cubicBezTo>
                    <a:pt x="1074" y="459"/>
                    <a:pt x="1074" y="482"/>
                    <a:pt x="1082" y="504"/>
                  </a:cubicBezTo>
                  <a:cubicBezTo>
                    <a:pt x="1104" y="645"/>
                    <a:pt x="1134" y="785"/>
                    <a:pt x="1178" y="926"/>
                  </a:cubicBezTo>
                  <a:cubicBezTo>
                    <a:pt x="1185" y="941"/>
                    <a:pt x="1185" y="948"/>
                    <a:pt x="1193" y="963"/>
                  </a:cubicBezTo>
                  <a:cubicBezTo>
                    <a:pt x="1237" y="1118"/>
                    <a:pt x="1289" y="1267"/>
                    <a:pt x="1356" y="1415"/>
                  </a:cubicBezTo>
                  <a:cubicBezTo>
                    <a:pt x="1356" y="1422"/>
                    <a:pt x="1363" y="1422"/>
                    <a:pt x="1363" y="1430"/>
                  </a:cubicBezTo>
                  <a:cubicBezTo>
                    <a:pt x="1430" y="1578"/>
                    <a:pt x="1504" y="1726"/>
                    <a:pt x="1585" y="1874"/>
                  </a:cubicBezTo>
                  <a:cubicBezTo>
                    <a:pt x="1593" y="1881"/>
                    <a:pt x="1593" y="1881"/>
                    <a:pt x="1593" y="1889"/>
                  </a:cubicBezTo>
                  <a:cubicBezTo>
                    <a:pt x="1674" y="2029"/>
                    <a:pt x="1770" y="2163"/>
                    <a:pt x="1867" y="2296"/>
                  </a:cubicBezTo>
                  <a:cubicBezTo>
                    <a:pt x="1874" y="2311"/>
                    <a:pt x="1881" y="2326"/>
                    <a:pt x="1889" y="2333"/>
                  </a:cubicBezTo>
                  <a:cubicBezTo>
                    <a:pt x="1978" y="2451"/>
                    <a:pt x="2074" y="2562"/>
                    <a:pt x="2170" y="2674"/>
                  </a:cubicBezTo>
                  <a:cubicBezTo>
                    <a:pt x="2192" y="2696"/>
                    <a:pt x="2215" y="2718"/>
                    <a:pt x="2237" y="2740"/>
                  </a:cubicBezTo>
                  <a:cubicBezTo>
                    <a:pt x="2311" y="2822"/>
                    <a:pt x="2392" y="2896"/>
                    <a:pt x="2474" y="2962"/>
                  </a:cubicBezTo>
                  <a:cubicBezTo>
                    <a:pt x="2511" y="2999"/>
                    <a:pt x="2548" y="3036"/>
                    <a:pt x="2585" y="3066"/>
                  </a:cubicBezTo>
                  <a:cubicBezTo>
                    <a:pt x="2703" y="3155"/>
                    <a:pt x="2822" y="3244"/>
                    <a:pt x="2948" y="3310"/>
                  </a:cubicBezTo>
                  <a:lnTo>
                    <a:pt x="1911" y="3918"/>
                  </a:lnTo>
                  <a:cubicBezTo>
                    <a:pt x="1793" y="3844"/>
                    <a:pt x="1674" y="3762"/>
                    <a:pt x="1556" y="3666"/>
                  </a:cubicBezTo>
                  <a:cubicBezTo>
                    <a:pt x="1519" y="3636"/>
                    <a:pt x="1482" y="3599"/>
                    <a:pt x="1445" y="3570"/>
                  </a:cubicBezTo>
                  <a:cubicBezTo>
                    <a:pt x="1385" y="3518"/>
                    <a:pt x="1326" y="3473"/>
                    <a:pt x="1274" y="3421"/>
                  </a:cubicBezTo>
                  <a:cubicBezTo>
                    <a:pt x="1252" y="3392"/>
                    <a:pt x="1222" y="3370"/>
                    <a:pt x="1200" y="3340"/>
                  </a:cubicBezTo>
                  <a:cubicBezTo>
                    <a:pt x="1178" y="3318"/>
                    <a:pt x="1156" y="3296"/>
                    <a:pt x="1134" y="3273"/>
                  </a:cubicBezTo>
                  <a:cubicBezTo>
                    <a:pt x="1111" y="3244"/>
                    <a:pt x="1089" y="3222"/>
                    <a:pt x="1067" y="3199"/>
                  </a:cubicBezTo>
                  <a:cubicBezTo>
                    <a:pt x="1008" y="3133"/>
                    <a:pt x="956" y="3073"/>
                    <a:pt x="911" y="3007"/>
                  </a:cubicBezTo>
                  <a:cubicBezTo>
                    <a:pt x="889" y="2985"/>
                    <a:pt x="874" y="2962"/>
                    <a:pt x="860" y="2933"/>
                  </a:cubicBezTo>
                  <a:cubicBezTo>
                    <a:pt x="845" y="2925"/>
                    <a:pt x="837" y="2911"/>
                    <a:pt x="830" y="2896"/>
                  </a:cubicBezTo>
                  <a:cubicBezTo>
                    <a:pt x="815" y="2874"/>
                    <a:pt x="793" y="2859"/>
                    <a:pt x="778" y="2829"/>
                  </a:cubicBezTo>
                  <a:cubicBezTo>
                    <a:pt x="741" y="2777"/>
                    <a:pt x="704" y="2725"/>
                    <a:pt x="667" y="2666"/>
                  </a:cubicBezTo>
                  <a:cubicBezTo>
                    <a:pt x="637" y="2614"/>
                    <a:pt x="600" y="2555"/>
                    <a:pt x="571" y="2503"/>
                  </a:cubicBezTo>
                  <a:cubicBezTo>
                    <a:pt x="563" y="2496"/>
                    <a:pt x="563" y="2496"/>
                    <a:pt x="563" y="2488"/>
                  </a:cubicBezTo>
                  <a:cubicBezTo>
                    <a:pt x="556" y="2481"/>
                    <a:pt x="556" y="2481"/>
                    <a:pt x="556" y="2474"/>
                  </a:cubicBezTo>
                  <a:cubicBezTo>
                    <a:pt x="526" y="2429"/>
                    <a:pt x="504" y="2385"/>
                    <a:pt x="482" y="2340"/>
                  </a:cubicBezTo>
                  <a:cubicBezTo>
                    <a:pt x="452" y="2289"/>
                    <a:pt x="423" y="2229"/>
                    <a:pt x="393" y="2177"/>
                  </a:cubicBezTo>
                  <a:cubicBezTo>
                    <a:pt x="371" y="2126"/>
                    <a:pt x="349" y="2074"/>
                    <a:pt x="326" y="2029"/>
                  </a:cubicBezTo>
                  <a:cubicBezTo>
                    <a:pt x="326" y="2022"/>
                    <a:pt x="326" y="2022"/>
                    <a:pt x="326" y="2022"/>
                  </a:cubicBezTo>
                  <a:cubicBezTo>
                    <a:pt x="319" y="2015"/>
                    <a:pt x="319" y="2015"/>
                    <a:pt x="319" y="2007"/>
                  </a:cubicBezTo>
                  <a:cubicBezTo>
                    <a:pt x="297" y="1955"/>
                    <a:pt x="267" y="1896"/>
                    <a:pt x="245" y="1837"/>
                  </a:cubicBezTo>
                  <a:cubicBezTo>
                    <a:pt x="223" y="1778"/>
                    <a:pt x="200" y="1718"/>
                    <a:pt x="186" y="1652"/>
                  </a:cubicBezTo>
                  <a:cubicBezTo>
                    <a:pt x="171" y="1622"/>
                    <a:pt x="163" y="1592"/>
                    <a:pt x="156" y="1563"/>
                  </a:cubicBezTo>
                  <a:cubicBezTo>
                    <a:pt x="149" y="1548"/>
                    <a:pt x="149" y="1541"/>
                    <a:pt x="141" y="1526"/>
                  </a:cubicBezTo>
                  <a:cubicBezTo>
                    <a:pt x="134" y="1504"/>
                    <a:pt x="126" y="1481"/>
                    <a:pt x="126" y="1459"/>
                  </a:cubicBezTo>
                  <a:cubicBezTo>
                    <a:pt x="104" y="1385"/>
                    <a:pt x="82" y="1311"/>
                    <a:pt x="67" y="1237"/>
                  </a:cubicBezTo>
                  <a:cubicBezTo>
                    <a:pt x="60" y="1193"/>
                    <a:pt x="52" y="1148"/>
                    <a:pt x="45" y="1104"/>
                  </a:cubicBezTo>
                  <a:cubicBezTo>
                    <a:pt x="45" y="1081"/>
                    <a:pt x="38" y="1059"/>
                    <a:pt x="38" y="1037"/>
                  </a:cubicBezTo>
                  <a:cubicBezTo>
                    <a:pt x="30" y="1015"/>
                    <a:pt x="23" y="993"/>
                    <a:pt x="23" y="97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50"/>
            <p:cNvSpPr/>
            <p:nvPr/>
          </p:nvSpPr>
          <p:spPr>
            <a:xfrm>
              <a:off x="3242375" y="3446000"/>
              <a:ext cx="26675" cy="284400"/>
            </a:xfrm>
            <a:custGeom>
              <a:rect b="b" l="l" r="r" t="t"/>
              <a:pathLst>
                <a:path extrusionOk="0" h="11376" w="1067">
                  <a:moveTo>
                    <a:pt x="1" y="11375"/>
                  </a:moveTo>
                  <a:lnTo>
                    <a:pt x="1037" y="10775"/>
                  </a:lnTo>
                  <a:lnTo>
                    <a:pt x="1067" y="1"/>
                  </a:lnTo>
                  <a:lnTo>
                    <a:pt x="30" y="6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50"/>
            <p:cNvSpPr/>
            <p:nvPr/>
          </p:nvSpPr>
          <p:spPr>
            <a:xfrm>
              <a:off x="3225725" y="3436000"/>
              <a:ext cx="43325" cy="25225"/>
            </a:xfrm>
            <a:custGeom>
              <a:rect b="b" l="l" r="r" t="t"/>
              <a:pathLst>
                <a:path extrusionOk="0" h="1009" w="1733">
                  <a:moveTo>
                    <a:pt x="696" y="1008"/>
                  </a:moveTo>
                  <a:lnTo>
                    <a:pt x="1733" y="401"/>
                  </a:lnTo>
                  <a:lnTo>
                    <a:pt x="1037" y="1"/>
                  </a:lnTo>
                  <a:lnTo>
                    <a:pt x="0" y="6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50"/>
            <p:cNvSpPr/>
            <p:nvPr/>
          </p:nvSpPr>
          <p:spPr>
            <a:xfrm>
              <a:off x="3290150" y="3798125"/>
              <a:ext cx="275475" cy="159225"/>
            </a:xfrm>
            <a:custGeom>
              <a:rect b="b" l="l" r="r" t="t"/>
              <a:pathLst>
                <a:path extrusionOk="0" h="6369" w="11019">
                  <a:moveTo>
                    <a:pt x="1037" y="0"/>
                  </a:moveTo>
                  <a:lnTo>
                    <a:pt x="11019" y="5769"/>
                  </a:lnTo>
                  <a:lnTo>
                    <a:pt x="9989" y="6369"/>
                  </a:lnTo>
                  <a:lnTo>
                    <a:pt x="0" y="60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50"/>
            <p:cNvSpPr/>
            <p:nvPr/>
          </p:nvSpPr>
          <p:spPr>
            <a:xfrm>
              <a:off x="3224975" y="3451000"/>
              <a:ext cx="314925" cy="526350"/>
            </a:xfrm>
            <a:custGeom>
              <a:rect b="b" l="l" r="r" t="t"/>
              <a:pathLst>
                <a:path extrusionOk="0" h="21054" w="12597">
                  <a:moveTo>
                    <a:pt x="30" y="1"/>
                  </a:moveTo>
                  <a:lnTo>
                    <a:pt x="726" y="408"/>
                  </a:lnTo>
                  <a:lnTo>
                    <a:pt x="697" y="11175"/>
                  </a:lnTo>
                  <a:cubicBezTo>
                    <a:pt x="689" y="12390"/>
                    <a:pt x="1548" y="13878"/>
                    <a:pt x="2607" y="14493"/>
                  </a:cubicBezTo>
                  <a:lnTo>
                    <a:pt x="12596" y="20254"/>
                  </a:lnTo>
                  <a:lnTo>
                    <a:pt x="12589" y="21054"/>
                  </a:lnTo>
                  <a:lnTo>
                    <a:pt x="2607" y="15285"/>
                  </a:lnTo>
                  <a:cubicBezTo>
                    <a:pt x="1163" y="14456"/>
                    <a:pt x="0" y="12434"/>
                    <a:pt x="0" y="1077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50"/>
            <p:cNvSpPr/>
            <p:nvPr/>
          </p:nvSpPr>
          <p:spPr>
            <a:xfrm>
              <a:off x="3135175" y="3848850"/>
              <a:ext cx="251075" cy="192000"/>
            </a:xfrm>
            <a:custGeom>
              <a:rect b="b" l="l" r="r" t="t"/>
              <a:pathLst>
                <a:path extrusionOk="0" h="7680" w="10043">
                  <a:moveTo>
                    <a:pt x="1" y="0"/>
                  </a:moveTo>
                  <a:cubicBezTo>
                    <a:pt x="1" y="45"/>
                    <a:pt x="8" y="89"/>
                    <a:pt x="23" y="126"/>
                  </a:cubicBezTo>
                  <a:cubicBezTo>
                    <a:pt x="23" y="134"/>
                    <a:pt x="31" y="134"/>
                    <a:pt x="31" y="141"/>
                  </a:cubicBezTo>
                  <a:cubicBezTo>
                    <a:pt x="45" y="178"/>
                    <a:pt x="60" y="215"/>
                    <a:pt x="90" y="252"/>
                  </a:cubicBezTo>
                  <a:cubicBezTo>
                    <a:pt x="90" y="260"/>
                    <a:pt x="97" y="267"/>
                    <a:pt x="97" y="274"/>
                  </a:cubicBezTo>
                  <a:cubicBezTo>
                    <a:pt x="127" y="311"/>
                    <a:pt x="157" y="348"/>
                    <a:pt x="201" y="385"/>
                  </a:cubicBezTo>
                  <a:cubicBezTo>
                    <a:pt x="223" y="408"/>
                    <a:pt x="253" y="423"/>
                    <a:pt x="282" y="445"/>
                  </a:cubicBezTo>
                  <a:cubicBezTo>
                    <a:pt x="312" y="467"/>
                    <a:pt x="327" y="482"/>
                    <a:pt x="356" y="504"/>
                  </a:cubicBezTo>
                  <a:lnTo>
                    <a:pt x="10042" y="6124"/>
                  </a:lnTo>
                  <a:lnTo>
                    <a:pt x="10042" y="7680"/>
                  </a:lnTo>
                  <a:lnTo>
                    <a:pt x="364" y="2052"/>
                  </a:lnTo>
                  <a:cubicBezTo>
                    <a:pt x="356" y="2052"/>
                    <a:pt x="356" y="2044"/>
                    <a:pt x="349" y="2044"/>
                  </a:cubicBezTo>
                  <a:cubicBezTo>
                    <a:pt x="327" y="2029"/>
                    <a:pt x="305" y="2015"/>
                    <a:pt x="290" y="2000"/>
                  </a:cubicBezTo>
                  <a:cubicBezTo>
                    <a:pt x="260" y="1978"/>
                    <a:pt x="223" y="1955"/>
                    <a:pt x="201" y="1933"/>
                  </a:cubicBezTo>
                  <a:cubicBezTo>
                    <a:pt x="201" y="1933"/>
                    <a:pt x="194" y="1933"/>
                    <a:pt x="194" y="1926"/>
                  </a:cubicBezTo>
                  <a:cubicBezTo>
                    <a:pt x="164" y="1904"/>
                    <a:pt x="142" y="1874"/>
                    <a:pt x="119" y="1844"/>
                  </a:cubicBezTo>
                  <a:cubicBezTo>
                    <a:pt x="112" y="1837"/>
                    <a:pt x="112" y="1829"/>
                    <a:pt x="105" y="1829"/>
                  </a:cubicBezTo>
                  <a:cubicBezTo>
                    <a:pt x="97" y="1822"/>
                    <a:pt x="97" y="1815"/>
                    <a:pt x="90" y="1807"/>
                  </a:cubicBezTo>
                  <a:cubicBezTo>
                    <a:pt x="82" y="1792"/>
                    <a:pt x="75" y="1785"/>
                    <a:pt x="68" y="1770"/>
                  </a:cubicBezTo>
                  <a:cubicBezTo>
                    <a:pt x="53" y="1748"/>
                    <a:pt x="45" y="1726"/>
                    <a:pt x="38" y="1704"/>
                  </a:cubicBezTo>
                  <a:cubicBezTo>
                    <a:pt x="38" y="1696"/>
                    <a:pt x="31" y="1696"/>
                    <a:pt x="31" y="1689"/>
                  </a:cubicBezTo>
                  <a:cubicBezTo>
                    <a:pt x="31" y="1689"/>
                    <a:pt x="31" y="1681"/>
                    <a:pt x="31" y="1681"/>
                  </a:cubicBezTo>
                  <a:cubicBezTo>
                    <a:pt x="23" y="1667"/>
                    <a:pt x="16" y="1644"/>
                    <a:pt x="16" y="1637"/>
                  </a:cubicBezTo>
                  <a:cubicBezTo>
                    <a:pt x="8" y="1607"/>
                    <a:pt x="8" y="1585"/>
                    <a:pt x="8" y="1563"/>
                  </a:cubicBezTo>
                  <a:lnTo>
                    <a:pt x="8" y="1548"/>
                  </a:lnTo>
                  <a:lnTo>
                    <a:pt x="8" y="154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50"/>
            <p:cNvSpPr/>
            <p:nvPr/>
          </p:nvSpPr>
          <p:spPr>
            <a:xfrm>
              <a:off x="3386225" y="3827375"/>
              <a:ext cx="333075" cy="218650"/>
            </a:xfrm>
            <a:custGeom>
              <a:rect b="b" l="l" r="r" t="t"/>
              <a:pathLst>
                <a:path extrusionOk="0" h="8746" w="13323">
                  <a:moveTo>
                    <a:pt x="371" y="7132"/>
                  </a:moveTo>
                  <a:cubicBezTo>
                    <a:pt x="393" y="7139"/>
                    <a:pt x="415" y="7139"/>
                    <a:pt x="430" y="7146"/>
                  </a:cubicBezTo>
                  <a:cubicBezTo>
                    <a:pt x="570" y="7176"/>
                    <a:pt x="711" y="7191"/>
                    <a:pt x="852" y="7191"/>
                  </a:cubicBezTo>
                  <a:cubicBezTo>
                    <a:pt x="859" y="7191"/>
                    <a:pt x="867" y="7191"/>
                    <a:pt x="874" y="7191"/>
                  </a:cubicBezTo>
                  <a:cubicBezTo>
                    <a:pt x="1022" y="7191"/>
                    <a:pt x="1178" y="7176"/>
                    <a:pt x="1318" y="7146"/>
                  </a:cubicBezTo>
                  <a:cubicBezTo>
                    <a:pt x="1326" y="7139"/>
                    <a:pt x="1326" y="7139"/>
                    <a:pt x="1333" y="7139"/>
                  </a:cubicBezTo>
                  <a:cubicBezTo>
                    <a:pt x="1481" y="7102"/>
                    <a:pt x="1615" y="7057"/>
                    <a:pt x="1733" y="6983"/>
                  </a:cubicBezTo>
                  <a:lnTo>
                    <a:pt x="12959" y="504"/>
                  </a:lnTo>
                  <a:cubicBezTo>
                    <a:pt x="13204" y="363"/>
                    <a:pt x="13322" y="186"/>
                    <a:pt x="13322" y="0"/>
                  </a:cubicBezTo>
                  <a:lnTo>
                    <a:pt x="13322" y="1548"/>
                  </a:lnTo>
                  <a:cubicBezTo>
                    <a:pt x="13322" y="1733"/>
                    <a:pt x="13204" y="1918"/>
                    <a:pt x="12967" y="2052"/>
                  </a:cubicBezTo>
                  <a:lnTo>
                    <a:pt x="1740" y="8539"/>
                  </a:lnTo>
                  <a:cubicBezTo>
                    <a:pt x="1681" y="8568"/>
                    <a:pt x="1622" y="8598"/>
                    <a:pt x="1563" y="8620"/>
                  </a:cubicBezTo>
                  <a:cubicBezTo>
                    <a:pt x="1511" y="8642"/>
                    <a:pt x="1466" y="8657"/>
                    <a:pt x="1415" y="8672"/>
                  </a:cubicBezTo>
                  <a:cubicBezTo>
                    <a:pt x="1385" y="8679"/>
                    <a:pt x="1363" y="8687"/>
                    <a:pt x="1341" y="8687"/>
                  </a:cubicBezTo>
                  <a:cubicBezTo>
                    <a:pt x="1333" y="8694"/>
                    <a:pt x="1326" y="8694"/>
                    <a:pt x="1326" y="8694"/>
                  </a:cubicBezTo>
                  <a:cubicBezTo>
                    <a:pt x="1311" y="8694"/>
                    <a:pt x="1296" y="8701"/>
                    <a:pt x="1289" y="8701"/>
                  </a:cubicBezTo>
                  <a:cubicBezTo>
                    <a:pt x="1244" y="8709"/>
                    <a:pt x="1207" y="8716"/>
                    <a:pt x="1163" y="8724"/>
                  </a:cubicBezTo>
                  <a:cubicBezTo>
                    <a:pt x="1126" y="8731"/>
                    <a:pt x="1081" y="8731"/>
                    <a:pt x="1044" y="8738"/>
                  </a:cubicBezTo>
                  <a:cubicBezTo>
                    <a:pt x="1007" y="8738"/>
                    <a:pt x="963" y="8746"/>
                    <a:pt x="926" y="8746"/>
                  </a:cubicBezTo>
                  <a:cubicBezTo>
                    <a:pt x="904" y="8746"/>
                    <a:pt x="889" y="8746"/>
                    <a:pt x="874" y="8746"/>
                  </a:cubicBezTo>
                  <a:lnTo>
                    <a:pt x="859" y="8746"/>
                  </a:lnTo>
                  <a:cubicBezTo>
                    <a:pt x="837" y="8746"/>
                    <a:pt x="815" y="8746"/>
                    <a:pt x="800" y="8746"/>
                  </a:cubicBezTo>
                  <a:cubicBezTo>
                    <a:pt x="748" y="8738"/>
                    <a:pt x="704" y="8738"/>
                    <a:pt x="659" y="8731"/>
                  </a:cubicBezTo>
                  <a:cubicBezTo>
                    <a:pt x="608" y="8731"/>
                    <a:pt x="556" y="8724"/>
                    <a:pt x="504" y="8709"/>
                  </a:cubicBezTo>
                  <a:cubicBezTo>
                    <a:pt x="482" y="8709"/>
                    <a:pt x="459" y="8701"/>
                    <a:pt x="437" y="8694"/>
                  </a:cubicBezTo>
                  <a:cubicBezTo>
                    <a:pt x="415" y="8694"/>
                    <a:pt x="400" y="8687"/>
                    <a:pt x="378" y="8679"/>
                  </a:cubicBezTo>
                  <a:cubicBezTo>
                    <a:pt x="341" y="8672"/>
                    <a:pt x="304" y="8664"/>
                    <a:pt x="274" y="8657"/>
                  </a:cubicBezTo>
                  <a:cubicBezTo>
                    <a:pt x="178" y="8620"/>
                    <a:pt x="82" y="8583"/>
                    <a:pt x="0" y="8539"/>
                  </a:cubicBezTo>
                  <a:lnTo>
                    <a:pt x="0" y="6983"/>
                  </a:lnTo>
                  <a:cubicBezTo>
                    <a:pt x="111" y="7050"/>
                    <a:pt x="237" y="7095"/>
                    <a:pt x="371" y="713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50"/>
            <p:cNvSpPr/>
            <p:nvPr/>
          </p:nvSpPr>
          <p:spPr>
            <a:xfrm>
              <a:off x="3132225" y="3667225"/>
              <a:ext cx="590025" cy="341775"/>
            </a:xfrm>
            <a:custGeom>
              <a:rect b="b" l="l" r="r" t="t"/>
              <a:pathLst>
                <a:path extrusionOk="0" h="13671" w="23601">
                  <a:moveTo>
                    <a:pt x="482" y="6762"/>
                  </a:moveTo>
                  <a:cubicBezTo>
                    <a:pt x="1" y="7036"/>
                    <a:pt x="1" y="7488"/>
                    <a:pt x="474" y="7769"/>
                  </a:cubicBezTo>
                  <a:lnTo>
                    <a:pt x="10160" y="13389"/>
                  </a:lnTo>
                  <a:cubicBezTo>
                    <a:pt x="10634" y="13671"/>
                    <a:pt x="11412" y="13671"/>
                    <a:pt x="11893" y="13389"/>
                  </a:cubicBezTo>
                  <a:lnTo>
                    <a:pt x="23119" y="6910"/>
                  </a:lnTo>
                  <a:cubicBezTo>
                    <a:pt x="23601" y="6636"/>
                    <a:pt x="23601" y="6184"/>
                    <a:pt x="23127" y="5903"/>
                  </a:cubicBezTo>
                  <a:lnTo>
                    <a:pt x="13441" y="282"/>
                  </a:lnTo>
                  <a:cubicBezTo>
                    <a:pt x="12967" y="1"/>
                    <a:pt x="12189" y="1"/>
                    <a:pt x="11708" y="2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50"/>
            <p:cNvSpPr/>
            <p:nvPr/>
          </p:nvSpPr>
          <p:spPr>
            <a:xfrm>
              <a:off x="3052625" y="3501550"/>
              <a:ext cx="40200" cy="229200"/>
            </a:xfrm>
            <a:custGeom>
              <a:rect b="b" l="l" r="r" t="t"/>
              <a:pathLst>
                <a:path extrusionOk="0" h="9168" w="1608">
                  <a:moveTo>
                    <a:pt x="1341" y="778"/>
                  </a:moveTo>
                  <a:lnTo>
                    <a:pt x="1355" y="8613"/>
                  </a:lnTo>
                  <a:cubicBezTo>
                    <a:pt x="1355" y="8679"/>
                    <a:pt x="1363" y="8738"/>
                    <a:pt x="1370" y="8798"/>
                  </a:cubicBezTo>
                  <a:cubicBezTo>
                    <a:pt x="1370" y="8798"/>
                    <a:pt x="1378" y="8798"/>
                    <a:pt x="1378" y="8798"/>
                  </a:cubicBezTo>
                  <a:cubicBezTo>
                    <a:pt x="1385" y="8857"/>
                    <a:pt x="1400" y="8909"/>
                    <a:pt x="1422" y="8953"/>
                  </a:cubicBezTo>
                  <a:cubicBezTo>
                    <a:pt x="1422" y="8953"/>
                    <a:pt x="1422" y="8953"/>
                    <a:pt x="1422" y="8953"/>
                  </a:cubicBezTo>
                  <a:cubicBezTo>
                    <a:pt x="1437" y="8990"/>
                    <a:pt x="1459" y="9012"/>
                    <a:pt x="1474" y="9035"/>
                  </a:cubicBezTo>
                  <a:cubicBezTo>
                    <a:pt x="1511" y="9086"/>
                    <a:pt x="1555" y="9138"/>
                    <a:pt x="1607" y="9168"/>
                  </a:cubicBezTo>
                  <a:lnTo>
                    <a:pt x="267" y="8390"/>
                  </a:lnTo>
                  <a:cubicBezTo>
                    <a:pt x="215" y="8353"/>
                    <a:pt x="171" y="8309"/>
                    <a:pt x="134" y="8257"/>
                  </a:cubicBezTo>
                  <a:cubicBezTo>
                    <a:pt x="134" y="8250"/>
                    <a:pt x="126" y="8250"/>
                    <a:pt x="119" y="8242"/>
                  </a:cubicBezTo>
                  <a:cubicBezTo>
                    <a:pt x="104" y="8220"/>
                    <a:pt x="97" y="8205"/>
                    <a:pt x="89" y="8183"/>
                  </a:cubicBezTo>
                  <a:cubicBezTo>
                    <a:pt x="82" y="8183"/>
                    <a:pt x="82" y="8176"/>
                    <a:pt x="82" y="8176"/>
                  </a:cubicBezTo>
                  <a:cubicBezTo>
                    <a:pt x="82" y="8176"/>
                    <a:pt x="82" y="8176"/>
                    <a:pt x="82" y="8176"/>
                  </a:cubicBezTo>
                  <a:cubicBezTo>
                    <a:pt x="74" y="8161"/>
                    <a:pt x="67" y="8146"/>
                    <a:pt x="67" y="8131"/>
                  </a:cubicBezTo>
                  <a:cubicBezTo>
                    <a:pt x="60" y="8116"/>
                    <a:pt x="52" y="8102"/>
                    <a:pt x="52" y="8087"/>
                  </a:cubicBezTo>
                  <a:cubicBezTo>
                    <a:pt x="45" y="8072"/>
                    <a:pt x="45" y="8057"/>
                    <a:pt x="37" y="8042"/>
                  </a:cubicBezTo>
                  <a:cubicBezTo>
                    <a:pt x="37" y="8035"/>
                    <a:pt x="37" y="8028"/>
                    <a:pt x="37" y="8020"/>
                  </a:cubicBezTo>
                  <a:cubicBezTo>
                    <a:pt x="37" y="8020"/>
                    <a:pt x="30" y="8020"/>
                    <a:pt x="30" y="8020"/>
                  </a:cubicBezTo>
                  <a:cubicBezTo>
                    <a:pt x="30" y="8013"/>
                    <a:pt x="30" y="8005"/>
                    <a:pt x="30" y="7998"/>
                  </a:cubicBezTo>
                  <a:cubicBezTo>
                    <a:pt x="30" y="7983"/>
                    <a:pt x="23" y="7968"/>
                    <a:pt x="23" y="7954"/>
                  </a:cubicBezTo>
                  <a:cubicBezTo>
                    <a:pt x="23" y="7946"/>
                    <a:pt x="23" y="7931"/>
                    <a:pt x="15" y="7916"/>
                  </a:cubicBezTo>
                  <a:cubicBezTo>
                    <a:pt x="15" y="7902"/>
                    <a:pt x="15" y="7887"/>
                    <a:pt x="15" y="7872"/>
                  </a:cubicBezTo>
                  <a:cubicBezTo>
                    <a:pt x="15" y="7857"/>
                    <a:pt x="15" y="7850"/>
                    <a:pt x="15" y="7835"/>
                  </a:cubicBezTo>
                  <a:lnTo>
                    <a:pt x="15" y="78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50"/>
            <p:cNvSpPr/>
            <p:nvPr/>
          </p:nvSpPr>
          <p:spPr>
            <a:xfrm>
              <a:off x="3052625" y="3299025"/>
              <a:ext cx="351200" cy="221975"/>
            </a:xfrm>
            <a:custGeom>
              <a:rect b="b" l="l" r="r" t="t"/>
              <a:pathLst>
                <a:path extrusionOk="0" h="8879" w="14048">
                  <a:moveTo>
                    <a:pt x="1866" y="7650"/>
                  </a:moveTo>
                  <a:cubicBezTo>
                    <a:pt x="1866" y="7657"/>
                    <a:pt x="1866" y="7657"/>
                    <a:pt x="1866" y="7657"/>
                  </a:cubicBezTo>
                  <a:cubicBezTo>
                    <a:pt x="1815" y="7709"/>
                    <a:pt x="1763" y="7768"/>
                    <a:pt x="1718" y="7835"/>
                  </a:cubicBezTo>
                  <a:cubicBezTo>
                    <a:pt x="1718" y="7835"/>
                    <a:pt x="1718" y="7835"/>
                    <a:pt x="1718" y="7835"/>
                  </a:cubicBezTo>
                  <a:cubicBezTo>
                    <a:pt x="1674" y="7894"/>
                    <a:pt x="1629" y="7961"/>
                    <a:pt x="1592" y="8027"/>
                  </a:cubicBezTo>
                  <a:cubicBezTo>
                    <a:pt x="1592" y="8027"/>
                    <a:pt x="1592" y="8035"/>
                    <a:pt x="1585" y="8035"/>
                  </a:cubicBezTo>
                  <a:cubicBezTo>
                    <a:pt x="1548" y="8101"/>
                    <a:pt x="1518" y="8168"/>
                    <a:pt x="1489" y="8235"/>
                  </a:cubicBezTo>
                  <a:cubicBezTo>
                    <a:pt x="1489" y="8235"/>
                    <a:pt x="1489" y="8242"/>
                    <a:pt x="1481" y="8242"/>
                  </a:cubicBezTo>
                  <a:cubicBezTo>
                    <a:pt x="1452" y="8309"/>
                    <a:pt x="1430" y="8383"/>
                    <a:pt x="1407" y="8449"/>
                  </a:cubicBezTo>
                  <a:cubicBezTo>
                    <a:pt x="1407" y="8457"/>
                    <a:pt x="1407" y="8457"/>
                    <a:pt x="1407" y="8457"/>
                  </a:cubicBezTo>
                  <a:cubicBezTo>
                    <a:pt x="1385" y="8531"/>
                    <a:pt x="1370" y="8598"/>
                    <a:pt x="1355" y="8672"/>
                  </a:cubicBezTo>
                  <a:lnTo>
                    <a:pt x="1355" y="8672"/>
                  </a:lnTo>
                  <a:cubicBezTo>
                    <a:pt x="1341" y="8746"/>
                    <a:pt x="1341" y="8812"/>
                    <a:pt x="1341" y="8879"/>
                  </a:cubicBezTo>
                  <a:lnTo>
                    <a:pt x="0" y="8101"/>
                  </a:lnTo>
                  <a:cubicBezTo>
                    <a:pt x="0" y="8087"/>
                    <a:pt x="0" y="8079"/>
                    <a:pt x="0" y="8064"/>
                  </a:cubicBezTo>
                  <a:cubicBezTo>
                    <a:pt x="0" y="8050"/>
                    <a:pt x="0" y="8035"/>
                    <a:pt x="0" y="8020"/>
                  </a:cubicBezTo>
                  <a:cubicBezTo>
                    <a:pt x="0" y="8005"/>
                    <a:pt x="0" y="7998"/>
                    <a:pt x="0" y="7983"/>
                  </a:cubicBezTo>
                  <a:cubicBezTo>
                    <a:pt x="8" y="7968"/>
                    <a:pt x="8" y="7953"/>
                    <a:pt x="8" y="7938"/>
                  </a:cubicBezTo>
                  <a:cubicBezTo>
                    <a:pt x="8" y="7924"/>
                    <a:pt x="15" y="7909"/>
                    <a:pt x="15" y="7894"/>
                  </a:cubicBezTo>
                  <a:cubicBezTo>
                    <a:pt x="15" y="7894"/>
                    <a:pt x="15" y="7894"/>
                    <a:pt x="15" y="7894"/>
                  </a:cubicBezTo>
                  <a:cubicBezTo>
                    <a:pt x="15" y="7894"/>
                    <a:pt x="15" y="7894"/>
                    <a:pt x="15" y="7894"/>
                  </a:cubicBezTo>
                  <a:cubicBezTo>
                    <a:pt x="15" y="7879"/>
                    <a:pt x="23" y="7864"/>
                    <a:pt x="23" y="7850"/>
                  </a:cubicBezTo>
                  <a:cubicBezTo>
                    <a:pt x="23" y="7835"/>
                    <a:pt x="30" y="7820"/>
                    <a:pt x="30" y="7805"/>
                  </a:cubicBezTo>
                  <a:cubicBezTo>
                    <a:pt x="37" y="7790"/>
                    <a:pt x="37" y="7776"/>
                    <a:pt x="45" y="7761"/>
                  </a:cubicBezTo>
                  <a:cubicBezTo>
                    <a:pt x="45" y="7746"/>
                    <a:pt x="52" y="7731"/>
                    <a:pt x="52" y="7716"/>
                  </a:cubicBezTo>
                  <a:cubicBezTo>
                    <a:pt x="60" y="7702"/>
                    <a:pt x="60" y="7687"/>
                    <a:pt x="67" y="7679"/>
                  </a:cubicBezTo>
                  <a:cubicBezTo>
                    <a:pt x="67" y="7679"/>
                    <a:pt x="67" y="7679"/>
                    <a:pt x="67" y="7672"/>
                  </a:cubicBezTo>
                  <a:cubicBezTo>
                    <a:pt x="67" y="7672"/>
                    <a:pt x="67" y="7672"/>
                    <a:pt x="67" y="7665"/>
                  </a:cubicBezTo>
                  <a:cubicBezTo>
                    <a:pt x="74" y="7650"/>
                    <a:pt x="74" y="7635"/>
                    <a:pt x="82" y="7620"/>
                  </a:cubicBezTo>
                  <a:cubicBezTo>
                    <a:pt x="89" y="7605"/>
                    <a:pt x="89" y="7590"/>
                    <a:pt x="97" y="7576"/>
                  </a:cubicBezTo>
                  <a:cubicBezTo>
                    <a:pt x="104" y="7561"/>
                    <a:pt x="111" y="7546"/>
                    <a:pt x="111" y="7539"/>
                  </a:cubicBezTo>
                  <a:cubicBezTo>
                    <a:pt x="119" y="7524"/>
                    <a:pt x="126" y="7509"/>
                    <a:pt x="134" y="7494"/>
                  </a:cubicBezTo>
                  <a:cubicBezTo>
                    <a:pt x="134" y="7479"/>
                    <a:pt x="141" y="7472"/>
                    <a:pt x="141" y="7465"/>
                  </a:cubicBezTo>
                  <a:cubicBezTo>
                    <a:pt x="148" y="7457"/>
                    <a:pt x="148" y="7457"/>
                    <a:pt x="148" y="7457"/>
                  </a:cubicBezTo>
                  <a:cubicBezTo>
                    <a:pt x="148" y="7457"/>
                    <a:pt x="148" y="7457"/>
                    <a:pt x="148" y="7450"/>
                  </a:cubicBezTo>
                  <a:cubicBezTo>
                    <a:pt x="156" y="7435"/>
                    <a:pt x="163" y="7420"/>
                    <a:pt x="171" y="7405"/>
                  </a:cubicBezTo>
                  <a:cubicBezTo>
                    <a:pt x="178" y="7391"/>
                    <a:pt x="185" y="7376"/>
                    <a:pt x="193" y="7361"/>
                  </a:cubicBezTo>
                  <a:cubicBezTo>
                    <a:pt x="200" y="7346"/>
                    <a:pt x="208" y="7331"/>
                    <a:pt x="215" y="7309"/>
                  </a:cubicBezTo>
                  <a:cubicBezTo>
                    <a:pt x="230" y="7294"/>
                    <a:pt x="237" y="7272"/>
                    <a:pt x="245" y="7257"/>
                  </a:cubicBezTo>
                  <a:cubicBezTo>
                    <a:pt x="252" y="7257"/>
                    <a:pt x="252" y="7250"/>
                    <a:pt x="252" y="7250"/>
                  </a:cubicBezTo>
                  <a:cubicBezTo>
                    <a:pt x="260" y="7242"/>
                    <a:pt x="260" y="7235"/>
                    <a:pt x="260" y="7235"/>
                  </a:cubicBezTo>
                  <a:cubicBezTo>
                    <a:pt x="282" y="7198"/>
                    <a:pt x="304" y="7161"/>
                    <a:pt x="326" y="7131"/>
                  </a:cubicBezTo>
                  <a:cubicBezTo>
                    <a:pt x="341" y="7102"/>
                    <a:pt x="363" y="7080"/>
                    <a:pt x="378" y="7057"/>
                  </a:cubicBezTo>
                  <a:cubicBezTo>
                    <a:pt x="378" y="7057"/>
                    <a:pt x="378" y="7050"/>
                    <a:pt x="378" y="7050"/>
                  </a:cubicBezTo>
                  <a:cubicBezTo>
                    <a:pt x="378" y="7050"/>
                    <a:pt x="378" y="7050"/>
                    <a:pt x="378" y="7050"/>
                  </a:cubicBezTo>
                  <a:cubicBezTo>
                    <a:pt x="393" y="7035"/>
                    <a:pt x="408" y="7020"/>
                    <a:pt x="422" y="6998"/>
                  </a:cubicBezTo>
                  <a:cubicBezTo>
                    <a:pt x="430" y="6983"/>
                    <a:pt x="445" y="6976"/>
                    <a:pt x="452" y="6961"/>
                  </a:cubicBezTo>
                  <a:cubicBezTo>
                    <a:pt x="467" y="6946"/>
                    <a:pt x="474" y="6931"/>
                    <a:pt x="489" y="6917"/>
                  </a:cubicBezTo>
                  <a:cubicBezTo>
                    <a:pt x="496" y="6909"/>
                    <a:pt x="511" y="6894"/>
                    <a:pt x="519" y="6880"/>
                  </a:cubicBezTo>
                  <a:cubicBezTo>
                    <a:pt x="519" y="6880"/>
                    <a:pt x="526" y="6880"/>
                    <a:pt x="526" y="6880"/>
                  </a:cubicBezTo>
                  <a:cubicBezTo>
                    <a:pt x="526" y="6880"/>
                    <a:pt x="526" y="6872"/>
                    <a:pt x="526" y="6872"/>
                  </a:cubicBezTo>
                  <a:cubicBezTo>
                    <a:pt x="541" y="6865"/>
                    <a:pt x="548" y="6857"/>
                    <a:pt x="556" y="6843"/>
                  </a:cubicBezTo>
                  <a:cubicBezTo>
                    <a:pt x="571" y="6835"/>
                    <a:pt x="578" y="6820"/>
                    <a:pt x="593" y="6813"/>
                  </a:cubicBezTo>
                  <a:cubicBezTo>
                    <a:pt x="608" y="6798"/>
                    <a:pt x="615" y="6783"/>
                    <a:pt x="630" y="6776"/>
                  </a:cubicBezTo>
                  <a:cubicBezTo>
                    <a:pt x="645" y="6761"/>
                    <a:pt x="659" y="6754"/>
                    <a:pt x="667" y="6739"/>
                  </a:cubicBezTo>
                  <a:cubicBezTo>
                    <a:pt x="674" y="6731"/>
                    <a:pt x="682" y="6731"/>
                    <a:pt x="689" y="6724"/>
                  </a:cubicBezTo>
                  <a:cubicBezTo>
                    <a:pt x="689" y="6724"/>
                    <a:pt x="689" y="6724"/>
                    <a:pt x="689" y="6724"/>
                  </a:cubicBezTo>
                  <a:cubicBezTo>
                    <a:pt x="696" y="6717"/>
                    <a:pt x="704" y="6709"/>
                    <a:pt x="711" y="6709"/>
                  </a:cubicBezTo>
                  <a:cubicBezTo>
                    <a:pt x="719" y="6702"/>
                    <a:pt x="733" y="6687"/>
                    <a:pt x="748" y="6680"/>
                  </a:cubicBezTo>
                  <a:cubicBezTo>
                    <a:pt x="756" y="6672"/>
                    <a:pt x="770" y="6657"/>
                    <a:pt x="785" y="6650"/>
                  </a:cubicBezTo>
                  <a:cubicBezTo>
                    <a:pt x="793" y="6643"/>
                    <a:pt x="807" y="6635"/>
                    <a:pt x="822" y="6628"/>
                  </a:cubicBezTo>
                  <a:cubicBezTo>
                    <a:pt x="830" y="6620"/>
                    <a:pt x="845" y="6613"/>
                    <a:pt x="859" y="6606"/>
                  </a:cubicBezTo>
                  <a:cubicBezTo>
                    <a:pt x="859" y="6606"/>
                    <a:pt x="859" y="6606"/>
                    <a:pt x="867" y="6598"/>
                  </a:cubicBezTo>
                  <a:lnTo>
                    <a:pt x="12085" y="119"/>
                  </a:lnTo>
                  <a:cubicBezTo>
                    <a:pt x="12100" y="119"/>
                    <a:pt x="12108" y="111"/>
                    <a:pt x="12115" y="104"/>
                  </a:cubicBezTo>
                  <a:cubicBezTo>
                    <a:pt x="12130" y="96"/>
                    <a:pt x="12137" y="96"/>
                    <a:pt x="12152" y="89"/>
                  </a:cubicBezTo>
                  <a:cubicBezTo>
                    <a:pt x="12159" y="82"/>
                    <a:pt x="12174" y="74"/>
                    <a:pt x="12189" y="74"/>
                  </a:cubicBezTo>
                  <a:cubicBezTo>
                    <a:pt x="12196" y="67"/>
                    <a:pt x="12211" y="59"/>
                    <a:pt x="12219" y="59"/>
                  </a:cubicBezTo>
                  <a:cubicBezTo>
                    <a:pt x="12234" y="52"/>
                    <a:pt x="12241" y="45"/>
                    <a:pt x="12256" y="45"/>
                  </a:cubicBezTo>
                  <a:cubicBezTo>
                    <a:pt x="12256" y="45"/>
                    <a:pt x="12263" y="45"/>
                    <a:pt x="12263" y="45"/>
                  </a:cubicBezTo>
                  <a:cubicBezTo>
                    <a:pt x="12263" y="37"/>
                    <a:pt x="12263" y="37"/>
                    <a:pt x="12263" y="37"/>
                  </a:cubicBezTo>
                  <a:cubicBezTo>
                    <a:pt x="12271" y="37"/>
                    <a:pt x="12285" y="37"/>
                    <a:pt x="12293" y="30"/>
                  </a:cubicBezTo>
                  <a:cubicBezTo>
                    <a:pt x="12300" y="30"/>
                    <a:pt x="12315" y="22"/>
                    <a:pt x="12330" y="22"/>
                  </a:cubicBezTo>
                  <a:cubicBezTo>
                    <a:pt x="12337" y="22"/>
                    <a:pt x="12352" y="15"/>
                    <a:pt x="12359" y="15"/>
                  </a:cubicBezTo>
                  <a:cubicBezTo>
                    <a:pt x="12374" y="15"/>
                    <a:pt x="12389" y="8"/>
                    <a:pt x="12396" y="8"/>
                  </a:cubicBezTo>
                  <a:cubicBezTo>
                    <a:pt x="12411" y="8"/>
                    <a:pt x="12419" y="8"/>
                    <a:pt x="12426" y="8"/>
                  </a:cubicBezTo>
                  <a:lnTo>
                    <a:pt x="12433" y="8"/>
                  </a:lnTo>
                  <a:cubicBezTo>
                    <a:pt x="12433" y="8"/>
                    <a:pt x="12433" y="8"/>
                    <a:pt x="12441" y="8"/>
                  </a:cubicBezTo>
                  <a:cubicBezTo>
                    <a:pt x="12456" y="0"/>
                    <a:pt x="12463" y="0"/>
                    <a:pt x="12478" y="0"/>
                  </a:cubicBezTo>
                  <a:cubicBezTo>
                    <a:pt x="12493" y="0"/>
                    <a:pt x="12508" y="0"/>
                    <a:pt x="12522" y="8"/>
                  </a:cubicBezTo>
                  <a:cubicBezTo>
                    <a:pt x="12545" y="8"/>
                    <a:pt x="12559" y="8"/>
                    <a:pt x="12574" y="15"/>
                  </a:cubicBezTo>
                  <a:cubicBezTo>
                    <a:pt x="12574" y="15"/>
                    <a:pt x="12574" y="15"/>
                    <a:pt x="12574" y="15"/>
                  </a:cubicBezTo>
                  <a:cubicBezTo>
                    <a:pt x="12574" y="15"/>
                    <a:pt x="12574" y="15"/>
                    <a:pt x="12582" y="15"/>
                  </a:cubicBezTo>
                  <a:cubicBezTo>
                    <a:pt x="12596" y="15"/>
                    <a:pt x="12619" y="22"/>
                    <a:pt x="12633" y="30"/>
                  </a:cubicBezTo>
                  <a:cubicBezTo>
                    <a:pt x="12663" y="37"/>
                    <a:pt x="12685" y="52"/>
                    <a:pt x="12707" y="59"/>
                  </a:cubicBezTo>
                  <a:lnTo>
                    <a:pt x="14048" y="837"/>
                  </a:lnTo>
                  <a:cubicBezTo>
                    <a:pt x="14011" y="815"/>
                    <a:pt x="13966" y="800"/>
                    <a:pt x="13922" y="793"/>
                  </a:cubicBezTo>
                  <a:cubicBezTo>
                    <a:pt x="13914" y="793"/>
                    <a:pt x="13914" y="793"/>
                    <a:pt x="13914" y="793"/>
                  </a:cubicBezTo>
                  <a:cubicBezTo>
                    <a:pt x="13870" y="785"/>
                    <a:pt x="13818" y="778"/>
                    <a:pt x="13774" y="785"/>
                  </a:cubicBezTo>
                  <a:lnTo>
                    <a:pt x="13766" y="785"/>
                  </a:lnTo>
                  <a:cubicBezTo>
                    <a:pt x="13715" y="793"/>
                    <a:pt x="13663" y="800"/>
                    <a:pt x="13603" y="822"/>
                  </a:cubicBezTo>
                  <a:cubicBezTo>
                    <a:pt x="13603" y="822"/>
                    <a:pt x="13603" y="822"/>
                    <a:pt x="13603" y="822"/>
                  </a:cubicBezTo>
                  <a:cubicBezTo>
                    <a:pt x="13544" y="837"/>
                    <a:pt x="13485" y="867"/>
                    <a:pt x="13426" y="904"/>
                  </a:cubicBezTo>
                  <a:lnTo>
                    <a:pt x="2207" y="7383"/>
                  </a:lnTo>
                  <a:cubicBezTo>
                    <a:pt x="2148" y="7413"/>
                    <a:pt x="2089" y="7457"/>
                    <a:pt x="2029" y="7502"/>
                  </a:cubicBezTo>
                  <a:cubicBezTo>
                    <a:pt x="2029" y="7502"/>
                    <a:pt x="2029" y="7502"/>
                    <a:pt x="2029" y="7502"/>
                  </a:cubicBezTo>
                  <a:cubicBezTo>
                    <a:pt x="1970" y="7546"/>
                    <a:pt x="1918" y="7598"/>
                    <a:pt x="1866" y="76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50"/>
            <p:cNvSpPr/>
            <p:nvPr/>
          </p:nvSpPr>
          <p:spPr>
            <a:xfrm>
              <a:off x="3085950" y="3314575"/>
              <a:ext cx="324725" cy="421550"/>
            </a:xfrm>
            <a:custGeom>
              <a:rect b="b" l="l" r="r" t="t"/>
              <a:pathLst>
                <a:path extrusionOk="0" h="16862" w="12989">
                  <a:moveTo>
                    <a:pt x="874" y="6761"/>
                  </a:moveTo>
                  <a:lnTo>
                    <a:pt x="12093" y="282"/>
                  </a:lnTo>
                  <a:cubicBezTo>
                    <a:pt x="12574" y="0"/>
                    <a:pt x="12967" y="230"/>
                    <a:pt x="12967" y="778"/>
                  </a:cubicBezTo>
                  <a:lnTo>
                    <a:pt x="12981" y="8605"/>
                  </a:lnTo>
                  <a:cubicBezTo>
                    <a:pt x="12989" y="9153"/>
                    <a:pt x="12596" y="9827"/>
                    <a:pt x="12115" y="10108"/>
                  </a:cubicBezTo>
                  <a:lnTo>
                    <a:pt x="896" y="16588"/>
                  </a:lnTo>
                  <a:cubicBezTo>
                    <a:pt x="415" y="16862"/>
                    <a:pt x="22" y="16640"/>
                    <a:pt x="22" y="16092"/>
                  </a:cubicBezTo>
                  <a:lnTo>
                    <a:pt x="8" y="8257"/>
                  </a:lnTo>
                  <a:cubicBezTo>
                    <a:pt x="0" y="7709"/>
                    <a:pt x="393" y="7035"/>
                    <a:pt x="874" y="6761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50"/>
            <p:cNvSpPr/>
            <p:nvPr/>
          </p:nvSpPr>
          <p:spPr>
            <a:xfrm>
              <a:off x="3558950" y="3726100"/>
              <a:ext cx="157200" cy="652250"/>
            </a:xfrm>
            <a:custGeom>
              <a:rect b="b" l="l" r="r" t="t"/>
              <a:pathLst>
                <a:path extrusionOk="0" h="26090" w="6288">
                  <a:moveTo>
                    <a:pt x="726" y="6243"/>
                  </a:moveTo>
                  <a:lnTo>
                    <a:pt x="0" y="10390"/>
                  </a:lnTo>
                  <a:lnTo>
                    <a:pt x="304" y="23927"/>
                  </a:lnTo>
                  <a:cubicBezTo>
                    <a:pt x="837" y="25822"/>
                    <a:pt x="5399" y="26089"/>
                    <a:pt x="6095" y="22749"/>
                  </a:cubicBezTo>
                  <a:cubicBezTo>
                    <a:pt x="6228" y="16699"/>
                    <a:pt x="6287" y="10427"/>
                    <a:pt x="6287" y="4829"/>
                  </a:cubicBezTo>
                  <a:cubicBezTo>
                    <a:pt x="5258" y="3030"/>
                    <a:pt x="1030" y="127"/>
                    <a:pt x="1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50"/>
            <p:cNvSpPr/>
            <p:nvPr/>
          </p:nvSpPr>
          <p:spPr>
            <a:xfrm>
              <a:off x="3353450" y="3650025"/>
              <a:ext cx="371750" cy="273825"/>
            </a:xfrm>
            <a:custGeom>
              <a:rect b="b" l="l" r="r" t="t"/>
              <a:pathLst>
                <a:path extrusionOk="0" h="10953" w="14870">
                  <a:moveTo>
                    <a:pt x="3977" y="0"/>
                  </a:moveTo>
                  <a:cubicBezTo>
                    <a:pt x="6984" y="1185"/>
                    <a:pt x="12278" y="4369"/>
                    <a:pt x="14063" y="6154"/>
                  </a:cubicBezTo>
                  <a:cubicBezTo>
                    <a:pt x="14359" y="6443"/>
                    <a:pt x="14403" y="6872"/>
                    <a:pt x="14455" y="7243"/>
                  </a:cubicBezTo>
                  <a:cubicBezTo>
                    <a:pt x="14870" y="10101"/>
                    <a:pt x="12197" y="10952"/>
                    <a:pt x="10760" y="10516"/>
                  </a:cubicBezTo>
                  <a:cubicBezTo>
                    <a:pt x="6732" y="9294"/>
                    <a:pt x="3688" y="6398"/>
                    <a:pt x="1" y="345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50"/>
            <p:cNvSpPr/>
            <p:nvPr/>
          </p:nvSpPr>
          <p:spPr>
            <a:xfrm>
              <a:off x="3147225" y="3674275"/>
              <a:ext cx="479875" cy="354900"/>
            </a:xfrm>
            <a:custGeom>
              <a:rect b="b" l="l" r="r" t="t"/>
              <a:pathLst>
                <a:path extrusionOk="0" h="14196" w="19195">
                  <a:moveTo>
                    <a:pt x="7813" y="1489"/>
                  </a:moveTo>
                  <a:cubicBezTo>
                    <a:pt x="10819" y="2666"/>
                    <a:pt x="16839" y="6672"/>
                    <a:pt x="18395" y="9020"/>
                  </a:cubicBezTo>
                  <a:cubicBezTo>
                    <a:pt x="18617" y="9360"/>
                    <a:pt x="18728" y="9738"/>
                    <a:pt x="18780" y="10101"/>
                  </a:cubicBezTo>
                  <a:cubicBezTo>
                    <a:pt x="19194" y="12967"/>
                    <a:pt x="16462" y="14196"/>
                    <a:pt x="15025" y="13759"/>
                  </a:cubicBezTo>
                  <a:cubicBezTo>
                    <a:pt x="12137" y="12885"/>
                    <a:pt x="7931" y="10760"/>
                    <a:pt x="4969" y="8709"/>
                  </a:cubicBezTo>
                  <a:cubicBezTo>
                    <a:pt x="3732" y="7850"/>
                    <a:pt x="0" y="7213"/>
                    <a:pt x="127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50"/>
            <p:cNvSpPr/>
            <p:nvPr/>
          </p:nvSpPr>
          <p:spPr>
            <a:xfrm>
              <a:off x="3467500" y="4361275"/>
              <a:ext cx="239950" cy="184425"/>
            </a:xfrm>
            <a:custGeom>
              <a:rect b="b" l="l" r="r" t="t"/>
              <a:pathLst>
                <a:path extrusionOk="0" h="7377" w="9598">
                  <a:moveTo>
                    <a:pt x="5095" y="534"/>
                  </a:moveTo>
                  <a:cubicBezTo>
                    <a:pt x="5406" y="1889"/>
                    <a:pt x="8575" y="4399"/>
                    <a:pt x="9197" y="5088"/>
                  </a:cubicBezTo>
                  <a:cubicBezTo>
                    <a:pt x="9597" y="5525"/>
                    <a:pt x="9353" y="6599"/>
                    <a:pt x="8760" y="6976"/>
                  </a:cubicBezTo>
                  <a:cubicBezTo>
                    <a:pt x="8131" y="7376"/>
                    <a:pt x="7065" y="7361"/>
                    <a:pt x="6235" y="7228"/>
                  </a:cubicBezTo>
                  <a:cubicBezTo>
                    <a:pt x="5265" y="7080"/>
                    <a:pt x="4125" y="6066"/>
                    <a:pt x="2851" y="5266"/>
                  </a:cubicBezTo>
                  <a:cubicBezTo>
                    <a:pt x="1577" y="4466"/>
                    <a:pt x="0" y="3925"/>
                    <a:pt x="0" y="3192"/>
                  </a:cubicBezTo>
                  <a:cubicBezTo>
                    <a:pt x="67" y="2193"/>
                    <a:pt x="341" y="1437"/>
                    <a:pt x="548" y="1"/>
                  </a:cubicBezTo>
                  <a:lnTo>
                    <a:pt x="2392" y="49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50"/>
            <p:cNvSpPr/>
            <p:nvPr/>
          </p:nvSpPr>
          <p:spPr>
            <a:xfrm>
              <a:off x="3459725" y="3796275"/>
              <a:ext cx="157925" cy="642225"/>
            </a:xfrm>
            <a:custGeom>
              <a:rect b="b" l="l" r="r" t="t"/>
              <a:pathLst>
                <a:path extrusionOk="0" h="25689" w="6317">
                  <a:moveTo>
                    <a:pt x="733" y="6243"/>
                  </a:moveTo>
                  <a:lnTo>
                    <a:pt x="0" y="10390"/>
                  </a:lnTo>
                  <a:lnTo>
                    <a:pt x="393" y="22579"/>
                  </a:lnTo>
                  <a:cubicBezTo>
                    <a:pt x="393" y="24393"/>
                    <a:pt x="6072" y="25689"/>
                    <a:pt x="6094" y="22793"/>
                  </a:cubicBezTo>
                  <a:cubicBezTo>
                    <a:pt x="6243" y="16862"/>
                    <a:pt x="6317" y="11056"/>
                    <a:pt x="6309" y="5458"/>
                  </a:cubicBezTo>
                  <a:cubicBezTo>
                    <a:pt x="5280" y="3658"/>
                    <a:pt x="1037" y="126"/>
                    <a:pt x="1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50"/>
            <p:cNvSpPr/>
            <p:nvPr/>
          </p:nvSpPr>
          <p:spPr>
            <a:xfrm>
              <a:off x="3170350" y="3199800"/>
              <a:ext cx="436200" cy="581325"/>
            </a:xfrm>
            <a:custGeom>
              <a:rect b="b" l="l" r="r" t="t"/>
              <a:pathLst>
                <a:path extrusionOk="0" h="23253" w="17448">
                  <a:moveTo>
                    <a:pt x="2504" y="3940"/>
                  </a:moveTo>
                  <a:cubicBezTo>
                    <a:pt x="4451" y="674"/>
                    <a:pt x="10035" y="0"/>
                    <a:pt x="11894" y="178"/>
                  </a:cubicBezTo>
                  <a:cubicBezTo>
                    <a:pt x="13145" y="304"/>
                    <a:pt x="14722" y="926"/>
                    <a:pt x="15300" y="2044"/>
                  </a:cubicBezTo>
                  <a:cubicBezTo>
                    <a:pt x="17447" y="6154"/>
                    <a:pt x="11479" y="13085"/>
                    <a:pt x="10864" y="15551"/>
                  </a:cubicBezTo>
                  <a:cubicBezTo>
                    <a:pt x="10724" y="16114"/>
                    <a:pt x="11027" y="16625"/>
                    <a:pt x="11338" y="17217"/>
                  </a:cubicBezTo>
                  <a:cubicBezTo>
                    <a:pt x="9309" y="23252"/>
                    <a:pt x="1" y="21497"/>
                    <a:pt x="208" y="19039"/>
                  </a:cubicBezTo>
                  <a:cubicBezTo>
                    <a:pt x="312" y="17854"/>
                    <a:pt x="1127" y="15314"/>
                    <a:pt x="1660" y="12663"/>
                  </a:cubicBezTo>
                  <a:cubicBezTo>
                    <a:pt x="2452" y="8738"/>
                    <a:pt x="1267" y="6020"/>
                    <a:pt x="2504" y="3940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50"/>
            <p:cNvSpPr/>
            <p:nvPr/>
          </p:nvSpPr>
          <p:spPr>
            <a:xfrm>
              <a:off x="4319250" y="3125175"/>
              <a:ext cx="62050" cy="593175"/>
            </a:xfrm>
            <a:custGeom>
              <a:rect b="b" l="l" r="r" t="t"/>
              <a:pathLst>
                <a:path extrusionOk="0" h="23727" w="2482">
                  <a:moveTo>
                    <a:pt x="1" y="1"/>
                  </a:moveTo>
                  <a:lnTo>
                    <a:pt x="53" y="22312"/>
                  </a:lnTo>
                  <a:lnTo>
                    <a:pt x="2482" y="23727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50"/>
            <p:cNvSpPr/>
            <p:nvPr/>
          </p:nvSpPr>
          <p:spPr>
            <a:xfrm>
              <a:off x="4379975" y="3125175"/>
              <a:ext cx="60575" cy="593175"/>
            </a:xfrm>
            <a:custGeom>
              <a:rect b="b" l="l" r="r" t="t"/>
              <a:pathLst>
                <a:path extrusionOk="0" h="23727" w="2423">
                  <a:moveTo>
                    <a:pt x="1" y="1"/>
                  </a:moveTo>
                  <a:lnTo>
                    <a:pt x="53" y="23727"/>
                  </a:lnTo>
                  <a:lnTo>
                    <a:pt x="2422" y="22357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50"/>
            <p:cNvSpPr/>
            <p:nvPr/>
          </p:nvSpPr>
          <p:spPr>
            <a:xfrm>
              <a:off x="2879700" y="3956025"/>
              <a:ext cx="62050" cy="593175"/>
            </a:xfrm>
            <a:custGeom>
              <a:rect b="b" l="l" r="r" t="t"/>
              <a:pathLst>
                <a:path extrusionOk="0" h="23727" w="2482">
                  <a:moveTo>
                    <a:pt x="1" y="1"/>
                  </a:moveTo>
                  <a:lnTo>
                    <a:pt x="53" y="22313"/>
                  </a:lnTo>
                  <a:lnTo>
                    <a:pt x="2482" y="23727"/>
                  </a:lnTo>
                  <a:lnTo>
                    <a:pt x="2430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50"/>
            <p:cNvSpPr/>
            <p:nvPr/>
          </p:nvSpPr>
          <p:spPr>
            <a:xfrm>
              <a:off x="2940425" y="3956025"/>
              <a:ext cx="60575" cy="593175"/>
            </a:xfrm>
            <a:custGeom>
              <a:rect b="b" l="l" r="r" t="t"/>
              <a:pathLst>
                <a:path extrusionOk="0" h="23727" w="2423">
                  <a:moveTo>
                    <a:pt x="1" y="1"/>
                  </a:moveTo>
                  <a:lnTo>
                    <a:pt x="53" y="23727"/>
                  </a:lnTo>
                  <a:lnTo>
                    <a:pt x="2422" y="22357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50"/>
            <p:cNvSpPr/>
            <p:nvPr/>
          </p:nvSpPr>
          <p:spPr>
            <a:xfrm>
              <a:off x="4911675" y="3534125"/>
              <a:ext cx="61850" cy="519875"/>
            </a:xfrm>
            <a:custGeom>
              <a:rect b="b" l="l" r="r" t="t"/>
              <a:pathLst>
                <a:path extrusionOk="0" h="20795" w="2474">
                  <a:moveTo>
                    <a:pt x="0" y="1"/>
                  </a:moveTo>
                  <a:lnTo>
                    <a:pt x="45" y="19380"/>
                  </a:lnTo>
                  <a:lnTo>
                    <a:pt x="2473" y="20794"/>
                  </a:lnTo>
                  <a:lnTo>
                    <a:pt x="2429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50"/>
            <p:cNvSpPr/>
            <p:nvPr/>
          </p:nvSpPr>
          <p:spPr>
            <a:xfrm>
              <a:off x="4972375" y="3534125"/>
              <a:ext cx="60400" cy="519875"/>
            </a:xfrm>
            <a:custGeom>
              <a:rect b="b" l="l" r="r" t="t"/>
              <a:pathLst>
                <a:path extrusionOk="0" h="20795" w="2416">
                  <a:moveTo>
                    <a:pt x="1" y="1"/>
                  </a:moveTo>
                  <a:lnTo>
                    <a:pt x="45" y="20794"/>
                  </a:lnTo>
                  <a:lnTo>
                    <a:pt x="2415" y="19424"/>
                  </a:lnTo>
                  <a:lnTo>
                    <a:pt x="2378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50"/>
            <p:cNvSpPr/>
            <p:nvPr/>
          </p:nvSpPr>
          <p:spPr>
            <a:xfrm>
              <a:off x="3471575" y="4098575"/>
              <a:ext cx="62400" cy="786450"/>
            </a:xfrm>
            <a:custGeom>
              <a:rect b="b" l="l" r="r" t="t"/>
              <a:pathLst>
                <a:path extrusionOk="0" h="31458" w="2496">
                  <a:moveTo>
                    <a:pt x="2436" y="1415"/>
                  </a:moveTo>
                  <a:lnTo>
                    <a:pt x="0" y="1"/>
                  </a:lnTo>
                  <a:lnTo>
                    <a:pt x="67" y="30043"/>
                  </a:lnTo>
                  <a:lnTo>
                    <a:pt x="2496" y="31458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50"/>
            <p:cNvSpPr/>
            <p:nvPr/>
          </p:nvSpPr>
          <p:spPr>
            <a:xfrm>
              <a:off x="3532475" y="4099700"/>
              <a:ext cx="60750" cy="785325"/>
            </a:xfrm>
            <a:custGeom>
              <a:rect b="b" l="l" r="r" t="t"/>
              <a:pathLst>
                <a:path extrusionOk="0" h="31413" w="2430">
                  <a:moveTo>
                    <a:pt x="0" y="1370"/>
                  </a:moveTo>
                  <a:lnTo>
                    <a:pt x="60" y="31413"/>
                  </a:lnTo>
                  <a:lnTo>
                    <a:pt x="2429" y="30043"/>
                  </a:lnTo>
                  <a:lnTo>
                    <a:pt x="2370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50"/>
            <p:cNvSpPr/>
            <p:nvPr/>
          </p:nvSpPr>
          <p:spPr>
            <a:xfrm>
              <a:off x="2682375" y="3963450"/>
              <a:ext cx="824025" cy="576875"/>
            </a:xfrm>
            <a:custGeom>
              <a:rect b="b" l="l" r="r" t="t"/>
              <a:pathLst>
                <a:path extrusionOk="0" h="23075" w="32961">
                  <a:moveTo>
                    <a:pt x="0" y="0"/>
                  </a:moveTo>
                  <a:lnTo>
                    <a:pt x="15" y="4014"/>
                  </a:lnTo>
                  <a:cubicBezTo>
                    <a:pt x="14218" y="12270"/>
                    <a:pt x="18757" y="14818"/>
                    <a:pt x="32960" y="23075"/>
                  </a:cubicBezTo>
                  <a:lnTo>
                    <a:pt x="32945" y="19061"/>
                  </a:lnTo>
                  <a:cubicBezTo>
                    <a:pt x="18742" y="10812"/>
                    <a:pt x="14211" y="8257"/>
                    <a:pt x="0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50"/>
            <p:cNvSpPr/>
            <p:nvPr/>
          </p:nvSpPr>
          <p:spPr>
            <a:xfrm>
              <a:off x="2682375" y="2974850"/>
              <a:ext cx="2543650" cy="1465125"/>
            </a:xfrm>
            <a:custGeom>
              <a:rect b="b" l="l" r="r" t="t"/>
              <a:pathLst>
                <a:path extrusionOk="0" h="58605" w="101746">
                  <a:moveTo>
                    <a:pt x="68801" y="1"/>
                  </a:moveTo>
                  <a:lnTo>
                    <a:pt x="0" y="39544"/>
                  </a:lnTo>
                  <a:cubicBezTo>
                    <a:pt x="14211" y="47801"/>
                    <a:pt x="18742" y="50348"/>
                    <a:pt x="32945" y="58605"/>
                  </a:cubicBezTo>
                  <a:lnTo>
                    <a:pt x="101746" y="19062"/>
                  </a:lnTo>
                  <a:cubicBezTo>
                    <a:pt x="87536" y="10805"/>
                    <a:pt x="83004" y="8250"/>
                    <a:pt x="68801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50"/>
            <p:cNvSpPr/>
            <p:nvPr/>
          </p:nvSpPr>
          <p:spPr>
            <a:xfrm>
              <a:off x="3506175" y="3451375"/>
              <a:ext cx="1720050" cy="1088950"/>
            </a:xfrm>
            <a:custGeom>
              <a:rect b="b" l="l" r="r" t="t"/>
              <a:pathLst>
                <a:path extrusionOk="0" h="43558" w="68802">
                  <a:moveTo>
                    <a:pt x="1" y="39544"/>
                  </a:moveTo>
                  <a:lnTo>
                    <a:pt x="8" y="43558"/>
                  </a:lnTo>
                  <a:lnTo>
                    <a:pt x="68801" y="4007"/>
                  </a:lnTo>
                  <a:lnTo>
                    <a:pt x="68794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50"/>
            <p:cNvSpPr/>
            <p:nvPr/>
          </p:nvSpPr>
          <p:spPr>
            <a:xfrm>
              <a:off x="3401950" y="3163875"/>
              <a:ext cx="146100" cy="172575"/>
            </a:xfrm>
            <a:custGeom>
              <a:rect b="b" l="l" r="r" t="t"/>
              <a:pathLst>
                <a:path extrusionOk="0" h="6903" w="5844">
                  <a:moveTo>
                    <a:pt x="2555" y="0"/>
                  </a:moveTo>
                  <a:cubicBezTo>
                    <a:pt x="1911" y="1548"/>
                    <a:pt x="1134" y="1970"/>
                    <a:pt x="378" y="3355"/>
                  </a:cubicBezTo>
                  <a:cubicBezTo>
                    <a:pt x="1" y="4740"/>
                    <a:pt x="1933" y="6902"/>
                    <a:pt x="3481" y="6236"/>
                  </a:cubicBezTo>
                  <a:cubicBezTo>
                    <a:pt x="4222" y="5325"/>
                    <a:pt x="5147" y="4547"/>
                    <a:pt x="5843" y="3777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50"/>
            <p:cNvSpPr/>
            <p:nvPr/>
          </p:nvSpPr>
          <p:spPr>
            <a:xfrm>
              <a:off x="3428250" y="3029650"/>
              <a:ext cx="194225" cy="272900"/>
            </a:xfrm>
            <a:custGeom>
              <a:rect b="b" l="l" r="r" t="t"/>
              <a:pathLst>
                <a:path extrusionOk="0" h="10916" w="7769">
                  <a:moveTo>
                    <a:pt x="7324" y="4488"/>
                  </a:moveTo>
                  <a:cubicBezTo>
                    <a:pt x="7479" y="5917"/>
                    <a:pt x="7768" y="5451"/>
                    <a:pt x="7257" y="7828"/>
                  </a:cubicBezTo>
                  <a:cubicBezTo>
                    <a:pt x="7102" y="8546"/>
                    <a:pt x="5895" y="10375"/>
                    <a:pt x="5710" y="10538"/>
                  </a:cubicBezTo>
                  <a:cubicBezTo>
                    <a:pt x="5473" y="10753"/>
                    <a:pt x="4858" y="10916"/>
                    <a:pt x="4517" y="10916"/>
                  </a:cubicBezTo>
                  <a:cubicBezTo>
                    <a:pt x="3843" y="10909"/>
                    <a:pt x="2163" y="9598"/>
                    <a:pt x="1748" y="9198"/>
                  </a:cubicBezTo>
                  <a:cubicBezTo>
                    <a:pt x="770" y="8265"/>
                    <a:pt x="333" y="8028"/>
                    <a:pt x="408" y="6880"/>
                  </a:cubicBezTo>
                  <a:lnTo>
                    <a:pt x="171" y="5592"/>
                  </a:lnTo>
                  <a:lnTo>
                    <a:pt x="0" y="1748"/>
                  </a:lnTo>
                  <a:cubicBezTo>
                    <a:pt x="2155" y="741"/>
                    <a:pt x="4066" y="1"/>
                    <a:pt x="5191" y="245"/>
                  </a:cubicBezTo>
                  <a:cubicBezTo>
                    <a:pt x="6309" y="490"/>
                    <a:pt x="7013" y="1697"/>
                    <a:pt x="7324" y="4488"/>
                  </a:cubicBezTo>
                  <a:close/>
                </a:path>
              </a:pathLst>
            </a:custGeom>
            <a:solidFill>
              <a:srgbClr val="FED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50"/>
            <p:cNvSpPr/>
            <p:nvPr/>
          </p:nvSpPr>
          <p:spPr>
            <a:xfrm>
              <a:off x="3355500" y="2997450"/>
              <a:ext cx="279175" cy="212550"/>
            </a:xfrm>
            <a:custGeom>
              <a:rect b="b" l="l" r="r" t="t"/>
              <a:pathLst>
                <a:path extrusionOk="0" h="8502" w="11167">
                  <a:moveTo>
                    <a:pt x="3103" y="1533"/>
                  </a:moveTo>
                  <a:cubicBezTo>
                    <a:pt x="0" y="2836"/>
                    <a:pt x="2207" y="7176"/>
                    <a:pt x="2999" y="8501"/>
                  </a:cubicBezTo>
                  <a:cubicBezTo>
                    <a:pt x="3192" y="8353"/>
                    <a:pt x="3466" y="8427"/>
                    <a:pt x="3443" y="8146"/>
                  </a:cubicBezTo>
                  <a:cubicBezTo>
                    <a:pt x="3399" y="7531"/>
                    <a:pt x="3636" y="6961"/>
                    <a:pt x="3984" y="6850"/>
                  </a:cubicBezTo>
                  <a:cubicBezTo>
                    <a:pt x="4399" y="6717"/>
                    <a:pt x="4776" y="7146"/>
                    <a:pt x="4984" y="8338"/>
                  </a:cubicBezTo>
                  <a:cubicBezTo>
                    <a:pt x="5302" y="7820"/>
                    <a:pt x="5739" y="7205"/>
                    <a:pt x="6057" y="6235"/>
                  </a:cubicBezTo>
                  <a:cubicBezTo>
                    <a:pt x="6094" y="6258"/>
                    <a:pt x="10671" y="6250"/>
                    <a:pt x="11167" y="3599"/>
                  </a:cubicBezTo>
                  <a:cubicBezTo>
                    <a:pt x="10434" y="3288"/>
                    <a:pt x="9197" y="667"/>
                    <a:pt x="7724" y="363"/>
                  </a:cubicBezTo>
                  <a:cubicBezTo>
                    <a:pt x="5932" y="0"/>
                    <a:pt x="3895" y="533"/>
                    <a:pt x="3103" y="15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50"/>
            <p:cNvSpPr/>
            <p:nvPr/>
          </p:nvSpPr>
          <p:spPr>
            <a:xfrm>
              <a:off x="3460650" y="3703900"/>
              <a:ext cx="186800" cy="118125"/>
            </a:xfrm>
            <a:custGeom>
              <a:rect b="b" l="l" r="r" t="t"/>
              <a:pathLst>
                <a:path extrusionOk="0" h="4725" w="7472">
                  <a:moveTo>
                    <a:pt x="7472" y="2562"/>
                  </a:moveTo>
                  <a:lnTo>
                    <a:pt x="0" y="0"/>
                  </a:lnTo>
                  <a:lnTo>
                    <a:pt x="8" y="504"/>
                  </a:lnTo>
                  <a:lnTo>
                    <a:pt x="7265" y="4725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50"/>
            <p:cNvSpPr/>
            <p:nvPr/>
          </p:nvSpPr>
          <p:spPr>
            <a:xfrm>
              <a:off x="3460650" y="3485625"/>
              <a:ext cx="559650" cy="285875"/>
            </a:xfrm>
            <a:custGeom>
              <a:rect b="b" l="l" r="r" t="t"/>
              <a:pathLst>
                <a:path extrusionOk="0" h="11435" w="22386">
                  <a:moveTo>
                    <a:pt x="0" y="8731"/>
                  </a:moveTo>
                  <a:lnTo>
                    <a:pt x="7257" y="11434"/>
                  </a:lnTo>
                  <a:cubicBezTo>
                    <a:pt x="12300" y="8524"/>
                    <a:pt x="17343" y="5621"/>
                    <a:pt x="22386" y="2711"/>
                  </a:cubicBezTo>
                  <a:lnTo>
                    <a:pt x="15121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50"/>
            <p:cNvSpPr/>
            <p:nvPr/>
          </p:nvSpPr>
          <p:spPr>
            <a:xfrm>
              <a:off x="3642075" y="3553375"/>
              <a:ext cx="378225" cy="268650"/>
            </a:xfrm>
            <a:custGeom>
              <a:rect b="b" l="l" r="r" t="t"/>
              <a:pathLst>
                <a:path extrusionOk="0" h="10746" w="15129">
                  <a:moveTo>
                    <a:pt x="15129" y="2015"/>
                  </a:moveTo>
                  <a:lnTo>
                    <a:pt x="15129" y="1"/>
                  </a:lnTo>
                  <a:lnTo>
                    <a:pt x="15129" y="1"/>
                  </a:lnTo>
                  <a:cubicBezTo>
                    <a:pt x="10086" y="2911"/>
                    <a:pt x="5043" y="5814"/>
                    <a:pt x="0" y="8724"/>
                  </a:cubicBezTo>
                  <a:lnTo>
                    <a:pt x="8" y="10746"/>
                  </a:lnTo>
                  <a:cubicBezTo>
                    <a:pt x="5050" y="7835"/>
                    <a:pt x="10086" y="4925"/>
                    <a:pt x="15129" y="20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50"/>
            <p:cNvSpPr/>
            <p:nvPr/>
          </p:nvSpPr>
          <p:spPr>
            <a:xfrm>
              <a:off x="3370475" y="3644475"/>
              <a:ext cx="231800" cy="116100"/>
            </a:xfrm>
            <a:custGeom>
              <a:rect b="b" l="l" r="r" t="t"/>
              <a:pathLst>
                <a:path extrusionOk="0" h="4644" w="9272">
                  <a:moveTo>
                    <a:pt x="1497" y="600"/>
                  </a:moveTo>
                  <a:cubicBezTo>
                    <a:pt x="1785" y="674"/>
                    <a:pt x="2074" y="689"/>
                    <a:pt x="2807" y="548"/>
                  </a:cubicBezTo>
                  <a:cubicBezTo>
                    <a:pt x="3496" y="415"/>
                    <a:pt x="4318" y="0"/>
                    <a:pt x="4592" y="30"/>
                  </a:cubicBezTo>
                  <a:lnTo>
                    <a:pt x="6910" y="304"/>
                  </a:lnTo>
                  <a:cubicBezTo>
                    <a:pt x="7635" y="444"/>
                    <a:pt x="7850" y="800"/>
                    <a:pt x="7717" y="985"/>
                  </a:cubicBezTo>
                  <a:cubicBezTo>
                    <a:pt x="7561" y="1207"/>
                    <a:pt x="6947" y="1259"/>
                    <a:pt x="6229" y="1237"/>
                  </a:cubicBezTo>
                  <a:cubicBezTo>
                    <a:pt x="7517" y="2037"/>
                    <a:pt x="7880" y="2303"/>
                    <a:pt x="8657" y="3258"/>
                  </a:cubicBezTo>
                  <a:cubicBezTo>
                    <a:pt x="9272" y="4029"/>
                    <a:pt x="7761" y="4643"/>
                    <a:pt x="7428" y="4643"/>
                  </a:cubicBezTo>
                  <a:cubicBezTo>
                    <a:pt x="5962" y="4643"/>
                    <a:pt x="4977" y="3540"/>
                    <a:pt x="3540" y="3488"/>
                  </a:cubicBezTo>
                  <a:cubicBezTo>
                    <a:pt x="1948" y="3421"/>
                    <a:pt x="1452" y="3103"/>
                    <a:pt x="1" y="2466"/>
                  </a:cubicBezTo>
                  <a:close/>
                </a:path>
              </a:pathLst>
            </a:custGeom>
            <a:solidFill>
              <a:srgbClr val="FED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50"/>
            <p:cNvSpPr/>
            <p:nvPr/>
          </p:nvSpPr>
          <p:spPr>
            <a:xfrm>
              <a:off x="3110375" y="3264775"/>
              <a:ext cx="226800" cy="393775"/>
            </a:xfrm>
            <a:custGeom>
              <a:rect b="b" l="l" r="r" t="t"/>
              <a:pathLst>
                <a:path extrusionOk="0" h="15751" w="9072">
                  <a:moveTo>
                    <a:pt x="8865" y="3658"/>
                  </a:moveTo>
                  <a:cubicBezTo>
                    <a:pt x="8287" y="7302"/>
                    <a:pt x="4814" y="12833"/>
                    <a:pt x="3185" y="15751"/>
                  </a:cubicBezTo>
                  <a:lnTo>
                    <a:pt x="341" y="15344"/>
                  </a:lnTo>
                  <a:cubicBezTo>
                    <a:pt x="401" y="15166"/>
                    <a:pt x="1" y="14603"/>
                    <a:pt x="60" y="14418"/>
                  </a:cubicBezTo>
                  <a:cubicBezTo>
                    <a:pt x="1193" y="10686"/>
                    <a:pt x="2659" y="5088"/>
                    <a:pt x="4422" y="2029"/>
                  </a:cubicBezTo>
                  <a:cubicBezTo>
                    <a:pt x="5147" y="763"/>
                    <a:pt x="6414" y="0"/>
                    <a:pt x="7406" y="385"/>
                  </a:cubicBezTo>
                  <a:cubicBezTo>
                    <a:pt x="8842" y="948"/>
                    <a:pt x="9072" y="2325"/>
                    <a:pt x="8865" y="365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50"/>
            <p:cNvSpPr/>
            <p:nvPr/>
          </p:nvSpPr>
          <p:spPr>
            <a:xfrm>
              <a:off x="3108725" y="3567650"/>
              <a:ext cx="336400" cy="162000"/>
            </a:xfrm>
            <a:custGeom>
              <a:rect b="b" l="l" r="r" t="t"/>
              <a:pathLst>
                <a:path extrusionOk="0" h="6480" w="13456">
                  <a:moveTo>
                    <a:pt x="2747" y="289"/>
                  </a:moveTo>
                  <a:cubicBezTo>
                    <a:pt x="6006" y="852"/>
                    <a:pt x="9878" y="2488"/>
                    <a:pt x="13137" y="3347"/>
                  </a:cubicBezTo>
                  <a:cubicBezTo>
                    <a:pt x="13455" y="3888"/>
                    <a:pt x="12655" y="6109"/>
                    <a:pt x="12196" y="6480"/>
                  </a:cubicBezTo>
                  <a:cubicBezTo>
                    <a:pt x="8923" y="5798"/>
                    <a:pt x="5458" y="5361"/>
                    <a:pt x="2222" y="4562"/>
                  </a:cubicBezTo>
                  <a:cubicBezTo>
                    <a:pt x="474" y="4139"/>
                    <a:pt x="0" y="3325"/>
                    <a:pt x="74" y="2414"/>
                  </a:cubicBezTo>
                  <a:cubicBezTo>
                    <a:pt x="148" y="1407"/>
                    <a:pt x="1059" y="0"/>
                    <a:pt x="2747" y="289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50"/>
            <p:cNvSpPr/>
            <p:nvPr/>
          </p:nvSpPr>
          <p:spPr>
            <a:xfrm>
              <a:off x="3989725" y="3234050"/>
              <a:ext cx="118325" cy="147375"/>
            </a:xfrm>
            <a:custGeom>
              <a:rect b="b" l="l" r="r" t="t"/>
              <a:pathLst>
                <a:path extrusionOk="0" h="5895" w="4733">
                  <a:moveTo>
                    <a:pt x="1963" y="0"/>
                  </a:moveTo>
                  <a:cubicBezTo>
                    <a:pt x="2496" y="1459"/>
                    <a:pt x="3089" y="1481"/>
                    <a:pt x="3696" y="2236"/>
                  </a:cubicBezTo>
                  <a:cubicBezTo>
                    <a:pt x="3977" y="2584"/>
                    <a:pt x="4525" y="3977"/>
                    <a:pt x="4614" y="4532"/>
                  </a:cubicBezTo>
                  <a:cubicBezTo>
                    <a:pt x="4733" y="5124"/>
                    <a:pt x="4644" y="5843"/>
                    <a:pt x="4088" y="5894"/>
                  </a:cubicBezTo>
                  <a:cubicBezTo>
                    <a:pt x="3637" y="5480"/>
                    <a:pt x="3148" y="4813"/>
                    <a:pt x="2904" y="4325"/>
                  </a:cubicBezTo>
                  <a:cubicBezTo>
                    <a:pt x="2415" y="3910"/>
                    <a:pt x="1985" y="3480"/>
                    <a:pt x="1341" y="3110"/>
                  </a:cubicBezTo>
                  <a:cubicBezTo>
                    <a:pt x="1334" y="3540"/>
                    <a:pt x="1548" y="4413"/>
                    <a:pt x="1489" y="4732"/>
                  </a:cubicBezTo>
                  <a:cubicBezTo>
                    <a:pt x="1430" y="5102"/>
                    <a:pt x="756" y="5087"/>
                    <a:pt x="675" y="4673"/>
                  </a:cubicBezTo>
                  <a:cubicBezTo>
                    <a:pt x="638" y="4458"/>
                    <a:pt x="667" y="4125"/>
                    <a:pt x="593" y="3643"/>
                  </a:cubicBezTo>
                  <a:cubicBezTo>
                    <a:pt x="578" y="3554"/>
                    <a:pt x="312" y="2733"/>
                    <a:pt x="312" y="2733"/>
                  </a:cubicBezTo>
                  <a:cubicBezTo>
                    <a:pt x="67" y="2133"/>
                    <a:pt x="1" y="2036"/>
                    <a:pt x="208" y="1600"/>
                  </a:cubicBezTo>
                  <a:lnTo>
                    <a:pt x="416" y="452"/>
                  </a:ln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50"/>
            <p:cNvSpPr/>
            <p:nvPr/>
          </p:nvSpPr>
          <p:spPr>
            <a:xfrm>
              <a:off x="3915675" y="3048350"/>
              <a:ext cx="128875" cy="212925"/>
            </a:xfrm>
            <a:custGeom>
              <a:rect b="b" l="l" r="r" t="t"/>
              <a:pathLst>
                <a:path extrusionOk="0" h="8517" w="5155">
                  <a:moveTo>
                    <a:pt x="2622" y="260"/>
                  </a:moveTo>
                  <a:cubicBezTo>
                    <a:pt x="3622" y="2193"/>
                    <a:pt x="4622" y="6384"/>
                    <a:pt x="5133" y="7791"/>
                  </a:cubicBezTo>
                  <a:cubicBezTo>
                    <a:pt x="5155" y="8517"/>
                    <a:pt x="3378" y="8494"/>
                    <a:pt x="3222" y="8080"/>
                  </a:cubicBezTo>
                  <a:cubicBezTo>
                    <a:pt x="2600" y="6984"/>
                    <a:pt x="727" y="3252"/>
                    <a:pt x="1" y="1119"/>
                  </a:cubicBezTo>
                  <a:cubicBezTo>
                    <a:pt x="601" y="460"/>
                    <a:pt x="1808" y="1"/>
                    <a:pt x="2622" y="26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50"/>
            <p:cNvSpPr/>
            <p:nvPr/>
          </p:nvSpPr>
          <p:spPr>
            <a:xfrm>
              <a:off x="4043975" y="3158500"/>
              <a:ext cx="196625" cy="142575"/>
            </a:xfrm>
            <a:custGeom>
              <a:rect b="b" l="l" r="r" t="t"/>
              <a:pathLst>
                <a:path extrusionOk="0" h="5703" w="7865">
                  <a:moveTo>
                    <a:pt x="919" y="1"/>
                  </a:moveTo>
                  <a:cubicBezTo>
                    <a:pt x="3792" y="1585"/>
                    <a:pt x="2170" y="201"/>
                    <a:pt x="5125" y="963"/>
                  </a:cubicBezTo>
                  <a:cubicBezTo>
                    <a:pt x="5954" y="1178"/>
                    <a:pt x="6376" y="2644"/>
                    <a:pt x="7494" y="4051"/>
                  </a:cubicBezTo>
                  <a:cubicBezTo>
                    <a:pt x="7798" y="4451"/>
                    <a:pt x="7865" y="4821"/>
                    <a:pt x="7613" y="5125"/>
                  </a:cubicBezTo>
                  <a:cubicBezTo>
                    <a:pt x="7132" y="5703"/>
                    <a:pt x="6236" y="4866"/>
                    <a:pt x="5540" y="4355"/>
                  </a:cubicBezTo>
                  <a:cubicBezTo>
                    <a:pt x="4606" y="3674"/>
                    <a:pt x="3740" y="3800"/>
                    <a:pt x="2874" y="3533"/>
                  </a:cubicBezTo>
                  <a:cubicBezTo>
                    <a:pt x="2318" y="3363"/>
                    <a:pt x="2044" y="3133"/>
                    <a:pt x="1526" y="2689"/>
                  </a:cubicBezTo>
                  <a:lnTo>
                    <a:pt x="1" y="1615"/>
                  </a:lnTo>
                  <a:cubicBezTo>
                    <a:pt x="245" y="1023"/>
                    <a:pt x="549" y="675"/>
                    <a:pt x="919" y="1"/>
                  </a:cubicBezTo>
                  <a:close/>
                </a:path>
              </a:pathLst>
            </a:custGeom>
            <a:solidFill>
              <a:srgbClr val="FED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50"/>
            <p:cNvSpPr/>
            <p:nvPr/>
          </p:nvSpPr>
          <p:spPr>
            <a:xfrm>
              <a:off x="3837200" y="2995050"/>
              <a:ext cx="282325" cy="229950"/>
            </a:xfrm>
            <a:custGeom>
              <a:rect b="b" l="l" r="r" t="t"/>
              <a:pathLst>
                <a:path extrusionOk="0" h="9198" w="11293">
                  <a:moveTo>
                    <a:pt x="10974" y="7279"/>
                  </a:moveTo>
                  <a:cubicBezTo>
                    <a:pt x="11293" y="7931"/>
                    <a:pt x="10308" y="9168"/>
                    <a:pt x="9575" y="9197"/>
                  </a:cubicBezTo>
                  <a:lnTo>
                    <a:pt x="1081" y="4354"/>
                  </a:lnTo>
                  <a:cubicBezTo>
                    <a:pt x="726" y="4095"/>
                    <a:pt x="541" y="4095"/>
                    <a:pt x="289" y="3695"/>
                  </a:cubicBezTo>
                  <a:cubicBezTo>
                    <a:pt x="0" y="3021"/>
                    <a:pt x="1177" y="0"/>
                    <a:pt x="3488" y="2088"/>
                  </a:cubicBezTo>
                  <a:cubicBezTo>
                    <a:pt x="5435" y="3643"/>
                    <a:pt x="8923" y="5887"/>
                    <a:pt x="10974" y="727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50"/>
            <p:cNvSpPr/>
            <p:nvPr/>
          </p:nvSpPr>
          <p:spPr>
            <a:xfrm>
              <a:off x="3677800" y="2799350"/>
              <a:ext cx="231250" cy="298100"/>
            </a:xfrm>
            <a:custGeom>
              <a:rect b="b" l="l" r="r" t="t"/>
              <a:pathLst>
                <a:path extrusionOk="0" h="11924" w="9250">
                  <a:moveTo>
                    <a:pt x="2644" y="712"/>
                  </a:moveTo>
                  <a:cubicBezTo>
                    <a:pt x="3873" y="1297"/>
                    <a:pt x="5095" y="3614"/>
                    <a:pt x="5673" y="4414"/>
                  </a:cubicBezTo>
                  <a:cubicBezTo>
                    <a:pt x="6569" y="5651"/>
                    <a:pt x="8072" y="8176"/>
                    <a:pt x="9049" y="9161"/>
                  </a:cubicBezTo>
                  <a:cubicBezTo>
                    <a:pt x="9249" y="10035"/>
                    <a:pt x="8301" y="11923"/>
                    <a:pt x="6850" y="11768"/>
                  </a:cubicBezTo>
                  <a:cubicBezTo>
                    <a:pt x="6117" y="10909"/>
                    <a:pt x="4303" y="9235"/>
                    <a:pt x="3325" y="8050"/>
                  </a:cubicBezTo>
                  <a:cubicBezTo>
                    <a:pt x="1852" y="6140"/>
                    <a:pt x="1022" y="5044"/>
                    <a:pt x="659" y="4140"/>
                  </a:cubicBezTo>
                  <a:cubicBezTo>
                    <a:pt x="0" y="2541"/>
                    <a:pt x="1141" y="1"/>
                    <a:pt x="2644" y="71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50"/>
            <p:cNvSpPr/>
            <p:nvPr/>
          </p:nvSpPr>
          <p:spPr>
            <a:xfrm>
              <a:off x="4610275" y="2613850"/>
              <a:ext cx="123875" cy="363625"/>
            </a:xfrm>
            <a:custGeom>
              <a:rect b="b" l="l" r="r" t="t"/>
              <a:pathLst>
                <a:path extrusionOk="0" h="14545" w="4955">
                  <a:moveTo>
                    <a:pt x="593" y="1571"/>
                  </a:moveTo>
                  <a:cubicBezTo>
                    <a:pt x="1" y="3800"/>
                    <a:pt x="1" y="8539"/>
                    <a:pt x="378" y="11464"/>
                  </a:cubicBezTo>
                  <a:cubicBezTo>
                    <a:pt x="623" y="13382"/>
                    <a:pt x="3118" y="14545"/>
                    <a:pt x="3451" y="12760"/>
                  </a:cubicBezTo>
                  <a:cubicBezTo>
                    <a:pt x="4014" y="9776"/>
                    <a:pt x="4955" y="4466"/>
                    <a:pt x="4066" y="2097"/>
                  </a:cubicBezTo>
                  <a:cubicBezTo>
                    <a:pt x="3289" y="1"/>
                    <a:pt x="993" y="53"/>
                    <a:pt x="593" y="157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50"/>
            <p:cNvSpPr/>
            <p:nvPr/>
          </p:nvSpPr>
          <p:spPr>
            <a:xfrm>
              <a:off x="4452175" y="3138325"/>
              <a:ext cx="171275" cy="131650"/>
            </a:xfrm>
            <a:custGeom>
              <a:rect b="b" l="l" r="r" t="t"/>
              <a:pathLst>
                <a:path extrusionOk="0" h="5266" w="6851">
                  <a:moveTo>
                    <a:pt x="6850" y="8"/>
                  </a:moveTo>
                  <a:lnTo>
                    <a:pt x="6191" y="2037"/>
                  </a:lnTo>
                  <a:cubicBezTo>
                    <a:pt x="5132" y="3466"/>
                    <a:pt x="4192" y="3111"/>
                    <a:pt x="2985" y="3770"/>
                  </a:cubicBezTo>
                  <a:cubicBezTo>
                    <a:pt x="2615" y="3970"/>
                    <a:pt x="1793" y="4806"/>
                    <a:pt x="1415" y="5036"/>
                  </a:cubicBezTo>
                  <a:cubicBezTo>
                    <a:pt x="1074" y="5229"/>
                    <a:pt x="675" y="5266"/>
                    <a:pt x="1" y="4881"/>
                  </a:cubicBezTo>
                  <a:cubicBezTo>
                    <a:pt x="90" y="4162"/>
                    <a:pt x="800" y="2274"/>
                    <a:pt x="2837" y="763"/>
                  </a:cubicBezTo>
                  <a:cubicBezTo>
                    <a:pt x="4451" y="600"/>
                    <a:pt x="4562" y="911"/>
                    <a:pt x="5177" y="1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50"/>
            <p:cNvSpPr/>
            <p:nvPr/>
          </p:nvSpPr>
          <p:spPr>
            <a:xfrm>
              <a:off x="4554175" y="2888950"/>
              <a:ext cx="147775" cy="293650"/>
            </a:xfrm>
            <a:custGeom>
              <a:rect b="b" l="l" r="r" t="t"/>
              <a:pathLst>
                <a:path extrusionOk="0" h="11746" w="5911">
                  <a:moveTo>
                    <a:pt x="193" y="10449"/>
                  </a:moveTo>
                  <a:cubicBezTo>
                    <a:pt x="741" y="7998"/>
                    <a:pt x="1586" y="4629"/>
                    <a:pt x="2097" y="2348"/>
                  </a:cubicBezTo>
                  <a:cubicBezTo>
                    <a:pt x="2326" y="1326"/>
                    <a:pt x="2393" y="1045"/>
                    <a:pt x="2778" y="1"/>
                  </a:cubicBezTo>
                  <a:cubicBezTo>
                    <a:pt x="5014" y="60"/>
                    <a:pt x="5910" y="749"/>
                    <a:pt x="5629" y="2259"/>
                  </a:cubicBezTo>
                  <a:cubicBezTo>
                    <a:pt x="5244" y="4392"/>
                    <a:pt x="3422" y="9487"/>
                    <a:pt x="2519" y="11405"/>
                  </a:cubicBezTo>
                  <a:cubicBezTo>
                    <a:pt x="2126" y="11745"/>
                    <a:pt x="1" y="11301"/>
                    <a:pt x="193" y="1044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50"/>
            <p:cNvSpPr/>
            <p:nvPr/>
          </p:nvSpPr>
          <p:spPr>
            <a:xfrm>
              <a:off x="4252975" y="3098525"/>
              <a:ext cx="124250" cy="190325"/>
            </a:xfrm>
            <a:custGeom>
              <a:rect b="b" l="l" r="r" t="t"/>
              <a:pathLst>
                <a:path extrusionOk="0" h="7613" w="4970">
                  <a:moveTo>
                    <a:pt x="1282" y="1630"/>
                  </a:moveTo>
                  <a:cubicBezTo>
                    <a:pt x="964" y="2022"/>
                    <a:pt x="978" y="2518"/>
                    <a:pt x="475" y="3503"/>
                  </a:cubicBezTo>
                  <a:cubicBezTo>
                    <a:pt x="23" y="4184"/>
                    <a:pt x="1" y="4643"/>
                    <a:pt x="156" y="4873"/>
                  </a:cubicBezTo>
                  <a:cubicBezTo>
                    <a:pt x="282" y="5051"/>
                    <a:pt x="475" y="5162"/>
                    <a:pt x="912" y="4673"/>
                  </a:cubicBezTo>
                  <a:lnTo>
                    <a:pt x="1645" y="3192"/>
                  </a:lnTo>
                  <a:lnTo>
                    <a:pt x="1556" y="4147"/>
                  </a:lnTo>
                  <a:lnTo>
                    <a:pt x="1489" y="4829"/>
                  </a:lnTo>
                  <a:cubicBezTo>
                    <a:pt x="1556" y="5747"/>
                    <a:pt x="1386" y="6909"/>
                    <a:pt x="1800" y="7272"/>
                  </a:cubicBezTo>
                  <a:cubicBezTo>
                    <a:pt x="2052" y="7487"/>
                    <a:pt x="2556" y="7613"/>
                    <a:pt x="3363" y="7509"/>
                  </a:cubicBezTo>
                  <a:cubicBezTo>
                    <a:pt x="3933" y="7309"/>
                    <a:pt x="3889" y="6102"/>
                    <a:pt x="4577" y="4755"/>
                  </a:cubicBezTo>
                  <a:cubicBezTo>
                    <a:pt x="4807" y="3784"/>
                    <a:pt x="4970" y="3881"/>
                    <a:pt x="4829" y="2222"/>
                  </a:cubicBezTo>
                  <a:lnTo>
                    <a:pt x="4829" y="67"/>
                  </a:lnTo>
                  <a:lnTo>
                    <a:pt x="2867" y="0"/>
                  </a:lnTo>
                  <a:cubicBezTo>
                    <a:pt x="2681" y="274"/>
                    <a:pt x="2370" y="800"/>
                    <a:pt x="2126" y="1022"/>
                  </a:cubicBezTo>
                  <a:cubicBezTo>
                    <a:pt x="1571" y="1511"/>
                    <a:pt x="1697" y="1119"/>
                    <a:pt x="1282" y="1630"/>
                  </a:cubicBezTo>
                  <a:close/>
                </a:path>
              </a:pathLst>
            </a:custGeom>
            <a:solidFill>
              <a:srgbClr val="F0C17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50"/>
            <p:cNvSpPr/>
            <p:nvPr/>
          </p:nvSpPr>
          <p:spPr>
            <a:xfrm>
              <a:off x="4116350" y="3672425"/>
              <a:ext cx="308275" cy="176825"/>
            </a:xfrm>
            <a:custGeom>
              <a:rect b="b" l="l" r="r" t="t"/>
              <a:pathLst>
                <a:path extrusionOk="0" h="7073" w="12331">
                  <a:moveTo>
                    <a:pt x="12249" y="3444"/>
                  </a:moveTo>
                  <a:cubicBezTo>
                    <a:pt x="12279" y="3444"/>
                    <a:pt x="12308" y="3444"/>
                    <a:pt x="12330" y="3459"/>
                  </a:cubicBezTo>
                  <a:lnTo>
                    <a:pt x="12323" y="3459"/>
                  </a:lnTo>
                  <a:lnTo>
                    <a:pt x="6406" y="23"/>
                  </a:lnTo>
                  <a:cubicBezTo>
                    <a:pt x="6406" y="15"/>
                    <a:pt x="6399" y="15"/>
                    <a:pt x="6399" y="15"/>
                  </a:cubicBezTo>
                  <a:cubicBezTo>
                    <a:pt x="6391" y="15"/>
                    <a:pt x="6391" y="8"/>
                    <a:pt x="6384" y="8"/>
                  </a:cubicBezTo>
                  <a:cubicBezTo>
                    <a:pt x="6377" y="8"/>
                    <a:pt x="6377" y="8"/>
                    <a:pt x="6369" y="8"/>
                  </a:cubicBezTo>
                  <a:cubicBezTo>
                    <a:pt x="6362" y="8"/>
                    <a:pt x="6362" y="8"/>
                    <a:pt x="6354" y="0"/>
                  </a:cubicBezTo>
                  <a:lnTo>
                    <a:pt x="6340" y="0"/>
                  </a:lnTo>
                  <a:cubicBezTo>
                    <a:pt x="6332" y="0"/>
                    <a:pt x="6332" y="8"/>
                    <a:pt x="6332" y="8"/>
                  </a:cubicBezTo>
                  <a:lnTo>
                    <a:pt x="6332" y="8"/>
                  </a:lnTo>
                  <a:cubicBezTo>
                    <a:pt x="6325" y="8"/>
                    <a:pt x="6325" y="8"/>
                    <a:pt x="6317" y="8"/>
                  </a:cubicBezTo>
                  <a:cubicBezTo>
                    <a:pt x="6310" y="8"/>
                    <a:pt x="6303" y="8"/>
                    <a:pt x="6295" y="8"/>
                  </a:cubicBezTo>
                  <a:cubicBezTo>
                    <a:pt x="6288" y="15"/>
                    <a:pt x="6273" y="15"/>
                    <a:pt x="6266" y="23"/>
                  </a:cubicBezTo>
                  <a:cubicBezTo>
                    <a:pt x="6258" y="23"/>
                    <a:pt x="6243" y="30"/>
                    <a:pt x="6229" y="37"/>
                  </a:cubicBezTo>
                  <a:lnTo>
                    <a:pt x="1" y="3636"/>
                  </a:lnTo>
                  <a:lnTo>
                    <a:pt x="5918" y="7072"/>
                  </a:lnTo>
                  <a:lnTo>
                    <a:pt x="12145" y="3473"/>
                  </a:lnTo>
                  <a:cubicBezTo>
                    <a:pt x="12182" y="3459"/>
                    <a:pt x="12212" y="3444"/>
                    <a:pt x="12249" y="3444"/>
                  </a:cubicBezTo>
                  <a:cubicBezTo>
                    <a:pt x="12249" y="3444"/>
                    <a:pt x="12249" y="3444"/>
                    <a:pt x="12249" y="3444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50"/>
            <p:cNvSpPr/>
            <p:nvPr/>
          </p:nvSpPr>
          <p:spPr>
            <a:xfrm>
              <a:off x="4109875" y="3763325"/>
              <a:ext cx="154425" cy="106475"/>
            </a:xfrm>
            <a:custGeom>
              <a:rect b="b" l="l" r="r" t="t"/>
              <a:pathLst>
                <a:path extrusionOk="0" h="4259" w="6177">
                  <a:moveTo>
                    <a:pt x="5917" y="3881"/>
                  </a:moveTo>
                  <a:cubicBezTo>
                    <a:pt x="5917" y="3844"/>
                    <a:pt x="5925" y="3799"/>
                    <a:pt x="5940" y="3762"/>
                  </a:cubicBezTo>
                  <a:cubicBezTo>
                    <a:pt x="5940" y="3755"/>
                    <a:pt x="5940" y="3755"/>
                    <a:pt x="5940" y="3755"/>
                  </a:cubicBezTo>
                  <a:cubicBezTo>
                    <a:pt x="5947" y="3710"/>
                    <a:pt x="5969" y="3673"/>
                    <a:pt x="5991" y="3629"/>
                  </a:cubicBezTo>
                  <a:lnTo>
                    <a:pt x="5991" y="3629"/>
                  </a:lnTo>
                  <a:cubicBezTo>
                    <a:pt x="6014" y="3592"/>
                    <a:pt x="6043" y="3555"/>
                    <a:pt x="6073" y="3525"/>
                  </a:cubicBezTo>
                  <a:cubicBezTo>
                    <a:pt x="6073" y="3518"/>
                    <a:pt x="6073" y="3518"/>
                    <a:pt x="6073" y="3518"/>
                  </a:cubicBezTo>
                  <a:cubicBezTo>
                    <a:pt x="6103" y="3488"/>
                    <a:pt x="6140" y="3458"/>
                    <a:pt x="6177" y="3436"/>
                  </a:cubicBezTo>
                  <a:lnTo>
                    <a:pt x="260" y="0"/>
                  </a:lnTo>
                  <a:cubicBezTo>
                    <a:pt x="223" y="15"/>
                    <a:pt x="201" y="45"/>
                    <a:pt x="171" y="67"/>
                  </a:cubicBezTo>
                  <a:cubicBezTo>
                    <a:pt x="164" y="74"/>
                    <a:pt x="164" y="74"/>
                    <a:pt x="156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49" y="89"/>
                    <a:pt x="149" y="89"/>
                    <a:pt x="141" y="97"/>
                  </a:cubicBezTo>
                  <a:cubicBezTo>
                    <a:pt x="134" y="104"/>
                    <a:pt x="127" y="111"/>
                    <a:pt x="119" y="126"/>
                  </a:cubicBezTo>
                  <a:cubicBezTo>
                    <a:pt x="119" y="134"/>
                    <a:pt x="112" y="141"/>
                    <a:pt x="104" y="148"/>
                  </a:cubicBezTo>
                  <a:cubicBezTo>
                    <a:pt x="97" y="156"/>
                    <a:pt x="97" y="163"/>
                    <a:pt x="90" y="171"/>
                  </a:cubicBezTo>
                  <a:cubicBezTo>
                    <a:pt x="82" y="178"/>
                    <a:pt x="82" y="185"/>
                    <a:pt x="75" y="193"/>
                  </a:cubicBezTo>
                  <a:cubicBezTo>
                    <a:pt x="75" y="193"/>
                    <a:pt x="75" y="193"/>
                    <a:pt x="75" y="193"/>
                  </a:cubicBezTo>
                  <a:lnTo>
                    <a:pt x="75" y="193"/>
                  </a:lnTo>
                  <a:cubicBezTo>
                    <a:pt x="67" y="200"/>
                    <a:pt x="67" y="208"/>
                    <a:pt x="67" y="215"/>
                  </a:cubicBezTo>
                  <a:cubicBezTo>
                    <a:pt x="60" y="222"/>
                    <a:pt x="60" y="222"/>
                    <a:pt x="53" y="237"/>
                  </a:cubicBezTo>
                  <a:cubicBezTo>
                    <a:pt x="53" y="237"/>
                    <a:pt x="45" y="252"/>
                    <a:pt x="45" y="259"/>
                  </a:cubicBezTo>
                  <a:cubicBezTo>
                    <a:pt x="38" y="267"/>
                    <a:pt x="38" y="274"/>
                    <a:pt x="30" y="282"/>
                  </a:cubicBezTo>
                  <a:cubicBezTo>
                    <a:pt x="30" y="289"/>
                    <a:pt x="30" y="296"/>
                    <a:pt x="23" y="304"/>
                  </a:cubicBezTo>
                  <a:cubicBezTo>
                    <a:pt x="23" y="311"/>
                    <a:pt x="23" y="311"/>
                    <a:pt x="23" y="319"/>
                  </a:cubicBezTo>
                  <a:cubicBezTo>
                    <a:pt x="23" y="319"/>
                    <a:pt x="23" y="319"/>
                    <a:pt x="23" y="319"/>
                  </a:cubicBezTo>
                  <a:cubicBezTo>
                    <a:pt x="16" y="326"/>
                    <a:pt x="16" y="326"/>
                    <a:pt x="16" y="333"/>
                  </a:cubicBezTo>
                  <a:cubicBezTo>
                    <a:pt x="16" y="341"/>
                    <a:pt x="8" y="348"/>
                    <a:pt x="8" y="356"/>
                  </a:cubicBezTo>
                  <a:cubicBezTo>
                    <a:pt x="8" y="371"/>
                    <a:pt x="8" y="385"/>
                    <a:pt x="1" y="393"/>
                  </a:cubicBezTo>
                  <a:cubicBezTo>
                    <a:pt x="1" y="415"/>
                    <a:pt x="1" y="430"/>
                    <a:pt x="1" y="445"/>
                  </a:cubicBezTo>
                  <a:lnTo>
                    <a:pt x="1" y="652"/>
                  </a:lnTo>
                  <a:cubicBezTo>
                    <a:pt x="1" y="733"/>
                    <a:pt x="30" y="793"/>
                    <a:pt x="75" y="822"/>
                  </a:cubicBezTo>
                  <a:lnTo>
                    <a:pt x="5991" y="4258"/>
                  </a:lnTo>
                  <a:cubicBezTo>
                    <a:pt x="5947" y="4229"/>
                    <a:pt x="5917" y="4177"/>
                    <a:pt x="5917" y="409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50"/>
            <p:cNvSpPr/>
            <p:nvPr/>
          </p:nvSpPr>
          <p:spPr>
            <a:xfrm>
              <a:off x="4257800" y="3757400"/>
              <a:ext cx="168675" cy="114050"/>
            </a:xfrm>
            <a:custGeom>
              <a:rect b="b" l="l" r="r" t="t"/>
              <a:pathLst>
                <a:path extrusionOk="0" h="4562" w="6747">
                  <a:moveTo>
                    <a:pt x="6746" y="222"/>
                  </a:moveTo>
                  <a:cubicBezTo>
                    <a:pt x="6746" y="60"/>
                    <a:pt x="6628" y="0"/>
                    <a:pt x="6487" y="74"/>
                  </a:cubicBezTo>
                  <a:lnTo>
                    <a:pt x="260" y="3673"/>
                  </a:lnTo>
                  <a:cubicBezTo>
                    <a:pt x="111" y="3755"/>
                    <a:pt x="0" y="3955"/>
                    <a:pt x="0" y="4118"/>
                  </a:cubicBezTo>
                  <a:lnTo>
                    <a:pt x="0" y="4332"/>
                  </a:lnTo>
                  <a:cubicBezTo>
                    <a:pt x="0" y="4495"/>
                    <a:pt x="119" y="4562"/>
                    <a:pt x="260" y="4480"/>
                  </a:cubicBezTo>
                  <a:lnTo>
                    <a:pt x="6495" y="881"/>
                  </a:lnTo>
                  <a:cubicBezTo>
                    <a:pt x="6628" y="800"/>
                    <a:pt x="6746" y="600"/>
                    <a:pt x="6746" y="437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50"/>
            <p:cNvSpPr/>
            <p:nvPr/>
          </p:nvSpPr>
          <p:spPr>
            <a:xfrm>
              <a:off x="4181525" y="3701675"/>
              <a:ext cx="36500" cy="103875"/>
            </a:xfrm>
            <a:custGeom>
              <a:rect b="b" l="l" r="r" t="t"/>
              <a:pathLst>
                <a:path extrusionOk="0" h="4155" w="1460">
                  <a:moveTo>
                    <a:pt x="274" y="0"/>
                  </a:moveTo>
                  <a:lnTo>
                    <a:pt x="0" y="3466"/>
                  </a:lnTo>
                  <a:lnTo>
                    <a:pt x="1185" y="4155"/>
                  </a:lnTo>
                  <a:lnTo>
                    <a:pt x="1459" y="68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50"/>
            <p:cNvSpPr/>
            <p:nvPr/>
          </p:nvSpPr>
          <p:spPr>
            <a:xfrm>
              <a:off x="4211150" y="3633925"/>
              <a:ext cx="137375" cy="171625"/>
            </a:xfrm>
            <a:custGeom>
              <a:rect b="b" l="l" r="r" t="t"/>
              <a:pathLst>
                <a:path extrusionOk="0" h="6865" w="5495">
                  <a:moveTo>
                    <a:pt x="5206" y="555"/>
                  </a:moveTo>
                  <a:lnTo>
                    <a:pt x="3895" y="0"/>
                  </a:lnTo>
                  <a:lnTo>
                    <a:pt x="274" y="3399"/>
                  </a:lnTo>
                  <a:lnTo>
                    <a:pt x="0" y="6865"/>
                  </a:lnTo>
                  <a:lnTo>
                    <a:pt x="5495" y="3695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50"/>
            <p:cNvSpPr/>
            <p:nvPr/>
          </p:nvSpPr>
          <p:spPr>
            <a:xfrm>
              <a:off x="3976775" y="3079650"/>
              <a:ext cx="565575" cy="347675"/>
            </a:xfrm>
            <a:custGeom>
              <a:rect b="b" l="l" r="r" t="t"/>
              <a:pathLst>
                <a:path extrusionOk="0" h="13907" w="22623">
                  <a:moveTo>
                    <a:pt x="22208" y="726"/>
                  </a:moveTo>
                  <a:cubicBezTo>
                    <a:pt x="22260" y="711"/>
                    <a:pt x="22305" y="704"/>
                    <a:pt x="22342" y="696"/>
                  </a:cubicBezTo>
                  <a:cubicBezTo>
                    <a:pt x="22349" y="696"/>
                    <a:pt x="22349" y="696"/>
                    <a:pt x="22356" y="696"/>
                  </a:cubicBezTo>
                  <a:cubicBezTo>
                    <a:pt x="22401" y="689"/>
                    <a:pt x="22445" y="689"/>
                    <a:pt x="22490" y="689"/>
                  </a:cubicBezTo>
                  <a:cubicBezTo>
                    <a:pt x="22490" y="689"/>
                    <a:pt x="22497" y="696"/>
                    <a:pt x="22497" y="696"/>
                  </a:cubicBezTo>
                  <a:cubicBezTo>
                    <a:pt x="22542" y="696"/>
                    <a:pt x="22586" y="704"/>
                    <a:pt x="22623" y="726"/>
                  </a:cubicBezTo>
                  <a:lnTo>
                    <a:pt x="21438" y="37"/>
                  </a:lnTo>
                  <a:cubicBezTo>
                    <a:pt x="21423" y="30"/>
                    <a:pt x="21409" y="22"/>
                    <a:pt x="21394" y="22"/>
                  </a:cubicBezTo>
                  <a:cubicBezTo>
                    <a:pt x="21379" y="15"/>
                    <a:pt x="21357" y="8"/>
                    <a:pt x="21342" y="8"/>
                  </a:cubicBezTo>
                  <a:cubicBezTo>
                    <a:pt x="21335" y="8"/>
                    <a:pt x="21320" y="8"/>
                    <a:pt x="21312" y="8"/>
                  </a:cubicBezTo>
                  <a:cubicBezTo>
                    <a:pt x="21312" y="0"/>
                    <a:pt x="21305" y="0"/>
                    <a:pt x="21305" y="0"/>
                  </a:cubicBezTo>
                  <a:cubicBezTo>
                    <a:pt x="21297" y="0"/>
                    <a:pt x="21290" y="0"/>
                    <a:pt x="21283" y="0"/>
                  </a:cubicBezTo>
                  <a:cubicBezTo>
                    <a:pt x="21268" y="0"/>
                    <a:pt x="21246" y="0"/>
                    <a:pt x="21223" y="0"/>
                  </a:cubicBezTo>
                  <a:cubicBezTo>
                    <a:pt x="21209" y="0"/>
                    <a:pt x="21186" y="0"/>
                    <a:pt x="21172" y="8"/>
                  </a:cubicBezTo>
                  <a:cubicBezTo>
                    <a:pt x="21164" y="8"/>
                    <a:pt x="21164" y="8"/>
                    <a:pt x="21157" y="8"/>
                  </a:cubicBezTo>
                  <a:cubicBezTo>
                    <a:pt x="21157" y="8"/>
                    <a:pt x="21157" y="8"/>
                    <a:pt x="21157" y="8"/>
                  </a:cubicBezTo>
                  <a:cubicBezTo>
                    <a:pt x="21127" y="8"/>
                    <a:pt x="21098" y="15"/>
                    <a:pt x="21075" y="22"/>
                  </a:cubicBezTo>
                  <a:cubicBezTo>
                    <a:pt x="21061" y="30"/>
                    <a:pt x="21038" y="37"/>
                    <a:pt x="21023" y="37"/>
                  </a:cubicBezTo>
                  <a:cubicBezTo>
                    <a:pt x="21016" y="45"/>
                    <a:pt x="21001" y="45"/>
                    <a:pt x="20994" y="52"/>
                  </a:cubicBezTo>
                  <a:cubicBezTo>
                    <a:pt x="20986" y="52"/>
                    <a:pt x="20972" y="59"/>
                    <a:pt x="20964" y="59"/>
                  </a:cubicBezTo>
                  <a:cubicBezTo>
                    <a:pt x="20927" y="74"/>
                    <a:pt x="20883" y="96"/>
                    <a:pt x="20838" y="126"/>
                  </a:cubicBezTo>
                  <a:lnTo>
                    <a:pt x="919" y="11626"/>
                  </a:lnTo>
                  <a:cubicBezTo>
                    <a:pt x="415" y="11915"/>
                    <a:pt x="8" y="12618"/>
                    <a:pt x="0" y="13196"/>
                  </a:cubicBezTo>
                  <a:lnTo>
                    <a:pt x="0" y="13218"/>
                  </a:lnTo>
                  <a:lnTo>
                    <a:pt x="1185" y="13907"/>
                  </a:lnTo>
                  <a:cubicBezTo>
                    <a:pt x="1178" y="13307"/>
                    <a:pt x="1755" y="12715"/>
                    <a:pt x="2237" y="12433"/>
                  </a:cubicBezTo>
                  <a:lnTo>
                    <a:pt x="22023" y="815"/>
                  </a:lnTo>
                  <a:cubicBezTo>
                    <a:pt x="22075" y="785"/>
                    <a:pt x="22127" y="763"/>
                    <a:pt x="22179" y="741"/>
                  </a:cubicBezTo>
                  <a:cubicBezTo>
                    <a:pt x="22186" y="733"/>
                    <a:pt x="22201" y="733"/>
                    <a:pt x="22208" y="726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50"/>
            <p:cNvSpPr/>
            <p:nvPr/>
          </p:nvSpPr>
          <p:spPr>
            <a:xfrm>
              <a:off x="3976775" y="3410100"/>
              <a:ext cx="37425" cy="418600"/>
            </a:xfrm>
            <a:custGeom>
              <a:rect b="b" l="l" r="r" t="t"/>
              <a:pathLst>
                <a:path extrusionOk="0" h="16744" w="1497">
                  <a:moveTo>
                    <a:pt x="1222" y="14544"/>
                  </a:moveTo>
                  <a:lnTo>
                    <a:pt x="1385" y="711"/>
                  </a:lnTo>
                  <a:lnTo>
                    <a:pt x="0" y="0"/>
                  </a:lnTo>
                  <a:lnTo>
                    <a:pt x="38" y="13855"/>
                  </a:lnTo>
                  <a:lnTo>
                    <a:pt x="38" y="14137"/>
                  </a:lnTo>
                  <a:lnTo>
                    <a:pt x="45" y="15462"/>
                  </a:lnTo>
                  <a:cubicBezTo>
                    <a:pt x="45" y="15610"/>
                    <a:pt x="67" y="15736"/>
                    <a:pt x="112" y="15832"/>
                  </a:cubicBezTo>
                  <a:cubicBezTo>
                    <a:pt x="163" y="15936"/>
                    <a:pt x="230" y="16010"/>
                    <a:pt x="311" y="16055"/>
                  </a:cubicBezTo>
                  <a:lnTo>
                    <a:pt x="1496" y="16743"/>
                  </a:lnTo>
                  <a:cubicBezTo>
                    <a:pt x="1333" y="16647"/>
                    <a:pt x="1230" y="16447"/>
                    <a:pt x="1230" y="16151"/>
                  </a:cubicBezTo>
                  <a:lnTo>
                    <a:pt x="1222" y="14825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50"/>
            <p:cNvSpPr/>
            <p:nvPr/>
          </p:nvSpPr>
          <p:spPr>
            <a:xfrm>
              <a:off x="4006200" y="3096125"/>
              <a:ext cx="545425" cy="738300"/>
            </a:xfrm>
            <a:custGeom>
              <a:rect b="b" l="l" r="r" t="t"/>
              <a:pathLst>
                <a:path extrusionOk="0" h="29532" w="21817">
                  <a:moveTo>
                    <a:pt x="21772" y="681"/>
                  </a:moveTo>
                  <a:cubicBezTo>
                    <a:pt x="21772" y="363"/>
                    <a:pt x="21646" y="148"/>
                    <a:pt x="21446" y="67"/>
                  </a:cubicBezTo>
                  <a:cubicBezTo>
                    <a:pt x="21283" y="0"/>
                    <a:pt x="21076" y="22"/>
                    <a:pt x="20846" y="156"/>
                  </a:cubicBezTo>
                  <a:lnTo>
                    <a:pt x="927" y="11656"/>
                  </a:lnTo>
                  <a:cubicBezTo>
                    <a:pt x="416" y="11945"/>
                    <a:pt x="1" y="12663"/>
                    <a:pt x="8" y="13248"/>
                  </a:cubicBezTo>
                  <a:lnTo>
                    <a:pt x="45" y="27103"/>
                  </a:lnTo>
                  <a:lnTo>
                    <a:pt x="45" y="27384"/>
                  </a:lnTo>
                  <a:lnTo>
                    <a:pt x="53" y="28710"/>
                  </a:lnTo>
                  <a:cubicBezTo>
                    <a:pt x="53" y="29295"/>
                    <a:pt x="467" y="29532"/>
                    <a:pt x="978" y="29243"/>
                  </a:cubicBezTo>
                  <a:lnTo>
                    <a:pt x="20898" y="17735"/>
                  </a:lnTo>
                  <a:cubicBezTo>
                    <a:pt x="21402" y="17447"/>
                    <a:pt x="21816" y="16728"/>
                    <a:pt x="21816" y="16143"/>
                  </a:cubicBezTo>
                  <a:lnTo>
                    <a:pt x="21816" y="14818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50"/>
            <p:cNvSpPr/>
            <p:nvPr/>
          </p:nvSpPr>
          <p:spPr>
            <a:xfrm>
              <a:off x="4314825" y="2837875"/>
              <a:ext cx="159400" cy="292525"/>
            </a:xfrm>
            <a:custGeom>
              <a:rect b="b" l="l" r="r" t="t"/>
              <a:pathLst>
                <a:path extrusionOk="0" h="11701" w="6376">
                  <a:moveTo>
                    <a:pt x="0" y="10878"/>
                  </a:moveTo>
                  <a:cubicBezTo>
                    <a:pt x="800" y="8464"/>
                    <a:pt x="1637" y="4747"/>
                    <a:pt x="2385" y="2333"/>
                  </a:cubicBezTo>
                  <a:cubicBezTo>
                    <a:pt x="2688" y="1340"/>
                    <a:pt x="3103" y="1007"/>
                    <a:pt x="3569" y="0"/>
                  </a:cubicBezTo>
                  <a:cubicBezTo>
                    <a:pt x="5791" y="230"/>
                    <a:pt x="6376" y="1237"/>
                    <a:pt x="5976" y="2725"/>
                  </a:cubicBezTo>
                  <a:cubicBezTo>
                    <a:pt x="5421" y="4821"/>
                    <a:pt x="3458" y="9434"/>
                    <a:pt x="2414" y="11278"/>
                  </a:cubicBezTo>
                  <a:cubicBezTo>
                    <a:pt x="1807" y="11700"/>
                    <a:pt x="444" y="11478"/>
                    <a:pt x="0" y="1087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50"/>
            <p:cNvSpPr/>
            <p:nvPr/>
          </p:nvSpPr>
          <p:spPr>
            <a:xfrm>
              <a:off x="3559325" y="3341775"/>
              <a:ext cx="173850" cy="217550"/>
            </a:xfrm>
            <a:custGeom>
              <a:rect b="b" l="l" r="r" t="t"/>
              <a:pathLst>
                <a:path extrusionOk="0" h="8702" w="6954">
                  <a:moveTo>
                    <a:pt x="6953" y="6066"/>
                  </a:moveTo>
                  <a:cubicBezTo>
                    <a:pt x="6702" y="8702"/>
                    <a:pt x="4421" y="8620"/>
                    <a:pt x="3740" y="7687"/>
                  </a:cubicBezTo>
                  <a:lnTo>
                    <a:pt x="0" y="3526"/>
                  </a:lnTo>
                  <a:lnTo>
                    <a:pt x="3206" y="1"/>
                  </a:lnTo>
                  <a:cubicBezTo>
                    <a:pt x="4606" y="1682"/>
                    <a:pt x="5843" y="4496"/>
                    <a:pt x="6953" y="6066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50"/>
            <p:cNvSpPr/>
            <p:nvPr/>
          </p:nvSpPr>
          <p:spPr>
            <a:xfrm>
              <a:off x="3775175" y="3171475"/>
              <a:ext cx="224575" cy="132925"/>
            </a:xfrm>
            <a:custGeom>
              <a:rect b="b" l="l" r="r" t="t"/>
              <a:pathLst>
                <a:path extrusionOk="0" h="5317" w="8983">
                  <a:moveTo>
                    <a:pt x="2081" y="1252"/>
                  </a:moveTo>
                  <a:cubicBezTo>
                    <a:pt x="2474" y="941"/>
                    <a:pt x="2977" y="955"/>
                    <a:pt x="3962" y="459"/>
                  </a:cubicBezTo>
                  <a:cubicBezTo>
                    <a:pt x="4651" y="15"/>
                    <a:pt x="5102" y="0"/>
                    <a:pt x="5332" y="156"/>
                  </a:cubicBezTo>
                  <a:cubicBezTo>
                    <a:pt x="5510" y="281"/>
                    <a:pt x="5621" y="474"/>
                    <a:pt x="5125" y="911"/>
                  </a:cubicBezTo>
                  <a:lnTo>
                    <a:pt x="3940" y="1807"/>
                  </a:lnTo>
                  <a:lnTo>
                    <a:pt x="5065" y="2007"/>
                  </a:lnTo>
                  <a:lnTo>
                    <a:pt x="5754" y="1940"/>
                  </a:lnTo>
                  <a:lnTo>
                    <a:pt x="7465" y="881"/>
                  </a:lnTo>
                  <a:cubicBezTo>
                    <a:pt x="7998" y="511"/>
                    <a:pt x="8139" y="874"/>
                    <a:pt x="8472" y="1496"/>
                  </a:cubicBezTo>
                  <a:cubicBezTo>
                    <a:pt x="8983" y="2296"/>
                    <a:pt x="7828" y="3014"/>
                    <a:pt x="6709" y="3954"/>
                  </a:cubicBezTo>
                  <a:cubicBezTo>
                    <a:pt x="5650" y="4658"/>
                    <a:pt x="5769" y="4865"/>
                    <a:pt x="4532" y="4688"/>
                  </a:cubicBezTo>
                  <a:lnTo>
                    <a:pt x="2614" y="4414"/>
                  </a:lnTo>
                  <a:lnTo>
                    <a:pt x="1637" y="5317"/>
                  </a:lnTo>
                  <a:lnTo>
                    <a:pt x="0" y="3458"/>
                  </a:lnTo>
                  <a:cubicBezTo>
                    <a:pt x="274" y="3273"/>
                    <a:pt x="808" y="2962"/>
                    <a:pt x="1022" y="2725"/>
                  </a:cubicBezTo>
                  <a:cubicBezTo>
                    <a:pt x="1518" y="2170"/>
                    <a:pt x="1570" y="1666"/>
                    <a:pt x="2081" y="1252"/>
                  </a:cubicBezTo>
                  <a:close/>
                </a:path>
              </a:pathLst>
            </a:custGeom>
            <a:solidFill>
              <a:srgbClr val="FEDBA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50"/>
            <p:cNvSpPr/>
            <p:nvPr/>
          </p:nvSpPr>
          <p:spPr>
            <a:xfrm>
              <a:off x="3627075" y="3238850"/>
              <a:ext cx="225700" cy="311050"/>
            </a:xfrm>
            <a:custGeom>
              <a:rect b="b" l="l" r="r" t="t"/>
              <a:pathLst>
                <a:path extrusionOk="0" h="12442" w="9028">
                  <a:moveTo>
                    <a:pt x="6428" y="67"/>
                  </a:moveTo>
                  <a:cubicBezTo>
                    <a:pt x="7376" y="1"/>
                    <a:pt x="8627" y="1304"/>
                    <a:pt x="9027" y="1785"/>
                  </a:cubicBezTo>
                  <a:lnTo>
                    <a:pt x="4902" y="9257"/>
                  </a:lnTo>
                  <a:cubicBezTo>
                    <a:pt x="4206" y="10501"/>
                    <a:pt x="3525" y="12441"/>
                    <a:pt x="1755" y="12101"/>
                  </a:cubicBezTo>
                  <a:cubicBezTo>
                    <a:pt x="659" y="11886"/>
                    <a:pt x="0" y="10590"/>
                    <a:pt x="185" y="9694"/>
                  </a:cubicBezTo>
                  <a:cubicBezTo>
                    <a:pt x="867" y="6443"/>
                    <a:pt x="3984" y="3392"/>
                    <a:pt x="6428" y="6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3" name="Google Shape;2073;p50"/>
          <p:cNvGrpSpPr/>
          <p:nvPr/>
        </p:nvGrpSpPr>
        <p:grpSpPr>
          <a:xfrm>
            <a:off x="3376634" y="2974526"/>
            <a:ext cx="755120" cy="1642346"/>
            <a:chOff x="2646825" y="4140850"/>
            <a:chExt cx="306225" cy="666050"/>
          </a:xfrm>
        </p:grpSpPr>
        <p:sp>
          <p:nvSpPr>
            <p:cNvPr id="2074" name="Google Shape;2074;p50"/>
            <p:cNvSpPr/>
            <p:nvPr/>
          </p:nvSpPr>
          <p:spPr>
            <a:xfrm>
              <a:off x="2805475" y="4193075"/>
              <a:ext cx="102225" cy="110700"/>
            </a:xfrm>
            <a:custGeom>
              <a:rect b="b" l="l" r="r" t="t"/>
              <a:pathLst>
                <a:path extrusionOk="0" h="4428" w="4089">
                  <a:moveTo>
                    <a:pt x="3593" y="1"/>
                  </a:moveTo>
                  <a:cubicBezTo>
                    <a:pt x="3076" y="1"/>
                    <a:pt x="1730" y="1219"/>
                    <a:pt x="911" y="2278"/>
                  </a:cubicBezTo>
                  <a:cubicBezTo>
                    <a:pt x="1" y="3441"/>
                    <a:pt x="82" y="3967"/>
                    <a:pt x="445" y="4270"/>
                  </a:cubicBezTo>
                  <a:cubicBezTo>
                    <a:pt x="562" y="4366"/>
                    <a:pt x="695" y="4428"/>
                    <a:pt x="852" y="4428"/>
                  </a:cubicBezTo>
                  <a:cubicBezTo>
                    <a:pt x="1180" y="4428"/>
                    <a:pt x="1611" y="4158"/>
                    <a:pt x="2222" y="3367"/>
                  </a:cubicBezTo>
                  <a:cubicBezTo>
                    <a:pt x="3133" y="2204"/>
                    <a:pt x="4088" y="346"/>
                    <a:pt x="3725" y="42"/>
                  </a:cubicBezTo>
                  <a:cubicBezTo>
                    <a:pt x="3691" y="14"/>
                    <a:pt x="3646" y="1"/>
                    <a:pt x="3593" y="1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50"/>
            <p:cNvSpPr/>
            <p:nvPr/>
          </p:nvSpPr>
          <p:spPr>
            <a:xfrm>
              <a:off x="2795675" y="4253975"/>
              <a:ext cx="60550" cy="72375"/>
            </a:xfrm>
            <a:custGeom>
              <a:rect b="b" l="l" r="r" t="t"/>
              <a:pathLst>
                <a:path extrusionOk="0" h="2895" w="2422">
                  <a:moveTo>
                    <a:pt x="2386" y="0"/>
                  </a:moveTo>
                  <a:cubicBezTo>
                    <a:pt x="2376" y="0"/>
                    <a:pt x="2367" y="4"/>
                    <a:pt x="2362" y="13"/>
                  </a:cubicBezTo>
                  <a:lnTo>
                    <a:pt x="67" y="2597"/>
                  </a:lnTo>
                  <a:cubicBezTo>
                    <a:pt x="0" y="2671"/>
                    <a:pt x="7" y="2782"/>
                    <a:pt x="82" y="2849"/>
                  </a:cubicBezTo>
                  <a:cubicBezTo>
                    <a:pt x="116" y="2879"/>
                    <a:pt x="158" y="2894"/>
                    <a:pt x="199" y="2894"/>
                  </a:cubicBezTo>
                  <a:cubicBezTo>
                    <a:pt x="248" y="2894"/>
                    <a:pt x="297" y="2874"/>
                    <a:pt x="333" y="2834"/>
                  </a:cubicBezTo>
                  <a:cubicBezTo>
                    <a:pt x="333" y="2834"/>
                    <a:pt x="341" y="2827"/>
                    <a:pt x="341" y="2819"/>
                  </a:cubicBezTo>
                  <a:lnTo>
                    <a:pt x="2414" y="57"/>
                  </a:lnTo>
                  <a:cubicBezTo>
                    <a:pt x="2422" y="42"/>
                    <a:pt x="2422" y="20"/>
                    <a:pt x="2407" y="5"/>
                  </a:cubicBezTo>
                  <a:cubicBezTo>
                    <a:pt x="2401" y="2"/>
                    <a:pt x="2393" y="0"/>
                    <a:pt x="2386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50"/>
            <p:cNvSpPr/>
            <p:nvPr/>
          </p:nvSpPr>
          <p:spPr>
            <a:xfrm>
              <a:off x="2806775" y="4296725"/>
              <a:ext cx="121475" cy="131700"/>
            </a:xfrm>
            <a:custGeom>
              <a:rect b="b" l="l" r="r" t="t"/>
              <a:pathLst>
                <a:path extrusionOk="0" h="5268" w="4859">
                  <a:moveTo>
                    <a:pt x="4268" y="1"/>
                  </a:moveTo>
                  <a:cubicBezTo>
                    <a:pt x="3650" y="1"/>
                    <a:pt x="2053" y="1449"/>
                    <a:pt x="1074" y="2709"/>
                  </a:cubicBezTo>
                  <a:cubicBezTo>
                    <a:pt x="0" y="4093"/>
                    <a:pt x="89" y="4715"/>
                    <a:pt x="526" y="5078"/>
                  </a:cubicBezTo>
                  <a:cubicBezTo>
                    <a:pt x="665" y="5193"/>
                    <a:pt x="823" y="5267"/>
                    <a:pt x="1010" y="5267"/>
                  </a:cubicBezTo>
                  <a:cubicBezTo>
                    <a:pt x="1399" y="5267"/>
                    <a:pt x="1913" y="4946"/>
                    <a:pt x="2644" y="4005"/>
                  </a:cubicBezTo>
                  <a:cubicBezTo>
                    <a:pt x="3718" y="2620"/>
                    <a:pt x="4858" y="413"/>
                    <a:pt x="4429" y="50"/>
                  </a:cubicBezTo>
                  <a:cubicBezTo>
                    <a:pt x="4387" y="16"/>
                    <a:pt x="4333" y="1"/>
                    <a:pt x="4268" y="1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50"/>
            <p:cNvSpPr/>
            <p:nvPr/>
          </p:nvSpPr>
          <p:spPr>
            <a:xfrm>
              <a:off x="2797150" y="4375875"/>
              <a:ext cx="60925" cy="77675"/>
            </a:xfrm>
            <a:custGeom>
              <a:rect b="b" l="l" r="r" t="t"/>
              <a:pathLst>
                <a:path extrusionOk="0" h="3107" w="2437">
                  <a:moveTo>
                    <a:pt x="2396" y="1"/>
                  </a:moveTo>
                  <a:cubicBezTo>
                    <a:pt x="2387" y="1"/>
                    <a:pt x="2378" y="5"/>
                    <a:pt x="2370" y="9"/>
                  </a:cubicBezTo>
                  <a:lnTo>
                    <a:pt x="67" y="2816"/>
                  </a:lnTo>
                  <a:cubicBezTo>
                    <a:pt x="0" y="2890"/>
                    <a:pt x="15" y="3001"/>
                    <a:pt x="89" y="3067"/>
                  </a:cubicBezTo>
                  <a:cubicBezTo>
                    <a:pt x="125" y="3093"/>
                    <a:pt x="165" y="3106"/>
                    <a:pt x="205" y="3106"/>
                  </a:cubicBezTo>
                  <a:cubicBezTo>
                    <a:pt x="257" y="3106"/>
                    <a:pt x="307" y="3084"/>
                    <a:pt x="341" y="3038"/>
                  </a:cubicBezTo>
                  <a:cubicBezTo>
                    <a:pt x="348" y="3038"/>
                    <a:pt x="348" y="3030"/>
                    <a:pt x="356" y="3030"/>
                  </a:cubicBezTo>
                  <a:lnTo>
                    <a:pt x="2422" y="54"/>
                  </a:lnTo>
                  <a:cubicBezTo>
                    <a:pt x="2437" y="39"/>
                    <a:pt x="2429" y="17"/>
                    <a:pt x="2414" y="9"/>
                  </a:cubicBezTo>
                  <a:cubicBezTo>
                    <a:pt x="2408" y="3"/>
                    <a:pt x="2402" y="1"/>
                    <a:pt x="2396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50"/>
            <p:cNvSpPr/>
            <p:nvPr/>
          </p:nvSpPr>
          <p:spPr>
            <a:xfrm>
              <a:off x="2808075" y="4399050"/>
              <a:ext cx="143300" cy="155325"/>
            </a:xfrm>
            <a:custGeom>
              <a:rect b="b" l="l" r="r" t="t"/>
              <a:pathLst>
                <a:path extrusionOk="0" h="6213" w="5732">
                  <a:moveTo>
                    <a:pt x="5032" y="0"/>
                  </a:moveTo>
                  <a:cubicBezTo>
                    <a:pt x="4305" y="0"/>
                    <a:pt x="2420" y="1711"/>
                    <a:pt x="1274" y="3192"/>
                  </a:cubicBezTo>
                  <a:cubicBezTo>
                    <a:pt x="0" y="4829"/>
                    <a:pt x="111" y="5562"/>
                    <a:pt x="622" y="5984"/>
                  </a:cubicBezTo>
                  <a:cubicBezTo>
                    <a:pt x="788" y="6123"/>
                    <a:pt x="976" y="6212"/>
                    <a:pt x="1196" y="6212"/>
                  </a:cubicBezTo>
                  <a:cubicBezTo>
                    <a:pt x="1655" y="6212"/>
                    <a:pt x="2258" y="5829"/>
                    <a:pt x="3118" y="4725"/>
                  </a:cubicBezTo>
                  <a:cubicBezTo>
                    <a:pt x="4391" y="3088"/>
                    <a:pt x="5732" y="489"/>
                    <a:pt x="5221" y="60"/>
                  </a:cubicBezTo>
                  <a:cubicBezTo>
                    <a:pt x="5172" y="19"/>
                    <a:pt x="5108" y="0"/>
                    <a:pt x="5032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50"/>
            <p:cNvSpPr/>
            <p:nvPr/>
          </p:nvSpPr>
          <p:spPr>
            <a:xfrm>
              <a:off x="2711800" y="4647500"/>
              <a:ext cx="177925" cy="159400"/>
            </a:xfrm>
            <a:custGeom>
              <a:rect b="b" l="l" r="r" t="t"/>
              <a:pathLst>
                <a:path extrusionOk="0" h="6376" w="7117">
                  <a:moveTo>
                    <a:pt x="452" y="0"/>
                  </a:moveTo>
                  <a:cubicBezTo>
                    <a:pt x="1" y="1622"/>
                    <a:pt x="230" y="3406"/>
                    <a:pt x="793" y="5087"/>
                  </a:cubicBezTo>
                  <a:cubicBezTo>
                    <a:pt x="904" y="5413"/>
                    <a:pt x="1237" y="5732"/>
                    <a:pt x="1741" y="5976"/>
                  </a:cubicBezTo>
                  <a:cubicBezTo>
                    <a:pt x="2304" y="6243"/>
                    <a:pt x="2931" y="6376"/>
                    <a:pt x="3559" y="6376"/>
                  </a:cubicBezTo>
                  <a:cubicBezTo>
                    <a:pt x="4186" y="6376"/>
                    <a:pt x="4814" y="6243"/>
                    <a:pt x="5377" y="5976"/>
                  </a:cubicBezTo>
                  <a:cubicBezTo>
                    <a:pt x="5880" y="5732"/>
                    <a:pt x="6221" y="5413"/>
                    <a:pt x="6325" y="5087"/>
                  </a:cubicBezTo>
                  <a:cubicBezTo>
                    <a:pt x="6887" y="3406"/>
                    <a:pt x="7117" y="1622"/>
                    <a:pt x="6665" y="0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50"/>
            <p:cNvSpPr/>
            <p:nvPr/>
          </p:nvSpPr>
          <p:spPr>
            <a:xfrm>
              <a:off x="2715125" y="4599125"/>
              <a:ext cx="171275" cy="90100"/>
            </a:xfrm>
            <a:custGeom>
              <a:rect b="b" l="l" r="r" t="t"/>
              <a:pathLst>
                <a:path extrusionOk="0" h="3604" w="6851">
                  <a:moveTo>
                    <a:pt x="3426" y="0"/>
                  </a:moveTo>
                  <a:cubicBezTo>
                    <a:pt x="2628" y="0"/>
                    <a:pt x="1830" y="176"/>
                    <a:pt x="1223" y="528"/>
                  </a:cubicBezTo>
                  <a:cubicBezTo>
                    <a:pt x="1" y="1232"/>
                    <a:pt x="1" y="2372"/>
                    <a:pt x="1223" y="3075"/>
                  </a:cubicBezTo>
                  <a:cubicBezTo>
                    <a:pt x="1830" y="3427"/>
                    <a:pt x="2628" y="3603"/>
                    <a:pt x="3426" y="3603"/>
                  </a:cubicBezTo>
                  <a:cubicBezTo>
                    <a:pt x="4224" y="3603"/>
                    <a:pt x="5022" y="3427"/>
                    <a:pt x="5629" y="3075"/>
                  </a:cubicBezTo>
                  <a:cubicBezTo>
                    <a:pt x="6851" y="2372"/>
                    <a:pt x="6851" y="1232"/>
                    <a:pt x="5629" y="528"/>
                  </a:cubicBezTo>
                  <a:cubicBezTo>
                    <a:pt x="5022" y="176"/>
                    <a:pt x="4224" y="0"/>
                    <a:pt x="3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50"/>
            <p:cNvSpPr/>
            <p:nvPr/>
          </p:nvSpPr>
          <p:spPr>
            <a:xfrm>
              <a:off x="2730875" y="4607875"/>
              <a:ext cx="139800" cy="72400"/>
            </a:xfrm>
            <a:custGeom>
              <a:rect b="b" l="l" r="r" t="t"/>
              <a:pathLst>
                <a:path extrusionOk="0" h="2896" w="5592">
                  <a:moveTo>
                    <a:pt x="2796" y="0"/>
                  </a:moveTo>
                  <a:cubicBezTo>
                    <a:pt x="2135" y="0"/>
                    <a:pt x="1474" y="141"/>
                    <a:pt x="970" y="422"/>
                  </a:cubicBezTo>
                  <a:cubicBezTo>
                    <a:pt x="156" y="882"/>
                    <a:pt x="0" y="1570"/>
                    <a:pt x="504" y="2111"/>
                  </a:cubicBezTo>
                  <a:cubicBezTo>
                    <a:pt x="622" y="2244"/>
                    <a:pt x="778" y="2363"/>
                    <a:pt x="970" y="2474"/>
                  </a:cubicBezTo>
                  <a:cubicBezTo>
                    <a:pt x="1474" y="2755"/>
                    <a:pt x="2135" y="2896"/>
                    <a:pt x="2796" y="2896"/>
                  </a:cubicBezTo>
                  <a:cubicBezTo>
                    <a:pt x="3457" y="2896"/>
                    <a:pt x="4118" y="2755"/>
                    <a:pt x="4621" y="2474"/>
                  </a:cubicBezTo>
                  <a:cubicBezTo>
                    <a:pt x="4814" y="2363"/>
                    <a:pt x="4969" y="2244"/>
                    <a:pt x="5088" y="2111"/>
                  </a:cubicBezTo>
                  <a:cubicBezTo>
                    <a:pt x="5591" y="1570"/>
                    <a:pt x="5436" y="882"/>
                    <a:pt x="4621" y="422"/>
                  </a:cubicBezTo>
                  <a:cubicBezTo>
                    <a:pt x="4118" y="141"/>
                    <a:pt x="3457" y="0"/>
                    <a:pt x="2796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50"/>
            <p:cNvSpPr/>
            <p:nvPr/>
          </p:nvSpPr>
          <p:spPr>
            <a:xfrm>
              <a:off x="2743450" y="4641050"/>
              <a:ext cx="114625" cy="39225"/>
            </a:xfrm>
            <a:custGeom>
              <a:rect b="b" l="l" r="r" t="t"/>
              <a:pathLst>
                <a:path extrusionOk="0" h="1569" w="4585">
                  <a:moveTo>
                    <a:pt x="2293" y="1"/>
                  </a:moveTo>
                  <a:cubicBezTo>
                    <a:pt x="1632" y="1"/>
                    <a:pt x="971" y="143"/>
                    <a:pt x="467" y="428"/>
                  </a:cubicBezTo>
                  <a:cubicBezTo>
                    <a:pt x="275" y="539"/>
                    <a:pt x="119" y="658"/>
                    <a:pt x="1" y="784"/>
                  </a:cubicBezTo>
                  <a:cubicBezTo>
                    <a:pt x="119" y="917"/>
                    <a:pt x="275" y="1036"/>
                    <a:pt x="467" y="1147"/>
                  </a:cubicBezTo>
                  <a:cubicBezTo>
                    <a:pt x="971" y="1428"/>
                    <a:pt x="1632" y="1569"/>
                    <a:pt x="2293" y="1569"/>
                  </a:cubicBezTo>
                  <a:cubicBezTo>
                    <a:pt x="2954" y="1569"/>
                    <a:pt x="3615" y="1428"/>
                    <a:pt x="4118" y="1147"/>
                  </a:cubicBezTo>
                  <a:cubicBezTo>
                    <a:pt x="4311" y="1036"/>
                    <a:pt x="4466" y="917"/>
                    <a:pt x="4585" y="784"/>
                  </a:cubicBezTo>
                  <a:cubicBezTo>
                    <a:pt x="4466" y="658"/>
                    <a:pt x="4311" y="539"/>
                    <a:pt x="4118" y="428"/>
                  </a:cubicBezTo>
                  <a:cubicBezTo>
                    <a:pt x="3615" y="143"/>
                    <a:pt x="2954" y="1"/>
                    <a:pt x="22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50"/>
            <p:cNvSpPr/>
            <p:nvPr/>
          </p:nvSpPr>
          <p:spPr>
            <a:xfrm>
              <a:off x="2648500" y="4410350"/>
              <a:ext cx="143125" cy="155225"/>
            </a:xfrm>
            <a:custGeom>
              <a:rect b="b" l="l" r="r" t="t"/>
              <a:pathLst>
                <a:path extrusionOk="0" h="6209" w="5725">
                  <a:moveTo>
                    <a:pt x="698" y="0"/>
                  </a:moveTo>
                  <a:cubicBezTo>
                    <a:pt x="622" y="0"/>
                    <a:pt x="559" y="19"/>
                    <a:pt x="511" y="59"/>
                  </a:cubicBezTo>
                  <a:cubicBezTo>
                    <a:pt x="0" y="481"/>
                    <a:pt x="1340" y="3088"/>
                    <a:pt x="2614" y="4725"/>
                  </a:cubicBezTo>
                  <a:cubicBezTo>
                    <a:pt x="3469" y="5829"/>
                    <a:pt x="4074" y="6209"/>
                    <a:pt x="4534" y="6209"/>
                  </a:cubicBezTo>
                  <a:cubicBezTo>
                    <a:pt x="4756" y="6209"/>
                    <a:pt x="4944" y="6121"/>
                    <a:pt x="5110" y="5983"/>
                  </a:cubicBezTo>
                  <a:cubicBezTo>
                    <a:pt x="5620" y="5561"/>
                    <a:pt x="5724" y="4828"/>
                    <a:pt x="4458" y="3192"/>
                  </a:cubicBezTo>
                  <a:cubicBezTo>
                    <a:pt x="3306" y="1711"/>
                    <a:pt x="1420" y="0"/>
                    <a:pt x="698" y="0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50"/>
            <p:cNvSpPr/>
            <p:nvPr/>
          </p:nvSpPr>
          <p:spPr>
            <a:xfrm>
              <a:off x="2808450" y="4415075"/>
              <a:ext cx="121650" cy="78900"/>
            </a:xfrm>
            <a:custGeom>
              <a:rect b="b" l="l" r="r" t="t"/>
              <a:pathLst>
                <a:path extrusionOk="0" h="3156" w="4866">
                  <a:moveTo>
                    <a:pt x="1485" y="0"/>
                  </a:moveTo>
                  <a:cubicBezTo>
                    <a:pt x="1342" y="0"/>
                    <a:pt x="1207" y="9"/>
                    <a:pt x="1081" y="26"/>
                  </a:cubicBezTo>
                  <a:cubicBezTo>
                    <a:pt x="0" y="167"/>
                    <a:pt x="96" y="900"/>
                    <a:pt x="526" y="1759"/>
                  </a:cubicBezTo>
                  <a:cubicBezTo>
                    <a:pt x="916" y="2539"/>
                    <a:pt x="1459" y="3155"/>
                    <a:pt x="2361" y="3155"/>
                  </a:cubicBezTo>
                  <a:cubicBezTo>
                    <a:pt x="2452" y="3155"/>
                    <a:pt x="2546" y="3149"/>
                    <a:pt x="2644" y="3136"/>
                  </a:cubicBezTo>
                  <a:cubicBezTo>
                    <a:pt x="3725" y="2988"/>
                    <a:pt x="4865" y="2099"/>
                    <a:pt x="4428" y="1240"/>
                  </a:cubicBezTo>
                  <a:cubicBezTo>
                    <a:pt x="4049" y="482"/>
                    <a:pt x="2566" y="0"/>
                    <a:pt x="1485" y="0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50"/>
            <p:cNvSpPr/>
            <p:nvPr/>
          </p:nvSpPr>
          <p:spPr>
            <a:xfrm>
              <a:off x="2671625" y="4308025"/>
              <a:ext cx="121475" cy="131700"/>
            </a:xfrm>
            <a:custGeom>
              <a:rect b="b" l="l" r="r" t="t"/>
              <a:pathLst>
                <a:path extrusionOk="0" h="5268" w="4859">
                  <a:moveTo>
                    <a:pt x="589" y="0"/>
                  </a:moveTo>
                  <a:cubicBezTo>
                    <a:pt x="524" y="0"/>
                    <a:pt x="471" y="16"/>
                    <a:pt x="430" y="50"/>
                  </a:cubicBezTo>
                  <a:cubicBezTo>
                    <a:pt x="1" y="413"/>
                    <a:pt x="1134" y="2620"/>
                    <a:pt x="2215" y="4004"/>
                  </a:cubicBezTo>
                  <a:cubicBezTo>
                    <a:pt x="2941" y="4945"/>
                    <a:pt x="3457" y="5267"/>
                    <a:pt x="3847" y="5267"/>
                  </a:cubicBezTo>
                  <a:cubicBezTo>
                    <a:pt x="4035" y="5267"/>
                    <a:pt x="4193" y="5193"/>
                    <a:pt x="4333" y="5078"/>
                  </a:cubicBezTo>
                  <a:cubicBezTo>
                    <a:pt x="4762" y="4715"/>
                    <a:pt x="4858" y="4093"/>
                    <a:pt x="3777" y="2708"/>
                  </a:cubicBezTo>
                  <a:cubicBezTo>
                    <a:pt x="2805" y="1448"/>
                    <a:pt x="1203" y="0"/>
                    <a:pt x="589" y="0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50"/>
            <p:cNvSpPr/>
            <p:nvPr/>
          </p:nvSpPr>
          <p:spPr>
            <a:xfrm>
              <a:off x="2807325" y="4294325"/>
              <a:ext cx="102025" cy="66275"/>
            </a:xfrm>
            <a:custGeom>
              <a:rect b="b" l="l" r="r" t="t"/>
              <a:pathLst>
                <a:path extrusionOk="0" h="2651" w="4081">
                  <a:moveTo>
                    <a:pt x="1235" y="0"/>
                  </a:moveTo>
                  <a:cubicBezTo>
                    <a:pt x="1118" y="0"/>
                    <a:pt x="1007" y="7"/>
                    <a:pt x="904" y="20"/>
                  </a:cubicBezTo>
                  <a:cubicBezTo>
                    <a:pt x="1" y="139"/>
                    <a:pt x="75" y="753"/>
                    <a:pt x="438" y="1479"/>
                  </a:cubicBezTo>
                  <a:cubicBezTo>
                    <a:pt x="767" y="2132"/>
                    <a:pt x="1219" y="2650"/>
                    <a:pt x="1983" y="2650"/>
                  </a:cubicBezTo>
                  <a:cubicBezTo>
                    <a:pt x="2060" y="2650"/>
                    <a:pt x="2139" y="2645"/>
                    <a:pt x="2222" y="2634"/>
                  </a:cubicBezTo>
                  <a:cubicBezTo>
                    <a:pt x="3126" y="2516"/>
                    <a:pt x="4081" y="1761"/>
                    <a:pt x="3718" y="1042"/>
                  </a:cubicBezTo>
                  <a:cubicBezTo>
                    <a:pt x="3396" y="399"/>
                    <a:pt x="2144" y="0"/>
                    <a:pt x="1235" y="0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50"/>
            <p:cNvSpPr/>
            <p:nvPr/>
          </p:nvSpPr>
          <p:spPr>
            <a:xfrm>
              <a:off x="2770675" y="4140850"/>
              <a:ext cx="56850" cy="107725"/>
            </a:xfrm>
            <a:custGeom>
              <a:rect b="b" l="l" r="r" t="t"/>
              <a:pathLst>
                <a:path extrusionOk="0" h="4309" w="2274">
                  <a:moveTo>
                    <a:pt x="918" y="0"/>
                  </a:moveTo>
                  <a:cubicBezTo>
                    <a:pt x="395" y="0"/>
                    <a:pt x="0" y="1074"/>
                    <a:pt x="0" y="2049"/>
                  </a:cubicBezTo>
                  <a:cubicBezTo>
                    <a:pt x="0" y="3160"/>
                    <a:pt x="504" y="3723"/>
                    <a:pt x="1133" y="4086"/>
                  </a:cubicBezTo>
                  <a:cubicBezTo>
                    <a:pt x="1367" y="4221"/>
                    <a:pt x="1585" y="4309"/>
                    <a:pt x="1766" y="4309"/>
                  </a:cubicBezTo>
                  <a:cubicBezTo>
                    <a:pt x="2072" y="4309"/>
                    <a:pt x="2274" y="4058"/>
                    <a:pt x="2274" y="3360"/>
                  </a:cubicBezTo>
                  <a:cubicBezTo>
                    <a:pt x="2274" y="2249"/>
                    <a:pt x="1763" y="428"/>
                    <a:pt x="1141" y="65"/>
                  </a:cubicBezTo>
                  <a:cubicBezTo>
                    <a:pt x="1064" y="21"/>
                    <a:pt x="990" y="0"/>
                    <a:pt x="918" y="0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50"/>
            <p:cNvSpPr/>
            <p:nvPr/>
          </p:nvSpPr>
          <p:spPr>
            <a:xfrm>
              <a:off x="2692175" y="4204325"/>
              <a:ext cx="102225" cy="110700"/>
            </a:xfrm>
            <a:custGeom>
              <a:rect b="b" l="l" r="r" t="t"/>
              <a:pathLst>
                <a:path extrusionOk="0" h="4428" w="4089">
                  <a:moveTo>
                    <a:pt x="499" y="1"/>
                  </a:moveTo>
                  <a:cubicBezTo>
                    <a:pt x="444" y="1"/>
                    <a:pt x="398" y="15"/>
                    <a:pt x="363" y="44"/>
                  </a:cubicBezTo>
                  <a:cubicBezTo>
                    <a:pt x="1" y="347"/>
                    <a:pt x="956" y="2206"/>
                    <a:pt x="1867" y="3369"/>
                  </a:cubicBezTo>
                  <a:cubicBezTo>
                    <a:pt x="2475" y="4157"/>
                    <a:pt x="2906" y="4427"/>
                    <a:pt x="3233" y="4427"/>
                  </a:cubicBezTo>
                  <a:cubicBezTo>
                    <a:pt x="3391" y="4427"/>
                    <a:pt x="3525" y="4364"/>
                    <a:pt x="3644" y="4265"/>
                  </a:cubicBezTo>
                  <a:cubicBezTo>
                    <a:pt x="4007" y="3968"/>
                    <a:pt x="4088" y="3443"/>
                    <a:pt x="3177" y="2273"/>
                  </a:cubicBezTo>
                  <a:cubicBezTo>
                    <a:pt x="2361" y="1221"/>
                    <a:pt x="1017" y="1"/>
                    <a:pt x="499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50"/>
            <p:cNvSpPr/>
            <p:nvPr/>
          </p:nvSpPr>
          <p:spPr>
            <a:xfrm>
              <a:off x="2791775" y="4195600"/>
              <a:ext cx="17975" cy="471725"/>
            </a:xfrm>
            <a:custGeom>
              <a:rect b="b" l="l" r="r" t="t"/>
              <a:pathLst>
                <a:path extrusionOk="0" h="18869" w="719">
                  <a:moveTo>
                    <a:pt x="356" y="0"/>
                  </a:moveTo>
                  <a:cubicBezTo>
                    <a:pt x="319" y="0"/>
                    <a:pt x="289" y="30"/>
                    <a:pt x="289" y="67"/>
                  </a:cubicBezTo>
                  <a:lnTo>
                    <a:pt x="1" y="18506"/>
                  </a:lnTo>
                  <a:cubicBezTo>
                    <a:pt x="1" y="18706"/>
                    <a:pt x="156" y="18868"/>
                    <a:pt x="356" y="18868"/>
                  </a:cubicBezTo>
                  <a:cubicBezTo>
                    <a:pt x="360" y="18869"/>
                    <a:pt x="365" y="18869"/>
                    <a:pt x="369" y="18869"/>
                  </a:cubicBezTo>
                  <a:cubicBezTo>
                    <a:pt x="563" y="18869"/>
                    <a:pt x="719" y="18709"/>
                    <a:pt x="719" y="18520"/>
                  </a:cubicBezTo>
                  <a:cubicBezTo>
                    <a:pt x="719" y="18513"/>
                    <a:pt x="719" y="18513"/>
                    <a:pt x="719" y="18506"/>
                  </a:cubicBezTo>
                  <a:lnTo>
                    <a:pt x="430" y="67"/>
                  </a:lnTo>
                  <a:cubicBezTo>
                    <a:pt x="430" y="30"/>
                    <a:pt x="393" y="0"/>
                    <a:pt x="356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50"/>
            <p:cNvSpPr/>
            <p:nvPr/>
          </p:nvSpPr>
          <p:spPr>
            <a:xfrm>
              <a:off x="2797525" y="4326600"/>
              <a:ext cx="60550" cy="37400"/>
            </a:xfrm>
            <a:custGeom>
              <a:rect b="b" l="l" r="r" t="t"/>
              <a:pathLst>
                <a:path extrusionOk="0" h="1496" w="2422">
                  <a:moveTo>
                    <a:pt x="2375" y="0"/>
                  </a:moveTo>
                  <a:cubicBezTo>
                    <a:pt x="2371" y="0"/>
                    <a:pt x="2366" y="1"/>
                    <a:pt x="2362" y="3"/>
                  </a:cubicBezTo>
                  <a:lnTo>
                    <a:pt x="126" y="1151"/>
                  </a:lnTo>
                  <a:cubicBezTo>
                    <a:pt x="37" y="1203"/>
                    <a:pt x="0" y="1306"/>
                    <a:pt x="45" y="1395"/>
                  </a:cubicBezTo>
                  <a:cubicBezTo>
                    <a:pt x="76" y="1458"/>
                    <a:pt x="142" y="1495"/>
                    <a:pt x="209" y="1495"/>
                  </a:cubicBezTo>
                  <a:cubicBezTo>
                    <a:pt x="236" y="1495"/>
                    <a:pt x="263" y="1489"/>
                    <a:pt x="289" y="1477"/>
                  </a:cubicBezTo>
                  <a:cubicBezTo>
                    <a:pt x="296" y="1469"/>
                    <a:pt x="296" y="1469"/>
                    <a:pt x="304" y="1462"/>
                  </a:cubicBezTo>
                  <a:lnTo>
                    <a:pt x="2399" y="62"/>
                  </a:lnTo>
                  <a:cubicBezTo>
                    <a:pt x="2414" y="55"/>
                    <a:pt x="2422" y="33"/>
                    <a:pt x="2407" y="18"/>
                  </a:cubicBezTo>
                  <a:cubicBezTo>
                    <a:pt x="2401" y="7"/>
                    <a:pt x="2388" y="0"/>
                    <a:pt x="2375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50"/>
            <p:cNvSpPr/>
            <p:nvPr/>
          </p:nvSpPr>
          <p:spPr>
            <a:xfrm>
              <a:off x="2743450" y="4258825"/>
              <a:ext cx="60750" cy="71350"/>
            </a:xfrm>
            <a:custGeom>
              <a:rect b="b" l="l" r="r" t="t"/>
              <a:pathLst>
                <a:path extrusionOk="0" h="2854" w="2430">
                  <a:moveTo>
                    <a:pt x="42" y="0"/>
                  </a:moveTo>
                  <a:cubicBezTo>
                    <a:pt x="32" y="0"/>
                    <a:pt x="23" y="4"/>
                    <a:pt x="16" y="11"/>
                  </a:cubicBezTo>
                  <a:cubicBezTo>
                    <a:pt x="8" y="26"/>
                    <a:pt x="1" y="41"/>
                    <a:pt x="16" y="56"/>
                  </a:cubicBezTo>
                  <a:lnTo>
                    <a:pt x="2089" y="2781"/>
                  </a:lnTo>
                  <a:cubicBezTo>
                    <a:pt x="2124" y="2829"/>
                    <a:pt x="2177" y="2854"/>
                    <a:pt x="2232" y="2854"/>
                  </a:cubicBezTo>
                  <a:cubicBezTo>
                    <a:pt x="2269" y="2854"/>
                    <a:pt x="2308" y="2842"/>
                    <a:pt x="2341" y="2818"/>
                  </a:cubicBezTo>
                  <a:cubicBezTo>
                    <a:pt x="2415" y="2758"/>
                    <a:pt x="2430" y="2640"/>
                    <a:pt x="2370" y="2566"/>
                  </a:cubicBezTo>
                  <a:cubicBezTo>
                    <a:pt x="2370" y="2559"/>
                    <a:pt x="2363" y="2559"/>
                    <a:pt x="2363" y="2551"/>
                  </a:cubicBezTo>
                  <a:lnTo>
                    <a:pt x="67" y="11"/>
                  </a:lnTo>
                  <a:cubicBezTo>
                    <a:pt x="60" y="4"/>
                    <a:pt x="51" y="0"/>
                    <a:pt x="42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50"/>
            <p:cNvSpPr/>
            <p:nvPr/>
          </p:nvSpPr>
          <p:spPr>
            <a:xfrm>
              <a:off x="2731050" y="4373025"/>
              <a:ext cx="73150" cy="86025"/>
            </a:xfrm>
            <a:custGeom>
              <a:rect b="b" l="l" r="r" t="t"/>
              <a:pathLst>
                <a:path extrusionOk="0" h="3441" w="2926">
                  <a:moveTo>
                    <a:pt x="41" y="1"/>
                  </a:moveTo>
                  <a:cubicBezTo>
                    <a:pt x="32" y="1"/>
                    <a:pt x="23" y="5"/>
                    <a:pt x="16" y="12"/>
                  </a:cubicBezTo>
                  <a:cubicBezTo>
                    <a:pt x="8" y="20"/>
                    <a:pt x="1" y="42"/>
                    <a:pt x="16" y="57"/>
                  </a:cubicBezTo>
                  <a:lnTo>
                    <a:pt x="2585" y="3374"/>
                  </a:lnTo>
                  <a:cubicBezTo>
                    <a:pt x="2620" y="3417"/>
                    <a:pt x="2672" y="3440"/>
                    <a:pt x="2725" y="3440"/>
                  </a:cubicBezTo>
                  <a:cubicBezTo>
                    <a:pt x="2764" y="3440"/>
                    <a:pt x="2803" y="3428"/>
                    <a:pt x="2837" y="3404"/>
                  </a:cubicBezTo>
                  <a:cubicBezTo>
                    <a:pt x="2911" y="3344"/>
                    <a:pt x="2926" y="3233"/>
                    <a:pt x="2866" y="3152"/>
                  </a:cubicBezTo>
                  <a:cubicBezTo>
                    <a:pt x="2866" y="3152"/>
                    <a:pt x="2859" y="3144"/>
                    <a:pt x="2859" y="3144"/>
                  </a:cubicBezTo>
                  <a:lnTo>
                    <a:pt x="67" y="12"/>
                  </a:lnTo>
                  <a:cubicBezTo>
                    <a:pt x="60" y="5"/>
                    <a:pt x="51" y="1"/>
                    <a:pt x="41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50"/>
            <p:cNvSpPr/>
            <p:nvPr/>
          </p:nvSpPr>
          <p:spPr>
            <a:xfrm>
              <a:off x="2799550" y="4449350"/>
              <a:ext cx="83150" cy="25925"/>
            </a:xfrm>
            <a:custGeom>
              <a:rect b="b" l="l" r="r" t="t"/>
              <a:pathLst>
                <a:path extrusionOk="0" h="1037" w="3326">
                  <a:moveTo>
                    <a:pt x="3289" y="1"/>
                  </a:moveTo>
                  <a:cubicBezTo>
                    <a:pt x="3286" y="1"/>
                    <a:pt x="3284" y="1"/>
                    <a:pt x="3281" y="3"/>
                  </a:cubicBezTo>
                  <a:lnTo>
                    <a:pt x="164" y="684"/>
                  </a:lnTo>
                  <a:cubicBezTo>
                    <a:pt x="67" y="706"/>
                    <a:pt x="1" y="802"/>
                    <a:pt x="23" y="899"/>
                  </a:cubicBezTo>
                  <a:cubicBezTo>
                    <a:pt x="42" y="981"/>
                    <a:pt x="115" y="1037"/>
                    <a:pt x="197" y="1037"/>
                  </a:cubicBezTo>
                  <a:cubicBezTo>
                    <a:pt x="210" y="1037"/>
                    <a:pt x="224" y="1035"/>
                    <a:pt x="238" y="1032"/>
                  </a:cubicBezTo>
                  <a:lnTo>
                    <a:pt x="252" y="1032"/>
                  </a:lnTo>
                  <a:lnTo>
                    <a:pt x="3296" y="69"/>
                  </a:lnTo>
                  <a:cubicBezTo>
                    <a:pt x="3311" y="62"/>
                    <a:pt x="3325" y="40"/>
                    <a:pt x="3318" y="25"/>
                  </a:cubicBezTo>
                  <a:cubicBezTo>
                    <a:pt x="3312" y="13"/>
                    <a:pt x="3301" y="1"/>
                    <a:pt x="3289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50"/>
            <p:cNvSpPr/>
            <p:nvPr/>
          </p:nvSpPr>
          <p:spPr>
            <a:xfrm>
              <a:off x="2708850" y="4481700"/>
              <a:ext cx="95350" cy="100500"/>
            </a:xfrm>
            <a:custGeom>
              <a:rect b="b" l="l" r="r" t="t"/>
              <a:pathLst>
                <a:path extrusionOk="0" h="4020" w="3814">
                  <a:moveTo>
                    <a:pt x="40" y="1"/>
                  </a:moveTo>
                  <a:cubicBezTo>
                    <a:pt x="32" y="1"/>
                    <a:pt x="22" y="5"/>
                    <a:pt x="15" y="12"/>
                  </a:cubicBezTo>
                  <a:cubicBezTo>
                    <a:pt x="0" y="27"/>
                    <a:pt x="0" y="49"/>
                    <a:pt x="15" y="56"/>
                  </a:cubicBezTo>
                  <a:lnTo>
                    <a:pt x="3480" y="3959"/>
                  </a:lnTo>
                  <a:cubicBezTo>
                    <a:pt x="3512" y="3999"/>
                    <a:pt x="3562" y="4019"/>
                    <a:pt x="3612" y="4019"/>
                  </a:cubicBezTo>
                  <a:cubicBezTo>
                    <a:pt x="3655" y="4019"/>
                    <a:pt x="3698" y="4004"/>
                    <a:pt x="3732" y="3974"/>
                  </a:cubicBezTo>
                  <a:cubicBezTo>
                    <a:pt x="3806" y="3907"/>
                    <a:pt x="3814" y="3796"/>
                    <a:pt x="3747" y="3722"/>
                  </a:cubicBezTo>
                  <a:cubicBezTo>
                    <a:pt x="3747" y="3722"/>
                    <a:pt x="3740" y="3714"/>
                    <a:pt x="3740" y="3714"/>
                  </a:cubicBezTo>
                  <a:lnTo>
                    <a:pt x="59" y="12"/>
                  </a:lnTo>
                  <a:cubicBezTo>
                    <a:pt x="56" y="5"/>
                    <a:pt x="48" y="1"/>
                    <a:pt x="40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50"/>
            <p:cNvSpPr/>
            <p:nvPr/>
          </p:nvSpPr>
          <p:spPr>
            <a:xfrm>
              <a:off x="2669775" y="4403825"/>
              <a:ext cx="121650" cy="78850"/>
            </a:xfrm>
            <a:custGeom>
              <a:rect b="b" l="l" r="r" t="t"/>
              <a:pathLst>
                <a:path extrusionOk="0" h="3154" w="4866">
                  <a:moveTo>
                    <a:pt x="3391" y="0"/>
                  </a:moveTo>
                  <a:cubicBezTo>
                    <a:pt x="2306" y="0"/>
                    <a:pt x="818" y="477"/>
                    <a:pt x="438" y="1239"/>
                  </a:cubicBezTo>
                  <a:cubicBezTo>
                    <a:pt x="1" y="2098"/>
                    <a:pt x="1141" y="2986"/>
                    <a:pt x="2222" y="3134"/>
                  </a:cubicBezTo>
                  <a:cubicBezTo>
                    <a:pt x="2320" y="3147"/>
                    <a:pt x="2414" y="3153"/>
                    <a:pt x="2504" y="3153"/>
                  </a:cubicBezTo>
                  <a:cubicBezTo>
                    <a:pt x="3405" y="3153"/>
                    <a:pt x="3943" y="2538"/>
                    <a:pt x="4340" y="1757"/>
                  </a:cubicBezTo>
                  <a:cubicBezTo>
                    <a:pt x="4769" y="898"/>
                    <a:pt x="4866" y="165"/>
                    <a:pt x="3785" y="24"/>
                  </a:cubicBezTo>
                  <a:cubicBezTo>
                    <a:pt x="3662" y="8"/>
                    <a:pt x="3530" y="0"/>
                    <a:pt x="3391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50"/>
            <p:cNvSpPr/>
            <p:nvPr/>
          </p:nvSpPr>
          <p:spPr>
            <a:xfrm>
              <a:off x="2690500" y="4283025"/>
              <a:ext cx="102050" cy="66275"/>
            </a:xfrm>
            <a:custGeom>
              <a:rect b="b" l="l" r="r" t="t"/>
              <a:pathLst>
                <a:path extrusionOk="0" h="2651" w="4082">
                  <a:moveTo>
                    <a:pt x="2851" y="1"/>
                  </a:moveTo>
                  <a:cubicBezTo>
                    <a:pt x="1941" y="1"/>
                    <a:pt x="686" y="405"/>
                    <a:pt x="364" y="1043"/>
                  </a:cubicBezTo>
                  <a:cubicBezTo>
                    <a:pt x="1" y="1761"/>
                    <a:pt x="956" y="2516"/>
                    <a:pt x="1860" y="2635"/>
                  </a:cubicBezTo>
                  <a:cubicBezTo>
                    <a:pt x="1943" y="2645"/>
                    <a:pt x="2022" y="2651"/>
                    <a:pt x="2099" y="2651"/>
                  </a:cubicBezTo>
                  <a:cubicBezTo>
                    <a:pt x="2862" y="2651"/>
                    <a:pt x="3314" y="2132"/>
                    <a:pt x="3644" y="1479"/>
                  </a:cubicBezTo>
                  <a:cubicBezTo>
                    <a:pt x="4007" y="754"/>
                    <a:pt x="4081" y="139"/>
                    <a:pt x="3178" y="21"/>
                  </a:cubicBezTo>
                  <a:cubicBezTo>
                    <a:pt x="3076" y="7"/>
                    <a:pt x="2966" y="1"/>
                    <a:pt x="2851" y="1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50"/>
            <p:cNvSpPr/>
            <p:nvPr/>
          </p:nvSpPr>
          <p:spPr>
            <a:xfrm>
              <a:off x="2800100" y="4501475"/>
              <a:ext cx="68525" cy="79500"/>
            </a:xfrm>
            <a:custGeom>
              <a:rect b="b" l="l" r="r" t="t"/>
              <a:pathLst>
                <a:path extrusionOk="0" h="3180" w="2741">
                  <a:moveTo>
                    <a:pt x="2707" y="1"/>
                  </a:moveTo>
                  <a:cubicBezTo>
                    <a:pt x="2699" y="1"/>
                    <a:pt x="2690" y="5"/>
                    <a:pt x="2681" y="13"/>
                  </a:cubicBezTo>
                  <a:lnTo>
                    <a:pt x="67" y="2879"/>
                  </a:lnTo>
                  <a:cubicBezTo>
                    <a:pt x="1" y="2953"/>
                    <a:pt x="8" y="3064"/>
                    <a:pt x="82" y="3131"/>
                  </a:cubicBezTo>
                  <a:cubicBezTo>
                    <a:pt x="118" y="3163"/>
                    <a:pt x="163" y="3180"/>
                    <a:pt x="207" y="3180"/>
                  </a:cubicBezTo>
                  <a:cubicBezTo>
                    <a:pt x="254" y="3180"/>
                    <a:pt x="300" y="3161"/>
                    <a:pt x="334" y="3123"/>
                  </a:cubicBezTo>
                  <a:cubicBezTo>
                    <a:pt x="341" y="3116"/>
                    <a:pt x="341" y="3116"/>
                    <a:pt x="341" y="3109"/>
                  </a:cubicBezTo>
                  <a:lnTo>
                    <a:pt x="2733" y="58"/>
                  </a:lnTo>
                  <a:cubicBezTo>
                    <a:pt x="2741" y="43"/>
                    <a:pt x="2741" y="21"/>
                    <a:pt x="2726" y="6"/>
                  </a:cubicBezTo>
                  <a:cubicBezTo>
                    <a:pt x="2720" y="3"/>
                    <a:pt x="2714" y="1"/>
                    <a:pt x="2707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50"/>
            <p:cNvSpPr/>
            <p:nvPr/>
          </p:nvSpPr>
          <p:spPr>
            <a:xfrm>
              <a:off x="2646825" y="4525325"/>
              <a:ext cx="143125" cy="92925"/>
            </a:xfrm>
            <a:custGeom>
              <a:rect b="b" l="l" r="r" t="t"/>
              <a:pathLst>
                <a:path extrusionOk="0" h="3717" w="5725">
                  <a:moveTo>
                    <a:pt x="3984" y="0"/>
                  </a:moveTo>
                  <a:cubicBezTo>
                    <a:pt x="2705" y="0"/>
                    <a:pt x="956" y="561"/>
                    <a:pt x="504" y="1459"/>
                  </a:cubicBezTo>
                  <a:cubicBezTo>
                    <a:pt x="0" y="2473"/>
                    <a:pt x="1341" y="3525"/>
                    <a:pt x="2607" y="3695"/>
                  </a:cubicBezTo>
                  <a:cubicBezTo>
                    <a:pt x="2721" y="3709"/>
                    <a:pt x="2831" y="3717"/>
                    <a:pt x="2936" y="3717"/>
                  </a:cubicBezTo>
                  <a:cubicBezTo>
                    <a:pt x="4008" y="3717"/>
                    <a:pt x="4645" y="2989"/>
                    <a:pt x="5110" y="2066"/>
                  </a:cubicBezTo>
                  <a:cubicBezTo>
                    <a:pt x="5621" y="1059"/>
                    <a:pt x="5725" y="200"/>
                    <a:pt x="4458" y="29"/>
                  </a:cubicBezTo>
                  <a:cubicBezTo>
                    <a:pt x="4311" y="10"/>
                    <a:pt x="4152" y="0"/>
                    <a:pt x="3984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50"/>
            <p:cNvSpPr/>
            <p:nvPr/>
          </p:nvSpPr>
          <p:spPr>
            <a:xfrm>
              <a:off x="2719200" y="4564725"/>
              <a:ext cx="86850" cy="52575"/>
            </a:xfrm>
            <a:custGeom>
              <a:rect b="b" l="l" r="r" t="t"/>
              <a:pathLst>
                <a:path extrusionOk="0" h="2103" w="3474">
                  <a:moveTo>
                    <a:pt x="35" y="1"/>
                  </a:moveTo>
                  <a:cubicBezTo>
                    <a:pt x="24" y="1"/>
                    <a:pt x="13" y="9"/>
                    <a:pt x="8" y="23"/>
                  </a:cubicBezTo>
                  <a:cubicBezTo>
                    <a:pt x="1" y="38"/>
                    <a:pt x="1" y="53"/>
                    <a:pt x="16" y="68"/>
                  </a:cubicBezTo>
                  <a:lnTo>
                    <a:pt x="3170" y="2074"/>
                  </a:lnTo>
                  <a:cubicBezTo>
                    <a:pt x="3202" y="2093"/>
                    <a:pt x="3238" y="2102"/>
                    <a:pt x="3272" y="2102"/>
                  </a:cubicBezTo>
                  <a:cubicBezTo>
                    <a:pt x="3332" y="2102"/>
                    <a:pt x="3389" y="2074"/>
                    <a:pt x="3422" y="2023"/>
                  </a:cubicBezTo>
                  <a:cubicBezTo>
                    <a:pt x="3474" y="1934"/>
                    <a:pt x="3452" y="1823"/>
                    <a:pt x="3363" y="1771"/>
                  </a:cubicBezTo>
                  <a:cubicBezTo>
                    <a:pt x="3363" y="1771"/>
                    <a:pt x="3355" y="1771"/>
                    <a:pt x="3355" y="1763"/>
                  </a:cubicBezTo>
                  <a:lnTo>
                    <a:pt x="53" y="8"/>
                  </a:lnTo>
                  <a:cubicBezTo>
                    <a:pt x="47" y="3"/>
                    <a:pt x="41" y="1"/>
                    <a:pt x="35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50"/>
            <p:cNvSpPr/>
            <p:nvPr/>
          </p:nvSpPr>
          <p:spPr>
            <a:xfrm>
              <a:off x="2809925" y="4536600"/>
              <a:ext cx="143125" cy="92800"/>
            </a:xfrm>
            <a:custGeom>
              <a:rect b="b" l="l" r="r" t="t"/>
              <a:pathLst>
                <a:path extrusionOk="0" h="3712" w="5725">
                  <a:moveTo>
                    <a:pt x="1740" y="1"/>
                  </a:moveTo>
                  <a:cubicBezTo>
                    <a:pt x="1573" y="1"/>
                    <a:pt x="1414" y="10"/>
                    <a:pt x="1267" y="30"/>
                  </a:cubicBezTo>
                  <a:cubicBezTo>
                    <a:pt x="0" y="193"/>
                    <a:pt x="104" y="1059"/>
                    <a:pt x="615" y="2066"/>
                  </a:cubicBezTo>
                  <a:cubicBezTo>
                    <a:pt x="1078" y="2987"/>
                    <a:pt x="1712" y="3712"/>
                    <a:pt x="2771" y="3712"/>
                  </a:cubicBezTo>
                  <a:cubicBezTo>
                    <a:pt x="2879" y="3712"/>
                    <a:pt x="2993" y="3704"/>
                    <a:pt x="3110" y="3688"/>
                  </a:cubicBezTo>
                  <a:cubicBezTo>
                    <a:pt x="4384" y="3525"/>
                    <a:pt x="5724" y="2466"/>
                    <a:pt x="5213" y="1459"/>
                  </a:cubicBezTo>
                  <a:cubicBezTo>
                    <a:pt x="4768" y="562"/>
                    <a:pt x="3020" y="1"/>
                    <a:pt x="1740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50"/>
            <p:cNvSpPr/>
            <p:nvPr/>
          </p:nvSpPr>
          <p:spPr>
            <a:xfrm>
              <a:off x="2800475" y="4582150"/>
              <a:ext cx="80200" cy="21550"/>
            </a:xfrm>
            <a:custGeom>
              <a:rect b="b" l="l" r="r" t="t"/>
              <a:pathLst>
                <a:path extrusionOk="0" h="862" w="3208">
                  <a:moveTo>
                    <a:pt x="3163" y="0"/>
                  </a:moveTo>
                  <a:lnTo>
                    <a:pt x="164" y="504"/>
                  </a:lnTo>
                  <a:cubicBezTo>
                    <a:pt x="60" y="518"/>
                    <a:pt x="1" y="615"/>
                    <a:pt x="15" y="711"/>
                  </a:cubicBezTo>
                  <a:cubicBezTo>
                    <a:pt x="29" y="798"/>
                    <a:pt x="103" y="861"/>
                    <a:pt x="194" y="861"/>
                  </a:cubicBezTo>
                  <a:cubicBezTo>
                    <a:pt x="203" y="861"/>
                    <a:pt x="213" y="860"/>
                    <a:pt x="223" y="859"/>
                  </a:cubicBezTo>
                  <a:cubicBezTo>
                    <a:pt x="223" y="859"/>
                    <a:pt x="230" y="859"/>
                    <a:pt x="238" y="852"/>
                  </a:cubicBezTo>
                  <a:lnTo>
                    <a:pt x="3177" y="67"/>
                  </a:lnTo>
                  <a:cubicBezTo>
                    <a:pt x="3200" y="59"/>
                    <a:pt x="3207" y="45"/>
                    <a:pt x="3200" y="22"/>
                  </a:cubicBezTo>
                  <a:cubicBezTo>
                    <a:pt x="3200" y="7"/>
                    <a:pt x="3177" y="0"/>
                    <a:pt x="3163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50"/>
            <p:cNvSpPr/>
            <p:nvPr/>
          </p:nvSpPr>
          <p:spPr>
            <a:xfrm>
              <a:off x="2732900" y="4438800"/>
              <a:ext cx="71500" cy="30025"/>
            </a:xfrm>
            <a:custGeom>
              <a:rect b="b" l="l" r="r" t="t"/>
              <a:pathLst>
                <a:path extrusionOk="0" h="1201" w="2860">
                  <a:moveTo>
                    <a:pt x="36" y="1"/>
                  </a:moveTo>
                  <a:cubicBezTo>
                    <a:pt x="23" y="1"/>
                    <a:pt x="7" y="13"/>
                    <a:pt x="1" y="25"/>
                  </a:cubicBezTo>
                  <a:cubicBezTo>
                    <a:pt x="1" y="40"/>
                    <a:pt x="8" y="62"/>
                    <a:pt x="23" y="69"/>
                  </a:cubicBezTo>
                  <a:lnTo>
                    <a:pt x="2585" y="1187"/>
                  </a:lnTo>
                  <a:cubicBezTo>
                    <a:pt x="2606" y="1196"/>
                    <a:pt x="2629" y="1200"/>
                    <a:pt x="2651" y="1200"/>
                  </a:cubicBezTo>
                  <a:cubicBezTo>
                    <a:pt x="2720" y="1200"/>
                    <a:pt x="2788" y="1159"/>
                    <a:pt x="2822" y="1091"/>
                  </a:cubicBezTo>
                  <a:cubicBezTo>
                    <a:pt x="2859" y="1002"/>
                    <a:pt x="2815" y="891"/>
                    <a:pt x="2726" y="854"/>
                  </a:cubicBezTo>
                  <a:cubicBezTo>
                    <a:pt x="2718" y="854"/>
                    <a:pt x="2718" y="847"/>
                    <a:pt x="2711" y="847"/>
                  </a:cubicBezTo>
                  <a:lnTo>
                    <a:pt x="45" y="3"/>
                  </a:lnTo>
                  <a:cubicBezTo>
                    <a:pt x="42" y="1"/>
                    <a:pt x="40" y="1"/>
                    <a:pt x="36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50"/>
            <p:cNvSpPr/>
            <p:nvPr/>
          </p:nvSpPr>
          <p:spPr>
            <a:xfrm>
              <a:off x="2741800" y="4315300"/>
              <a:ext cx="62600" cy="30675"/>
            </a:xfrm>
            <a:custGeom>
              <a:rect b="b" l="l" r="r" t="t"/>
              <a:pathLst>
                <a:path extrusionOk="0" h="1227" w="2504">
                  <a:moveTo>
                    <a:pt x="40" y="1"/>
                  </a:moveTo>
                  <a:cubicBezTo>
                    <a:pt x="27" y="1"/>
                    <a:pt x="13" y="9"/>
                    <a:pt x="8" y="26"/>
                  </a:cubicBezTo>
                  <a:cubicBezTo>
                    <a:pt x="0" y="40"/>
                    <a:pt x="8" y="55"/>
                    <a:pt x="22" y="70"/>
                  </a:cubicBezTo>
                  <a:lnTo>
                    <a:pt x="2214" y="1203"/>
                  </a:lnTo>
                  <a:cubicBezTo>
                    <a:pt x="2242" y="1219"/>
                    <a:pt x="2272" y="1227"/>
                    <a:pt x="2301" y="1227"/>
                  </a:cubicBezTo>
                  <a:cubicBezTo>
                    <a:pt x="2366" y="1227"/>
                    <a:pt x="2428" y="1190"/>
                    <a:pt x="2459" y="1129"/>
                  </a:cubicBezTo>
                  <a:cubicBezTo>
                    <a:pt x="2503" y="1040"/>
                    <a:pt x="2474" y="936"/>
                    <a:pt x="2385" y="885"/>
                  </a:cubicBezTo>
                  <a:cubicBezTo>
                    <a:pt x="2377" y="885"/>
                    <a:pt x="2370" y="877"/>
                    <a:pt x="2362" y="877"/>
                  </a:cubicBezTo>
                  <a:lnTo>
                    <a:pt x="52" y="3"/>
                  </a:lnTo>
                  <a:cubicBezTo>
                    <a:pt x="48" y="1"/>
                    <a:pt x="44" y="1"/>
                    <a:pt x="40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8" name="Google Shape;2108;p5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Divisione del lavoro</a:t>
            </a:r>
            <a:endParaRPr/>
          </a:p>
        </p:txBody>
      </p:sp>
      <p:pic>
        <p:nvPicPr>
          <p:cNvPr id="2109" name="Google Shape;2109;p51" title="Chart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8444" r="8436" t="0"/>
          <a:stretch/>
        </p:blipFill>
        <p:spPr>
          <a:xfrm>
            <a:off x="718939" y="1061675"/>
            <a:ext cx="3339480" cy="3184724"/>
          </a:xfrm>
          <a:prstGeom prst="rect">
            <a:avLst/>
          </a:prstGeom>
          <a:noFill/>
          <a:ln>
            <a:noFill/>
          </a:ln>
        </p:spPr>
      </p:pic>
      <p:sp>
        <p:nvSpPr>
          <p:cNvPr id="2110" name="Google Shape;2110;p51"/>
          <p:cNvSpPr txBox="1"/>
          <p:nvPr/>
        </p:nvSpPr>
        <p:spPr>
          <a:xfrm>
            <a:off x="4058407" y="1246673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3"/>
                </a:solidFill>
                <a:latin typeface="Audiowide"/>
                <a:ea typeface="Audiowide"/>
                <a:cs typeface="Audiowide"/>
                <a:sym typeface="Audiowide"/>
              </a:rPr>
              <a:t>10%</a:t>
            </a:r>
            <a:endParaRPr sz="3000">
              <a:solidFill>
                <a:schemeClr val="accent3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11" name="Google Shape;2111;p51"/>
          <p:cNvSpPr txBox="1"/>
          <p:nvPr/>
        </p:nvSpPr>
        <p:spPr>
          <a:xfrm>
            <a:off x="5409900" y="2271375"/>
            <a:ext cx="26148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rPr>
              <a:t>Pianificazione</a:t>
            </a:r>
            <a:endParaRPr sz="2400">
              <a:solidFill>
                <a:srgbClr val="F9B0A2"/>
              </a:solidFill>
              <a:highlight>
                <a:srgbClr val="355F6C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12" name="Google Shape;2112;p51"/>
          <p:cNvSpPr txBox="1"/>
          <p:nvPr/>
        </p:nvSpPr>
        <p:spPr>
          <a:xfrm>
            <a:off x="5409888" y="1806250"/>
            <a:ext cx="3015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5F6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Consegna del progetto e chiusura</a:t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3" name="Google Shape;2113;p51"/>
          <p:cNvSpPr txBox="1"/>
          <p:nvPr/>
        </p:nvSpPr>
        <p:spPr>
          <a:xfrm>
            <a:off x="4058418" y="2258264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Audiowide"/>
                <a:ea typeface="Audiowide"/>
                <a:cs typeface="Audiowide"/>
                <a:sym typeface="Audiowide"/>
              </a:rPr>
              <a:t>60%</a:t>
            </a:r>
            <a:endParaRPr sz="3000">
              <a:solidFill>
                <a:schemeClr val="l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14" name="Google Shape;2114;p51"/>
          <p:cNvSpPr txBox="1"/>
          <p:nvPr/>
        </p:nvSpPr>
        <p:spPr>
          <a:xfrm>
            <a:off x="5409887" y="1259775"/>
            <a:ext cx="2466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rPr>
              <a:t>Chiusura</a:t>
            </a:r>
            <a:endParaRPr sz="2400">
              <a:solidFill>
                <a:srgbClr val="F9B0A2"/>
              </a:solidFill>
              <a:highlight>
                <a:srgbClr val="355F6C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15" name="Google Shape;2115;p51"/>
          <p:cNvSpPr txBox="1"/>
          <p:nvPr/>
        </p:nvSpPr>
        <p:spPr>
          <a:xfrm>
            <a:off x="4058418" y="3269855"/>
            <a:ext cx="127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Audiowide"/>
                <a:ea typeface="Audiowide"/>
                <a:cs typeface="Audiowide"/>
                <a:sym typeface="Audiowide"/>
              </a:rPr>
              <a:t>30%</a:t>
            </a:r>
            <a:endParaRPr sz="3000">
              <a:solidFill>
                <a:schemeClr val="accent1"/>
              </a:solidFill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16" name="Google Shape;2116;p51"/>
          <p:cNvSpPr txBox="1"/>
          <p:nvPr/>
        </p:nvSpPr>
        <p:spPr>
          <a:xfrm>
            <a:off x="5409913" y="3829432"/>
            <a:ext cx="30153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5F6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Scrittura del codice e dei test</a:t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2117" name="Google Shape;2117;p51"/>
          <p:cNvSpPr txBox="1"/>
          <p:nvPr/>
        </p:nvSpPr>
        <p:spPr>
          <a:xfrm>
            <a:off x="5409904" y="3282957"/>
            <a:ext cx="2466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9B0A2"/>
                </a:solidFill>
                <a:highlight>
                  <a:srgbClr val="355F6C"/>
                </a:highlight>
                <a:latin typeface="Audiowide"/>
                <a:ea typeface="Audiowide"/>
                <a:cs typeface="Audiowide"/>
                <a:sym typeface="Audiowide"/>
              </a:rPr>
              <a:t>Esecuzione</a:t>
            </a:r>
            <a:endParaRPr sz="2400">
              <a:solidFill>
                <a:srgbClr val="F9B0A2"/>
              </a:solidFill>
              <a:highlight>
                <a:srgbClr val="355F6C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2118" name="Google Shape;2118;p51"/>
          <p:cNvSpPr txBox="1"/>
          <p:nvPr/>
        </p:nvSpPr>
        <p:spPr>
          <a:xfrm>
            <a:off x="5409926" y="2817850"/>
            <a:ext cx="3160200" cy="36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55F6C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Scelta del progetto e decisioni strutturali</a:t>
            </a:r>
            <a:endParaRPr>
              <a:solidFill>
                <a:srgbClr val="355F6C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3" name="Google Shape;2123;p52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4" name="Google Shape;2124;p52"/>
          <p:cNvSpPr txBox="1"/>
          <p:nvPr>
            <p:ph type="title"/>
          </p:nvPr>
        </p:nvSpPr>
        <p:spPr>
          <a:xfrm>
            <a:off x="720000" y="1490500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Requisiti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2125" name="Google Shape;2125;p52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04</a:t>
            </a:r>
            <a:endParaRPr sz="5000"/>
          </a:p>
        </p:txBody>
      </p:sp>
      <p:sp>
        <p:nvSpPr>
          <p:cNvPr id="2126" name="Google Shape;2126;p52"/>
          <p:cNvSpPr txBox="1"/>
          <p:nvPr>
            <p:ph idx="1" type="subTitle"/>
          </p:nvPr>
        </p:nvSpPr>
        <p:spPr>
          <a:xfrm>
            <a:off x="720000" y="34057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Requisiti, requisiti funzionali, requisiti non funzionali e sulle performance</a:t>
            </a:r>
            <a:endParaRPr/>
          </a:p>
        </p:txBody>
      </p:sp>
      <p:grpSp>
        <p:nvGrpSpPr>
          <p:cNvPr id="2127" name="Google Shape;2127;p52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2128" name="Google Shape;2128;p52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52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52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52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52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52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52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52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52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52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52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52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52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52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52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52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52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52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52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7" name="Google Shape;2147;p52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8" name="Google Shape;2148;p52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9" name="Google Shape;2149;p52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0" name="Google Shape;2150;p52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1" name="Google Shape;2151;p52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2" name="Google Shape;2152;p52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3" name="Google Shape;2153;p52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4" name="Google Shape;2154;p52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5" name="Google Shape;2155;p52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6" name="Google Shape;2156;p52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7" name="Google Shape;2157;p52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8" name="Google Shape;2158;p52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9" name="Google Shape;2159;p52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0" name="Google Shape;2160;p52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1" name="Google Shape;2161;p52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2" name="Google Shape;2162;p52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3" name="Google Shape;2163;p52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4" name="Google Shape;2164;p52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5" name="Google Shape;2165;p52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6" name="Google Shape;2166;p52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7" name="Google Shape;2167;p52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8" name="Google Shape;2168;p52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9" name="Google Shape;2169;p52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0" name="Google Shape;2170;p52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1" name="Google Shape;2171;p52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2" name="Google Shape;2172;p52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3" name="Google Shape;2173;p52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4" name="Google Shape;2174;p52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5" name="Google Shape;2175;p52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6" name="Google Shape;2176;p52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7" name="Google Shape;2177;p52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8" name="Google Shape;2178;p52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9" name="Google Shape;2179;p52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0" name="Google Shape;2180;p52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1" name="Google Shape;2181;p52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2" name="Google Shape;2182;p52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3" name="Google Shape;2183;p52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4" name="Google Shape;2184;p52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5" name="Google Shape;2185;p52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6" name="Google Shape;2186;p52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7" name="Google Shape;2187;p52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8" name="Google Shape;2188;p52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9" name="Google Shape;2189;p52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0" name="Google Shape;2190;p52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1" name="Google Shape;2191;p52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2" name="Google Shape;2192;p52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3" name="Google Shape;2193;p52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4" name="Google Shape;2194;p52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5" name="Google Shape;2195;p52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6" name="Google Shape;2196;p52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7" name="Google Shape;2197;p52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8" name="Google Shape;2198;p52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9" name="Google Shape;2199;p52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0" name="Google Shape;2200;p52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1" name="Google Shape;2201;p52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2" name="Google Shape;2202;p52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3" name="Google Shape;2203;p52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4" name="Google Shape;2204;p52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5" name="Google Shape;2205;p52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6" name="Google Shape;2206;p52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7" name="Google Shape;2207;p52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8" name="Google Shape;2208;p52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9" name="Google Shape;2209;p52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0" name="Google Shape;2210;p52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1" name="Google Shape;2211;p52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2" name="Google Shape;2212;p52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3" name="Google Shape;2213;p52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4" name="Google Shape;2214;p52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5" name="Google Shape;2215;p52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6" name="Google Shape;2216;p52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7" name="Google Shape;2217;p52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8" name="Google Shape;2218;p52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9" name="Google Shape;2219;p52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0" name="Google Shape;2220;p52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1" name="Google Shape;2221;p52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2" name="Google Shape;2222;p52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3" name="Google Shape;2223;p52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4" name="Google Shape;2224;p52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5" name="Google Shape;2225;p52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6" name="Google Shape;2226;p52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7" name="Google Shape;2227;p52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8" name="Google Shape;2228;p52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9" name="Google Shape;2229;p52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0" name="Google Shape;2230;p52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1" name="Google Shape;2231;p52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2" name="Google Shape;2232;p52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3" name="Google Shape;2233;p52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4" name="Google Shape;2234;p52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5" name="Google Shape;2235;p52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6" name="Google Shape;2236;p52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7" name="Google Shape;2237;p52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8" name="Google Shape;2238;p52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9" name="Google Shape;2239;p52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0" name="Google Shape;2240;p52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1" name="Google Shape;2241;p52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2" name="Google Shape;2242;p52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3" name="Google Shape;2243;p52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4" name="Google Shape;2244;p52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5" name="Google Shape;2245;p52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6" name="Google Shape;2246;p52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7" name="Google Shape;2247;p52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8" name="Google Shape;2248;p52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9" name="Google Shape;2249;p52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0" name="Google Shape;2250;p52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1" name="Google Shape;2251;p52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2" name="Google Shape;2252;p52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3" name="Google Shape;2253;p52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4" name="Google Shape;2254;p52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5" name="Google Shape;2255;p52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6" name="Google Shape;2256;p52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7" name="Google Shape;2257;p52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8" name="Google Shape;2258;p52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9" name="Google Shape;2259;p52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0" name="Google Shape;2260;p52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1" name="Google Shape;2261;p52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2" name="Google Shape;2262;p52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3" name="Google Shape;2263;p52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4" name="Google Shape;2264;p52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5" name="Google Shape;2265;p52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6" name="Google Shape;2266;p52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7" name="Google Shape;2267;p52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8" name="Google Shape;2268;p52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9" name="Google Shape;2269;p52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0" name="Google Shape;2270;p52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1" name="Google Shape;2271;p52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2" name="Google Shape;2272;p52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3" name="Google Shape;2273;p52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4" name="Google Shape;2274;p52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5" name="Google Shape;2275;p52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6" name="Google Shape;2276;p52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7" name="Google Shape;2277;p52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8" name="Google Shape;2278;p52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9" name="Google Shape;2279;p52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0" name="Google Shape;2280;p52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1" name="Google Shape;2281;p52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2" name="Google Shape;2282;p52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3" name="Google Shape;2283;p52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4" name="Google Shape;2284;p52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5" name="Google Shape;2285;p52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6" name="Google Shape;2286;p52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7" name="Google Shape;2287;p52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8" name="Google Shape;2288;p52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9" name="Google Shape;2289;p52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0" name="Google Shape;2290;p52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1" name="Google Shape;2291;p52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2" name="Google Shape;2292;p52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3" name="Google Shape;2293;p52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4" name="Google Shape;2294;p52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5" name="Google Shape;2295;p52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6" name="Google Shape;2296;p52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7" name="Google Shape;2297;p52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8" name="Google Shape;2298;p52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9" name="Google Shape;2299;p52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0" name="Google Shape;2300;p52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1" name="Google Shape;2301;p52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2" name="Google Shape;2302;p52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3" name="Google Shape;2303;p52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52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52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52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52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52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52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52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52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52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52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52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52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52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52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52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52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52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52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52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52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52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52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52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52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52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52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52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52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52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52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52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52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52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52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52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52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52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52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52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52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52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52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52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52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52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52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52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52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52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52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52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52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52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52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52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52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52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52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52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52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52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52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52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52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52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52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52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52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52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52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52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52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52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52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52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52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52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52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52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52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52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52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52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52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52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52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52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52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52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52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52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52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52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52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52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52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52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52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52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52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52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52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52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52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52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52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52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52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52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52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52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52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52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52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52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52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52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52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52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52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52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52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52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52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52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52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52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52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52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3" name="Google Shape;2433;p52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4" name="Google Shape;2434;p52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5" name="Google Shape;2435;p52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6" name="Google Shape;2436;p52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7" name="Google Shape;2437;p52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8" name="Google Shape;2438;p52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9" name="Google Shape;2439;p52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0" name="Google Shape;2440;p52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1" name="Google Shape;2441;p52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2" name="Google Shape;2442;p52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3" name="Google Shape;2443;p52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4" name="Google Shape;2444;p52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5" name="Google Shape;2445;p52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6" name="Google Shape;2446;p52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7" name="Google Shape;2447;p52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8" name="Google Shape;2448;p52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9" name="Google Shape;2449;p52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0" name="Google Shape;2450;p52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1" name="Google Shape;2451;p52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2" name="Google Shape;2452;p52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3" name="Google Shape;2453;p52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4" name="Google Shape;2454;p52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5" name="Google Shape;2455;p52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6" name="Google Shape;2456;p52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7" name="Google Shape;2457;p52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8" name="Google Shape;2458;p52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2" name="Shape 2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3" name="Google Shape;2463;p53"/>
          <p:cNvSpPr txBox="1"/>
          <p:nvPr>
            <p:ph idx="1" type="subTitle"/>
          </p:nvPr>
        </p:nvSpPr>
        <p:spPr>
          <a:xfrm>
            <a:off x="2180838" y="1842088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Interfaccia utente</a:t>
            </a:r>
            <a:endParaRPr/>
          </a:p>
        </p:txBody>
      </p:sp>
      <p:sp>
        <p:nvSpPr>
          <p:cNvPr id="2464" name="Google Shape;2464;p53"/>
          <p:cNvSpPr txBox="1"/>
          <p:nvPr>
            <p:ph idx="2" type="subTitle"/>
          </p:nvPr>
        </p:nvSpPr>
        <p:spPr>
          <a:xfrm>
            <a:off x="2180763" y="275934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sistema software deve possedere un’interfaccia semplice, intuitiva e chiara per poter essere utilizzata da più persone possibili</a:t>
            </a:r>
            <a:endParaRPr/>
          </a:p>
        </p:txBody>
      </p:sp>
      <p:sp>
        <p:nvSpPr>
          <p:cNvPr id="2465" name="Google Shape;2465;p53"/>
          <p:cNvSpPr txBox="1"/>
          <p:nvPr>
            <p:ph idx="3" type="subTitle"/>
          </p:nvPr>
        </p:nvSpPr>
        <p:spPr>
          <a:xfrm>
            <a:off x="4864738" y="275934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Il sistema software </a:t>
            </a:r>
            <a:r>
              <a:rPr b="1" lang="en"/>
              <a:t>non</a:t>
            </a:r>
            <a:r>
              <a:rPr lang="en"/>
              <a:t> necessita nessun sistema hardware </a:t>
            </a:r>
            <a:endParaRPr/>
          </a:p>
        </p:txBody>
      </p:sp>
      <p:sp>
        <p:nvSpPr>
          <p:cNvPr id="2466" name="Google Shape;2466;p53"/>
          <p:cNvSpPr txBox="1"/>
          <p:nvPr>
            <p:ph idx="5" type="subTitle"/>
          </p:nvPr>
        </p:nvSpPr>
        <p:spPr>
          <a:xfrm>
            <a:off x="4864688" y="1842088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Interfaccia Hardware</a:t>
            </a:r>
            <a:endParaRPr/>
          </a:p>
        </p:txBody>
      </p:sp>
      <p:sp>
        <p:nvSpPr>
          <p:cNvPr id="2467" name="Google Shape;2467;p5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Requisiti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p54"/>
          <p:cNvSpPr txBox="1"/>
          <p:nvPr>
            <p:ph idx="1" type="subTitle"/>
          </p:nvPr>
        </p:nvSpPr>
        <p:spPr>
          <a:xfrm>
            <a:off x="201200" y="1373225"/>
            <a:ext cx="29388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Autenticazione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utente/azienda</a:t>
            </a:r>
            <a:endParaRPr/>
          </a:p>
        </p:txBody>
      </p:sp>
      <p:sp>
        <p:nvSpPr>
          <p:cNvPr id="2473" name="Google Shape;2473;p54"/>
          <p:cNvSpPr txBox="1"/>
          <p:nvPr>
            <p:ph idx="2" type="subTitle"/>
          </p:nvPr>
        </p:nvSpPr>
        <p:spPr>
          <a:xfrm>
            <a:off x="621350" y="238699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Login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L’accesso al proprio account è realizzato inserendo l’apposita e-mail e password fornite durante la fase di registrazione (per ogni e-mail deve esistere un unico account)</a:t>
            </a:r>
            <a:endParaRPr/>
          </a:p>
        </p:txBody>
      </p:sp>
      <p:sp>
        <p:nvSpPr>
          <p:cNvPr id="2474" name="Google Shape;2474;p54"/>
          <p:cNvSpPr txBox="1"/>
          <p:nvPr>
            <p:ph idx="3" type="subTitle"/>
          </p:nvPr>
        </p:nvSpPr>
        <p:spPr>
          <a:xfrm>
            <a:off x="3323725" y="2387000"/>
            <a:ext cx="24207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Cerca offerte per professione</a:t>
            </a:r>
            <a:r>
              <a:rPr lang="en"/>
              <a:t>: mostra le offerte relative alla mansione richiesto dato in input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Cerca offerte per salario</a:t>
            </a:r>
            <a:r>
              <a:rPr lang="en"/>
              <a:t>: mostra le offerte relative allo stipendio richiesto da input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5" name="Google Shape;2475;p54"/>
          <p:cNvSpPr txBox="1"/>
          <p:nvPr>
            <p:ph idx="4" type="subTitle"/>
          </p:nvPr>
        </p:nvSpPr>
        <p:spPr>
          <a:xfrm>
            <a:off x="6499600" y="238699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Carica offerta</a:t>
            </a:r>
            <a:r>
              <a:rPr lang="en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permette di pubblicare un’offerta di lavoro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</a:rPr>
              <a:t>Vedi candidatura</a:t>
            </a:r>
            <a:r>
              <a:rPr lang="en">
                <a:solidFill>
                  <a:schemeClr val="lt1"/>
                </a:solidFill>
              </a:rPr>
              <a:t>:</a:t>
            </a:r>
            <a:endParaRPr>
              <a:solidFill>
                <a:schemeClr val="l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permette di visualizzare l’elenco dei candidati ai vari annunci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476" name="Google Shape;2476;p54"/>
          <p:cNvSpPr txBox="1"/>
          <p:nvPr>
            <p:ph idx="5" type="subTitle"/>
          </p:nvPr>
        </p:nvSpPr>
        <p:spPr>
          <a:xfrm>
            <a:off x="3140125" y="1373225"/>
            <a:ext cx="27879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personale utente</a:t>
            </a:r>
            <a:endParaRPr/>
          </a:p>
        </p:txBody>
      </p:sp>
      <p:sp>
        <p:nvSpPr>
          <p:cNvPr id="2477" name="Google Shape;2477;p54"/>
          <p:cNvSpPr txBox="1"/>
          <p:nvPr>
            <p:ph idx="6" type="subTitle"/>
          </p:nvPr>
        </p:nvSpPr>
        <p:spPr>
          <a:xfrm>
            <a:off x="6154900" y="1373225"/>
            <a:ext cx="27879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Area personale Azienda</a:t>
            </a:r>
            <a:endParaRPr/>
          </a:p>
        </p:txBody>
      </p:sp>
      <p:sp>
        <p:nvSpPr>
          <p:cNvPr id="2478" name="Google Shape;2478;p54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Requisiti funzionali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2" name="Shape 2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3" name="Google Shape;2483;p55"/>
          <p:cNvSpPr txBox="1"/>
          <p:nvPr>
            <p:ph idx="1" type="subTitle"/>
          </p:nvPr>
        </p:nvSpPr>
        <p:spPr>
          <a:xfrm>
            <a:off x="1702512" y="2100438"/>
            <a:ext cx="26838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Requisiti non funzionali</a:t>
            </a:r>
            <a:endParaRPr/>
          </a:p>
        </p:txBody>
      </p:sp>
      <p:sp>
        <p:nvSpPr>
          <p:cNvPr id="2484" name="Google Shape;2484;p55"/>
          <p:cNvSpPr txBox="1"/>
          <p:nvPr>
            <p:ph idx="2" type="subTitle"/>
          </p:nvPr>
        </p:nvSpPr>
        <p:spPr>
          <a:xfrm>
            <a:off x="1995150" y="305579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Effettua un reclamo</a:t>
            </a:r>
            <a:r>
              <a:rPr lang="en"/>
              <a:t>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 un reclamo</a:t>
            </a:r>
            <a:endParaRPr/>
          </a:p>
        </p:txBody>
      </p:sp>
      <p:sp>
        <p:nvSpPr>
          <p:cNvPr id="2485" name="Google Shape;2485;p55"/>
          <p:cNvSpPr txBox="1"/>
          <p:nvPr>
            <p:ph idx="3" type="subTitle"/>
          </p:nvPr>
        </p:nvSpPr>
        <p:spPr>
          <a:xfrm>
            <a:off x="5051675" y="305579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Essendo una webapp relativamente semplice, </a:t>
            </a:r>
            <a:r>
              <a:rPr b="1" lang="en"/>
              <a:t>non</a:t>
            </a:r>
            <a:r>
              <a:rPr lang="en"/>
              <a:t> necessita di performance elevate</a:t>
            </a:r>
            <a:endParaRPr/>
          </a:p>
        </p:txBody>
      </p:sp>
      <p:sp>
        <p:nvSpPr>
          <p:cNvPr id="2486" name="Google Shape;2486;p55"/>
          <p:cNvSpPr txBox="1"/>
          <p:nvPr>
            <p:ph idx="5" type="subTitle"/>
          </p:nvPr>
        </p:nvSpPr>
        <p:spPr>
          <a:xfrm>
            <a:off x="4679092" y="2138550"/>
            <a:ext cx="28437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Requisiti sulle performance</a:t>
            </a:r>
            <a:endParaRPr/>
          </a:p>
        </p:txBody>
      </p:sp>
      <p:sp>
        <p:nvSpPr>
          <p:cNvPr id="2487" name="Google Shape;2487;p55"/>
          <p:cNvSpPr txBox="1"/>
          <p:nvPr>
            <p:ph type="title"/>
          </p:nvPr>
        </p:nvSpPr>
        <p:spPr>
          <a:xfrm>
            <a:off x="379200" y="368825"/>
            <a:ext cx="846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Requisiti non funzionali/performance</a:t>
            </a:r>
            <a:endParaRPr sz="3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8"/>
          <p:cNvSpPr txBox="1"/>
          <p:nvPr>
            <p:ph type="title"/>
          </p:nvPr>
        </p:nvSpPr>
        <p:spPr>
          <a:xfrm>
            <a:off x="1957800" y="1386300"/>
            <a:ext cx="5228400" cy="16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Cosa è Worklink?</a:t>
            </a:r>
            <a:endParaRPr sz="4100"/>
          </a:p>
        </p:txBody>
      </p:sp>
      <p:sp>
        <p:nvSpPr>
          <p:cNvPr id="355" name="Google Shape;355;p38"/>
          <p:cNvSpPr txBox="1"/>
          <p:nvPr>
            <p:ph idx="1" type="subTitle"/>
          </p:nvPr>
        </p:nvSpPr>
        <p:spPr>
          <a:xfrm>
            <a:off x="1357500" y="2749850"/>
            <a:ext cx="64290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Worklink offre un’esperienza intuitiva e facile da usare per gli utenti che cercano lavoro,consentendo loro di trovare rapidamente le offerte più pertinenti e candidarsi tramite la piattaforma.</a:t>
            </a:r>
            <a:endParaRPr sz="17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700"/>
              <a:t>Nel frattempo,le aziende possono utilizzare Worklink per pubblicare le loro offerte di lavoro, esaminare i candidati e selezionare il candidato ideale.</a:t>
            </a:r>
            <a:endParaRPr sz="17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1" name="Shape 2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2" name="Google Shape;2492;p56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3" name="Google Shape;2493;p56"/>
          <p:cNvSpPr txBox="1"/>
          <p:nvPr>
            <p:ph type="title"/>
          </p:nvPr>
        </p:nvSpPr>
        <p:spPr>
          <a:xfrm>
            <a:off x="720000" y="1490500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Architettura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2494" name="Google Shape;2494;p56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05</a:t>
            </a:r>
            <a:endParaRPr sz="5000"/>
          </a:p>
        </p:txBody>
      </p:sp>
      <p:sp>
        <p:nvSpPr>
          <p:cNvPr id="2495" name="Google Shape;2495;p56"/>
          <p:cNvSpPr txBox="1"/>
          <p:nvPr>
            <p:ph idx="1" type="subTitle"/>
          </p:nvPr>
        </p:nvSpPr>
        <p:spPr>
          <a:xfrm>
            <a:off x="720000" y="316785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Mvc</a:t>
            </a:r>
            <a:endParaRPr/>
          </a:p>
        </p:txBody>
      </p:sp>
      <p:grpSp>
        <p:nvGrpSpPr>
          <p:cNvPr id="2496" name="Google Shape;2496;p56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2497" name="Google Shape;2497;p56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8" name="Google Shape;2498;p56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9" name="Google Shape;2499;p56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0" name="Google Shape;2500;p56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1" name="Google Shape;2501;p56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2" name="Google Shape;2502;p56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3" name="Google Shape;2503;p56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4" name="Google Shape;2504;p56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5" name="Google Shape;2505;p56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6" name="Google Shape;2506;p56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7" name="Google Shape;2507;p56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8" name="Google Shape;2508;p56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9" name="Google Shape;2509;p56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0" name="Google Shape;2510;p56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1" name="Google Shape;2511;p56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2" name="Google Shape;2512;p56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3" name="Google Shape;2513;p56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4" name="Google Shape;2514;p56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5" name="Google Shape;2515;p56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6" name="Google Shape;2516;p56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7" name="Google Shape;2517;p56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8" name="Google Shape;2518;p56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9" name="Google Shape;2519;p56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0" name="Google Shape;2520;p56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1" name="Google Shape;2521;p56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2" name="Google Shape;2522;p56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3" name="Google Shape;2523;p56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4" name="Google Shape;2524;p56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5" name="Google Shape;2525;p56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6" name="Google Shape;2526;p56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7" name="Google Shape;2527;p56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8" name="Google Shape;2528;p56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9" name="Google Shape;2529;p56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0" name="Google Shape;2530;p56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1" name="Google Shape;2531;p56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2" name="Google Shape;2532;p56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3" name="Google Shape;2533;p56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4" name="Google Shape;2534;p56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5" name="Google Shape;2535;p56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6" name="Google Shape;2536;p56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7" name="Google Shape;2537;p56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8" name="Google Shape;2538;p56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9" name="Google Shape;2539;p56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0" name="Google Shape;2540;p56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1" name="Google Shape;2541;p56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2" name="Google Shape;2542;p56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3" name="Google Shape;2543;p56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4" name="Google Shape;2544;p56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5" name="Google Shape;2545;p56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6" name="Google Shape;2546;p56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7" name="Google Shape;2547;p56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8" name="Google Shape;2548;p56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9" name="Google Shape;2549;p56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0" name="Google Shape;2550;p56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1" name="Google Shape;2551;p56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2" name="Google Shape;2552;p56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3" name="Google Shape;2553;p56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4" name="Google Shape;2554;p56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5" name="Google Shape;2555;p56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6" name="Google Shape;2556;p56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7" name="Google Shape;2557;p56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8" name="Google Shape;2558;p56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9" name="Google Shape;2559;p56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0" name="Google Shape;2560;p56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1" name="Google Shape;2561;p56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2" name="Google Shape;2562;p56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3" name="Google Shape;2563;p56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4" name="Google Shape;2564;p56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5" name="Google Shape;2565;p56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6" name="Google Shape;2566;p56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7" name="Google Shape;2567;p56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8" name="Google Shape;2568;p56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9" name="Google Shape;2569;p56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0" name="Google Shape;2570;p56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1" name="Google Shape;2571;p56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2" name="Google Shape;2572;p56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3" name="Google Shape;2573;p56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4" name="Google Shape;2574;p56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5" name="Google Shape;2575;p56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6" name="Google Shape;2576;p56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7" name="Google Shape;2577;p56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8" name="Google Shape;2578;p56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9" name="Google Shape;2579;p56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0" name="Google Shape;2580;p56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1" name="Google Shape;2581;p56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2" name="Google Shape;2582;p56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3" name="Google Shape;2583;p56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4" name="Google Shape;2584;p56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5" name="Google Shape;2585;p56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6" name="Google Shape;2586;p56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7" name="Google Shape;2587;p56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8" name="Google Shape;2588;p56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9" name="Google Shape;2589;p56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0" name="Google Shape;2590;p56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1" name="Google Shape;2591;p56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2" name="Google Shape;2592;p56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3" name="Google Shape;2593;p56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4" name="Google Shape;2594;p56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5" name="Google Shape;2595;p56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6" name="Google Shape;2596;p56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7" name="Google Shape;2597;p56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8" name="Google Shape;2598;p56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9" name="Google Shape;2599;p56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0" name="Google Shape;2600;p56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1" name="Google Shape;2601;p56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2" name="Google Shape;2602;p56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3" name="Google Shape;2603;p56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4" name="Google Shape;2604;p56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5" name="Google Shape;2605;p56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6" name="Google Shape;2606;p56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7" name="Google Shape;2607;p56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8" name="Google Shape;2608;p56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9" name="Google Shape;2609;p56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0" name="Google Shape;2610;p56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1" name="Google Shape;2611;p56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2" name="Google Shape;2612;p56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3" name="Google Shape;2613;p56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4" name="Google Shape;2614;p56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5" name="Google Shape;2615;p56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6" name="Google Shape;2616;p56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7" name="Google Shape;2617;p56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8" name="Google Shape;2618;p56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9" name="Google Shape;2619;p56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0" name="Google Shape;2620;p56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1" name="Google Shape;2621;p56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2" name="Google Shape;2622;p56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3" name="Google Shape;2623;p56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4" name="Google Shape;2624;p56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5" name="Google Shape;2625;p56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6" name="Google Shape;2626;p56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7" name="Google Shape;2627;p56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8" name="Google Shape;2628;p56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9" name="Google Shape;2629;p56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0" name="Google Shape;2630;p56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1" name="Google Shape;2631;p56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2" name="Google Shape;2632;p56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3" name="Google Shape;2633;p56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4" name="Google Shape;2634;p56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5" name="Google Shape;2635;p56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6" name="Google Shape;2636;p56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7" name="Google Shape;2637;p56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8" name="Google Shape;2638;p56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9" name="Google Shape;2639;p56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0" name="Google Shape;2640;p56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1" name="Google Shape;2641;p56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2" name="Google Shape;2642;p56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3" name="Google Shape;2643;p56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4" name="Google Shape;2644;p56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5" name="Google Shape;2645;p56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6" name="Google Shape;2646;p56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7" name="Google Shape;2647;p56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8" name="Google Shape;2648;p56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9" name="Google Shape;2649;p56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0" name="Google Shape;2650;p56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1" name="Google Shape;2651;p56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2" name="Google Shape;2652;p56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3" name="Google Shape;2653;p56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4" name="Google Shape;2654;p56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5" name="Google Shape;2655;p56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6" name="Google Shape;2656;p56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7" name="Google Shape;2657;p56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8" name="Google Shape;2658;p56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9" name="Google Shape;2659;p56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0" name="Google Shape;2660;p56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1" name="Google Shape;2661;p56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2" name="Google Shape;2662;p56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3" name="Google Shape;2663;p56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4" name="Google Shape;2664;p56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5" name="Google Shape;2665;p56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6" name="Google Shape;2666;p56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7" name="Google Shape;2667;p56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8" name="Google Shape;2668;p56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9" name="Google Shape;2669;p56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0" name="Google Shape;2670;p56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1" name="Google Shape;2671;p56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2" name="Google Shape;2672;p56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3" name="Google Shape;2673;p56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4" name="Google Shape;2674;p56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5" name="Google Shape;2675;p56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6" name="Google Shape;2676;p56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7" name="Google Shape;2677;p56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8" name="Google Shape;2678;p56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9" name="Google Shape;2679;p56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0" name="Google Shape;2680;p56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1" name="Google Shape;2681;p56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2" name="Google Shape;2682;p56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3" name="Google Shape;2683;p56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4" name="Google Shape;2684;p56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5" name="Google Shape;2685;p56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6" name="Google Shape;2686;p56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7" name="Google Shape;2687;p56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8" name="Google Shape;2688;p56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9" name="Google Shape;2689;p56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0" name="Google Shape;2690;p56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1" name="Google Shape;2691;p56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2" name="Google Shape;2692;p56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3" name="Google Shape;2693;p56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4" name="Google Shape;2694;p56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5" name="Google Shape;2695;p56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6" name="Google Shape;2696;p56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7" name="Google Shape;2697;p56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8" name="Google Shape;2698;p56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9" name="Google Shape;2699;p56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0" name="Google Shape;2700;p56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1" name="Google Shape;2701;p56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2" name="Google Shape;2702;p56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3" name="Google Shape;2703;p56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4" name="Google Shape;2704;p56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5" name="Google Shape;2705;p56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6" name="Google Shape;2706;p56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7" name="Google Shape;2707;p56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8" name="Google Shape;2708;p56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9" name="Google Shape;2709;p56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0" name="Google Shape;2710;p56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1" name="Google Shape;2711;p56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2" name="Google Shape;2712;p56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3" name="Google Shape;2713;p56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4" name="Google Shape;2714;p56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5" name="Google Shape;2715;p56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6" name="Google Shape;2716;p56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7" name="Google Shape;2717;p56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8" name="Google Shape;2718;p56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9" name="Google Shape;2719;p56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0" name="Google Shape;2720;p56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1" name="Google Shape;2721;p56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2" name="Google Shape;2722;p56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3" name="Google Shape;2723;p56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4" name="Google Shape;2724;p56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5" name="Google Shape;2725;p56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6" name="Google Shape;2726;p56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7" name="Google Shape;2727;p56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8" name="Google Shape;2728;p56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9" name="Google Shape;2729;p56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0" name="Google Shape;2730;p56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1" name="Google Shape;2731;p56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2" name="Google Shape;2732;p56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3" name="Google Shape;2733;p56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4" name="Google Shape;2734;p56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5" name="Google Shape;2735;p56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6" name="Google Shape;2736;p56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7" name="Google Shape;2737;p56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8" name="Google Shape;2738;p56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9" name="Google Shape;2739;p56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0" name="Google Shape;2740;p56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1" name="Google Shape;2741;p56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2" name="Google Shape;2742;p56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3" name="Google Shape;2743;p56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4" name="Google Shape;2744;p56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5" name="Google Shape;2745;p56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6" name="Google Shape;2746;p56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7" name="Google Shape;2747;p56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8" name="Google Shape;2748;p56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9" name="Google Shape;2749;p56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0" name="Google Shape;2750;p56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1" name="Google Shape;2751;p56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2" name="Google Shape;2752;p56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3" name="Google Shape;2753;p56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4" name="Google Shape;2754;p56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5" name="Google Shape;2755;p56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6" name="Google Shape;2756;p56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7" name="Google Shape;2757;p56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8" name="Google Shape;2758;p56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9" name="Google Shape;2759;p56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0" name="Google Shape;2760;p56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1" name="Google Shape;2761;p56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2" name="Google Shape;2762;p56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3" name="Google Shape;2763;p56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4" name="Google Shape;2764;p56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5" name="Google Shape;2765;p56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6" name="Google Shape;2766;p56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7" name="Google Shape;2767;p56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8" name="Google Shape;2768;p56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9" name="Google Shape;2769;p56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0" name="Google Shape;2770;p56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1" name="Google Shape;2771;p56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2" name="Google Shape;2772;p56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3" name="Google Shape;2773;p56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4" name="Google Shape;2774;p56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5" name="Google Shape;2775;p56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6" name="Google Shape;2776;p56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7" name="Google Shape;2777;p56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8" name="Google Shape;2778;p56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9" name="Google Shape;2779;p56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0" name="Google Shape;2780;p56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1" name="Google Shape;2781;p56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2" name="Google Shape;2782;p56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3" name="Google Shape;2783;p56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4" name="Google Shape;2784;p56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5" name="Google Shape;2785;p56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6" name="Google Shape;2786;p56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7" name="Google Shape;2787;p56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8" name="Google Shape;2788;p56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9" name="Google Shape;2789;p56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0" name="Google Shape;2790;p56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1" name="Google Shape;2791;p56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2" name="Google Shape;2792;p56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3" name="Google Shape;2793;p56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4" name="Google Shape;2794;p56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5" name="Google Shape;2795;p56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6" name="Google Shape;2796;p56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7" name="Google Shape;2797;p56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8" name="Google Shape;2798;p56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9" name="Google Shape;2799;p56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0" name="Google Shape;2800;p56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1" name="Google Shape;2801;p56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2" name="Google Shape;2802;p56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3" name="Google Shape;2803;p56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4" name="Google Shape;2804;p56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5" name="Google Shape;2805;p56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6" name="Google Shape;2806;p56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7" name="Google Shape;2807;p56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8" name="Google Shape;2808;p56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9" name="Google Shape;2809;p56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0" name="Google Shape;2810;p56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1" name="Google Shape;2811;p56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2" name="Google Shape;2812;p56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3" name="Google Shape;2813;p56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4" name="Google Shape;2814;p56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5" name="Google Shape;2815;p56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6" name="Google Shape;2816;p56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7" name="Google Shape;2817;p56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8" name="Google Shape;2818;p56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9" name="Google Shape;2819;p56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0" name="Google Shape;2820;p56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1" name="Google Shape;2821;p56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2" name="Google Shape;2822;p56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3" name="Google Shape;2823;p56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4" name="Google Shape;2824;p56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5" name="Google Shape;2825;p56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6" name="Google Shape;2826;p56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7" name="Google Shape;2827;p56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57"/>
          <p:cNvSpPr/>
          <p:nvPr/>
        </p:nvSpPr>
        <p:spPr>
          <a:xfrm>
            <a:off x="445903" y="2079725"/>
            <a:ext cx="274200" cy="274200"/>
          </a:xfrm>
          <a:prstGeom prst="roundRect">
            <a:avLst>
              <a:gd fmla="val 16667" name="adj"/>
            </a:avLst>
          </a:prstGeom>
          <a:solidFill>
            <a:srgbClr val="F9B0A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3" name="Google Shape;2833;p57"/>
          <p:cNvSpPr txBox="1"/>
          <p:nvPr>
            <p:ph idx="3" type="subTitle"/>
          </p:nvPr>
        </p:nvSpPr>
        <p:spPr>
          <a:xfrm>
            <a:off x="359350" y="2023913"/>
            <a:ext cx="4473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834" name="Google Shape;2834;p57"/>
          <p:cNvSpPr/>
          <p:nvPr/>
        </p:nvSpPr>
        <p:spPr>
          <a:xfrm>
            <a:off x="6544132" y="3549750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9B0A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5" name="Google Shape;2835;p57"/>
          <p:cNvSpPr/>
          <p:nvPr/>
        </p:nvSpPr>
        <p:spPr>
          <a:xfrm>
            <a:off x="6544132" y="828700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9B0A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6" name="Google Shape;2836;p57"/>
          <p:cNvSpPr/>
          <p:nvPr/>
        </p:nvSpPr>
        <p:spPr>
          <a:xfrm>
            <a:off x="7897132" y="21892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9B0A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7" name="Google Shape;2837;p57"/>
          <p:cNvSpPr txBox="1"/>
          <p:nvPr>
            <p:ph idx="2" type="subTitle"/>
          </p:nvPr>
        </p:nvSpPr>
        <p:spPr>
          <a:xfrm>
            <a:off x="719988" y="139869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Utente</a:t>
            </a:r>
            <a:r>
              <a:rPr lang="en"/>
              <a:t> si occupa della gestione dei dati</a:t>
            </a:r>
            <a:endParaRPr/>
          </a:p>
        </p:txBody>
      </p:sp>
      <p:sp>
        <p:nvSpPr>
          <p:cNvPr id="2838" name="Google Shape;2838;p57"/>
          <p:cNvSpPr txBox="1"/>
          <p:nvPr>
            <p:ph idx="3" type="subTitle"/>
          </p:nvPr>
        </p:nvSpPr>
        <p:spPr>
          <a:xfrm>
            <a:off x="5271225" y="2378850"/>
            <a:ext cx="4473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39" name="Google Shape;2839;p57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Architettura - MVC</a:t>
            </a:r>
            <a:endParaRPr/>
          </a:p>
        </p:txBody>
      </p:sp>
      <p:sp>
        <p:nvSpPr>
          <p:cNvPr id="2840" name="Google Shape;2840;p57"/>
          <p:cNvSpPr/>
          <p:nvPr/>
        </p:nvSpPr>
        <p:spPr>
          <a:xfrm>
            <a:off x="5099182" y="2189225"/>
            <a:ext cx="791400" cy="754200"/>
          </a:xfrm>
          <a:prstGeom prst="roundRect">
            <a:avLst>
              <a:gd fmla="val 16667" name="adj"/>
            </a:avLst>
          </a:prstGeom>
          <a:solidFill>
            <a:srgbClr val="F9B0A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1" name="Google Shape;2841;p57"/>
          <p:cNvSpPr/>
          <p:nvPr/>
        </p:nvSpPr>
        <p:spPr>
          <a:xfrm rot="2700000">
            <a:off x="6043782" y="1668158"/>
            <a:ext cx="1792091" cy="1796334"/>
          </a:xfrm>
          <a:prstGeom prst="roundRect">
            <a:avLst>
              <a:gd fmla="val 16667" name="adj"/>
            </a:avLst>
          </a:prstGeom>
          <a:solidFill>
            <a:srgbClr val="355F6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2" name="Google Shape;2842;p57"/>
          <p:cNvSpPr txBox="1"/>
          <p:nvPr>
            <p:ph idx="5" type="subTitle"/>
          </p:nvPr>
        </p:nvSpPr>
        <p:spPr>
          <a:xfrm>
            <a:off x="5890575" y="2131613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MVC</a:t>
            </a:r>
            <a:endParaRPr sz="1800"/>
          </a:p>
        </p:txBody>
      </p:sp>
      <p:sp>
        <p:nvSpPr>
          <p:cNvPr id="2843" name="Google Shape;2843;p57"/>
          <p:cNvSpPr txBox="1"/>
          <p:nvPr>
            <p:ph idx="3" type="subTitle"/>
          </p:nvPr>
        </p:nvSpPr>
        <p:spPr>
          <a:xfrm>
            <a:off x="5271225" y="2373425"/>
            <a:ext cx="4473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2844" name="Google Shape;2844;p57"/>
          <p:cNvSpPr txBox="1"/>
          <p:nvPr>
            <p:ph idx="3" type="subTitle"/>
          </p:nvPr>
        </p:nvSpPr>
        <p:spPr>
          <a:xfrm>
            <a:off x="6716175" y="3733950"/>
            <a:ext cx="4473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845" name="Google Shape;2845;p57"/>
          <p:cNvSpPr txBox="1"/>
          <p:nvPr>
            <p:ph idx="3" type="subTitle"/>
          </p:nvPr>
        </p:nvSpPr>
        <p:spPr>
          <a:xfrm>
            <a:off x="8069175" y="2373425"/>
            <a:ext cx="4473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id="2846" name="Google Shape;2846;p57"/>
          <p:cNvSpPr txBox="1"/>
          <p:nvPr>
            <p:ph idx="3" type="subTitle"/>
          </p:nvPr>
        </p:nvSpPr>
        <p:spPr>
          <a:xfrm>
            <a:off x="6716175" y="1012900"/>
            <a:ext cx="4473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47" name="Google Shape;2847;p57"/>
          <p:cNvSpPr txBox="1"/>
          <p:nvPr>
            <p:ph idx="2" type="subTitle"/>
          </p:nvPr>
        </p:nvSpPr>
        <p:spPr>
          <a:xfrm>
            <a:off x="719988" y="199854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Controller</a:t>
            </a:r>
            <a:r>
              <a:rPr lang="en"/>
              <a:t> si occupa della gestione delle regole dell’applicazione e come rappresentare i dati</a:t>
            </a:r>
            <a:endParaRPr/>
          </a:p>
        </p:txBody>
      </p:sp>
      <p:sp>
        <p:nvSpPr>
          <p:cNvPr id="2848" name="Google Shape;2848;p57"/>
          <p:cNvSpPr txBox="1"/>
          <p:nvPr>
            <p:ph idx="2" type="subTitle"/>
          </p:nvPr>
        </p:nvSpPr>
        <p:spPr>
          <a:xfrm>
            <a:off x="720000" y="2943425"/>
            <a:ext cx="20985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Model</a:t>
            </a:r>
            <a:r>
              <a:rPr lang="en"/>
              <a:t> si occupa della gestione dei dati</a:t>
            </a:r>
            <a:endParaRPr/>
          </a:p>
        </p:txBody>
      </p:sp>
      <p:sp>
        <p:nvSpPr>
          <p:cNvPr id="2849" name="Google Shape;2849;p57"/>
          <p:cNvSpPr txBox="1"/>
          <p:nvPr>
            <p:ph idx="2" type="subTitle"/>
          </p:nvPr>
        </p:nvSpPr>
        <p:spPr>
          <a:xfrm>
            <a:off x="719988" y="3492143"/>
            <a:ext cx="2098500" cy="86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View</a:t>
            </a:r>
            <a:r>
              <a:rPr lang="en"/>
              <a:t> si occupa della gestione dell’interfaccia utente</a:t>
            </a:r>
            <a:endParaRPr/>
          </a:p>
        </p:txBody>
      </p:sp>
      <p:sp>
        <p:nvSpPr>
          <p:cNvPr id="2850" name="Google Shape;2850;p57"/>
          <p:cNvSpPr/>
          <p:nvPr/>
        </p:nvSpPr>
        <p:spPr>
          <a:xfrm>
            <a:off x="445903" y="1458275"/>
            <a:ext cx="274200" cy="274200"/>
          </a:xfrm>
          <a:prstGeom prst="roundRect">
            <a:avLst>
              <a:gd fmla="val 16667" name="adj"/>
            </a:avLst>
          </a:prstGeom>
          <a:solidFill>
            <a:srgbClr val="F9B0A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1" name="Google Shape;2851;p57"/>
          <p:cNvSpPr txBox="1"/>
          <p:nvPr>
            <p:ph idx="3" type="subTitle"/>
          </p:nvPr>
        </p:nvSpPr>
        <p:spPr>
          <a:xfrm>
            <a:off x="359350" y="1402475"/>
            <a:ext cx="4473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2852" name="Google Shape;2852;p57"/>
          <p:cNvSpPr/>
          <p:nvPr/>
        </p:nvSpPr>
        <p:spPr>
          <a:xfrm>
            <a:off x="445903" y="3001013"/>
            <a:ext cx="274200" cy="274200"/>
          </a:xfrm>
          <a:prstGeom prst="roundRect">
            <a:avLst>
              <a:gd fmla="val 16667" name="adj"/>
            </a:avLst>
          </a:prstGeom>
          <a:solidFill>
            <a:srgbClr val="F9B0A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3" name="Google Shape;2853;p57"/>
          <p:cNvSpPr/>
          <p:nvPr/>
        </p:nvSpPr>
        <p:spPr>
          <a:xfrm>
            <a:off x="445903" y="3578813"/>
            <a:ext cx="274200" cy="274200"/>
          </a:xfrm>
          <a:prstGeom prst="roundRect">
            <a:avLst>
              <a:gd fmla="val 16667" name="adj"/>
            </a:avLst>
          </a:prstGeom>
          <a:solidFill>
            <a:srgbClr val="F9B0A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4" name="Google Shape;2854;p57"/>
          <p:cNvSpPr txBox="1"/>
          <p:nvPr>
            <p:ph idx="3" type="subTitle"/>
          </p:nvPr>
        </p:nvSpPr>
        <p:spPr>
          <a:xfrm>
            <a:off x="359350" y="2945225"/>
            <a:ext cx="4473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2855" name="Google Shape;2855;p57"/>
          <p:cNvSpPr txBox="1"/>
          <p:nvPr>
            <p:ph idx="3" type="subTitle"/>
          </p:nvPr>
        </p:nvSpPr>
        <p:spPr>
          <a:xfrm>
            <a:off x="359350" y="3523025"/>
            <a:ext cx="447300" cy="38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</a:t>
            </a:r>
            <a:endParaRPr/>
          </a:p>
        </p:txBody>
      </p:sp>
      <p:sp>
        <p:nvSpPr>
          <p:cNvPr descr="Timeline background shape" id="2856" name="Google Shape;2856;p57"/>
          <p:cNvSpPr/>
          <p:nvPr/>
        </p:nvSpPr>
        <p:spPr>
          <a:xfrm rot="2714738">
            <a:off x="5610114" y="3382274"/>
            <a:ext cx="791684" cy="153159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imeline background shape" id="2857" name="Google Shape;2857;p57"/>
          <p:cNvSpPr/>
          <p:nvPr/>
        </p:nvSpPr>
        <p:spPr>
          <a:xfrm rot="-8101841">
            <a:off x="7428419" y="1581107"/>
            <a:ext cx="792101" cy="152735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imeline background shape" id="2858" name="Google Shape;2858;p57"/>
          <p:cNvSpPr/>
          <p:nvPr/>
        </p:nvSpPr>
        <p:spPr>
          <a:xfrm rot="8114738">
            <a:off x="5610245" y="1654960"/>
            <a:ext cx="791684" cy="153159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imeline background shape" id="2859" name="Google Shape;2859;p57"/>
          <p:cNvSpPr/>
          <p:nvPr/>
        </p:nvSpPr>
        <p:spPr>
          <a:xfrm rot="-2685262">
            <a:off x="7432895" y="3321635"/>
            <a:ext cx="791684" cy="153159"/>
          </a:xfrm>
          <a:prstGeom prst="homePlate">
            <a:avLst>
              <a:gd fmla="val 50000" name="adj"/>
            </a:avLst>
          </a:prstGeom>
          <a:noFill/>
          <a:ln cap="flat" cmpd="sng" w="9525">
            <a:solidFill>
              <a:srgbClr val="667E9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57"/>
          <p:cNvSpPr txBox="1"/>
          <p:nvPr>
            <p:ph idx="2" type="subTitle"/>
          </p:nvPr>
        </p:nvSpPr>
        <p:spPr>
          <a:xfrm rot="2700000">
            <a:off x="5435982" y="3475529"/>
            <a:ext cx="791252" cy="30695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Mostra</a:t>
            </a:r>
            <a:endParaRPr/>
          </a:p>
        </p:txBody>
      </p:sp>
      <p:sp>
        <p:nvSpPr>
          <p:cNvPr id="2861" name="Google Shape;2861;p57"/>
          <p:cNvSpPr txBox="1"/>
          <p:nvPr>
            <p:ph idx="2" type="subTitle"/>
          </p:nvPr>
        </p:nvSpPr>
        <p:spPr>
          <a:xfrm rot="-2702764">
            <a:off x="7602617" y="3410607"/>
            <a:ext cx="791465" cy="30695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Usa</a:t>
            </a:r>
            <a:endParaRPr/>
          </a:p>
        </p:txBody>
      </p:sp>
      <p:sp>
        <p:nvSpPr>
          <p:cNvPr id="2862" name="Google Shape;2862;p57"/>
          <p:cNvSpPr txBox="1"/>
          <p:nvPr>
            <p:ph idx="2" type="subTitle"/>
          </p:nvPr>
        </p:nvSpPr>
        <p:spPr>
          <a:xfrm rot="2694200">
            <a:off x="7656108" y="1278568"/>
            <a:ext cx="880137" cy="307167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Manipola</a:t>
            </a:r>
            <a:endParaRPr/>
          </a:p>
        </p:txBody>
      </p:sp>
      <p:sp>
        <p:nvSpPr>
          <p:cNvPr id="2863" name="Google Shape;2863;p57"/>
          <p:cNvSpPr txBox="1"/>
          <p:nvPr>
            <p:ph idx="2" type="subTitle"/>
          </p:nvPr>
        </p:nvSpPr>
        <p:spPr>
          <a:xfrm rot="-2704973">
            <a:off x="5344562" y="1208059"/>
            <a:ext cx="879925" cy="306955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Aggiorna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7" name="Shape 2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8" name="Google Shape;2868;p58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9" name="Google Shape;2869;p58"/>
          <p:cNvSpPr txBox="1"/>
          <p:nvPr>
            <p:ph type="title"/>
          </p:nvPr>
        </p:nvSpPr>
        <p:spPr>
          <a:xfrm>
            <a:off x="720000" y="1490500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Modellazione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2870" name="Google Shape;2870;p58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06</a:t>
            </a:r>
            <a:endParaRPr sz="5000"/>
          </a:p>
        </p:txBody>
      </p:sp>
      <p:sp>
        <p:nvSpPr>
          <p:cNvPr id="2871" name="Google Shape;2871;p58"/>
          <p:cNvSpPr txBox="1"/>
          <p:nvPr>
            <p:ph idx="1" type="subTitle"/>
          </p:nvPr>
        </p:nvSpPr>
        <p:spPr>
          <a:xfrm>
            <a:off x="720000" y="295065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Diagram, Class Diagram, Sequence Diagram, State Machine Diagram, Activity Diagram.</a:t>
            </a:r>
            <a:endParaRPr/>
          </a:p>
        </p:txBody>
      </p:sp>
      <p:grpSp>
        <p:nvGrpSpPr>
          <p:cNvPr id="2872" name="Google Shape;2872;p58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2873" name="Google Shape;2873;p58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58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58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58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58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58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58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58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58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58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58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58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58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58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58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58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58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58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58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58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58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58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58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58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58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58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58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58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58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58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58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58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58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58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58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58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58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58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58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58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58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58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58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58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58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58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58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58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58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58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58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58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58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58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58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58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58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58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58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58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58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58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58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58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58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58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58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58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58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58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58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58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58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58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58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58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58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58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58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58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58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58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58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58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58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58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58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58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58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58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58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58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58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58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58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58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58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58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58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58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58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58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58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58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58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58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58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58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58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58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58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58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58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58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58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58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58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58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58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58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58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58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58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58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58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58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58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58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58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58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58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58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58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58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58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58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58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58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58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58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58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58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58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58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58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58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58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58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58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58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58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58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58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58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58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58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58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58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58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58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58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58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58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58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58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58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58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58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58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58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58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58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58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58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58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58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58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58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58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58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58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58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58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58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58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58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58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58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58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58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58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58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58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58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58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58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58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58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58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58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58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58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58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58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58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58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58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58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58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58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58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58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58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58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58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58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58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58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58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58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58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58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58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58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58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58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58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58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58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58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58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58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58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58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58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58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58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58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58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58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58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58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58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58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58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58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58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58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58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58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58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58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58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58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58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58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58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58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58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58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58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58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58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58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58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58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58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58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58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58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58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58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58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58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58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58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58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58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58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58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58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58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58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58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58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58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58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58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58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58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58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58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58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58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58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58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58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58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58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58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58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58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58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58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58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58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58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58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58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58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58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58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58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58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58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58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58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58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58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58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58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58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58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58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58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58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58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58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58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58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58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7" name="Shape 3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8" name="Google Shape;3208;p5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 Diagram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09" name="Google Shape;320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2638" y="1092650"/>
            <a:ext cx="2558724" cy="384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0" name="Google Shape;3210;p59"/>
          <p:cNvSpPr txBox="1"/>
          <p:nvPr>
            <p:ph idx="1" type="subTitle"/>
          </p:nvPr>
        </p:nvSpPr>
        <p:spPr>
          <a:xfrm>
            <a:off x="346425" y="21681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questo diagramma si descrivono le varie funzioni che gli utenti e l’azienda possono effettuare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4" name="Shape 3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" name="Google Shape;3215;p6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 Diagram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6" name="Google Shape;3216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79225" y="1114000"/>
            <a:ext cx="3185550" cy="3543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17" name="Google Shape;3217;p60"/>
          <p:cNvSpPr txBox="1"/>
          <p:nvPr>
            <p:ph idx="1" type="subTitle"/>
          </p:nvPr>
        </p:nvSpPr>
        <p:spPr>
          <a:xfrm>
            <a:off x="346425" y="21681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questo diagramma descriviamo i vari stati che un utente percorre dalla candidatura alla comunica della selezione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1" name="Shape 3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2" name="Google Shape;3222;p6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Sequence Diagram</a:t>
            </a:r>
            <a:endParaRPr/>
          </a:p>
        </p:txBody>
      </p:sp>
      <p:pic>
        <p:nvPicPr>
          <p:cNvPr id="3223" name="Google Shape;3223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4492" y="1213226"/>
            <a:ext cx="3615024" cy="3310976"/>
          </a:xfrm>
          <a:prstGeom prst="rect">
            <a:avLst/>
          </a:prstGeom>
          <a:noFill/>
          <a:ln>
            <a:noFill/>
          </a:ln>
        </p:spPr>
      </p:pic>
      <p:sp>
        <p:nvSpPr>
          <p:cNvPr id="3224" name="Google Shape;3224;p61"/>
          <p:cNvSpPr txBox="1"/>
          <p:nvPr>
            <p:ph idx="1" type="subTitle"/>
          </p:nvPr>
        </p:nvSpPr>
        <p:spPr>
          <a:xfrm>
            <a:off x="346425" y="21681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questo diagramma descriviamo  la sequenza di inserimento di un’offerta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8" name="Shape 3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9" name="Google Shape;3229;p6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Diagram</a:t>
            </a:r>
            <a:endParaRPr/>
          </a:p>
        </p:txBody>
      </p:sp>
      <p:pic>
        <p:nvPicPr>
          <p:cNvPr id="3230" name="Google Shape;3230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7097" y="1224526"/>
            <a:ext cx="4449804" cy="35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1" name="Google Shape;3231;p62"/>
          <p:cNvSpPr txBox="1"/>
          <p:nvPr>
            <p:ph idx="1" type="subTitle"/>
          </p:nvPr>
        </p:nvSpPr>
        <p:spPr>
          <a:xfrm>
            <a:off x="364225" y="1687775"/>
            <a:ext cx="16815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questo diagramma descriviamo l’attività della nostra web-app dalla ricerca offerta dell’utente alla selezione candidato dell’azienda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5" name="Shape 3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6" name="Google Shape;3236;p6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Machine Diagram</a:t>
            </a:r>
            <a:endParaRPr/>
          </a:p>
        </p:txBody>
      </p:sp>
      <p:pic>
        <p:nvPicPr>
          <p:cNvPr id="3237" name="Google Shape;323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9999" y="1253312"/>
            <a:ext cx="4709297" cy="16232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8" name="Google Shape;323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000" y="3188375"/>
            <a:ext cx="6054750" cy="1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239" name="Google Shape;3239;p63"/>
          <p:cNvSpPr txBox="1"/>
          <p:nvPr>
            <p:ph idx="1" type="subTitle"/>
          </p:nvPr>
        </p:nvSpPr>
        <p:spPr>
          <a:xfrm>
            <a:off x="6323825" y="12533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questo diagramma descriviamo i vari stati che un utente percorre dalla candidatura alla comunica della selezione</a:t>
            </a:r>
            <a:endParaRPr/>
          </a:p>
        </p:txBody>
      </p:sp>
      <p:sp>
        <p:nvSpPr>
          <p:cNvPr id="3240" name="Google Shape;3240;p63"/>
          <p:cNvSpPr txBox="1"/>
          <p:nvPr>
            <p:ph idx="1" type="subTitle"/>
          </p:nvPr>
        </p:nvSpPr>
        <p:spPr>
          <a:xfrm>
            <a:off x="6614250" y="3188375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 questo diagramma descriviamo i vari stati che un’azienda percorre dalla pubblicazione dell’offerta alla selezione del candidato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4" name="Shape 3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5" name="Google Shape;3245;p64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6" name="Google Shape;3246;p64"/>
          <p:cNvSpPr txBox="1"/>
          <p:nvPr>
            <p:ph type="title"/>
          </p:nvPr>
        </p:nvSpPr>
        <p:spPr>
          <a:xfrm>
            <a:off x="720100" y="1684500"/>
            <a:ext cx="36276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Implementazione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3247" name="Google Shape;3247;p64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07</a:t>
            </a:r>
            <a:endParaRPr sz="5000"/>
          </a:p>
        </p:txBody>
      </p:sp>
      <p:sp>
        <p:nvSpPr>
          <p:cNvPr id="3248" name="Google Shape;3248;p64"/>
          <p:cNvSpPr txBox="1"/>
          <p:nvPr>
            <p:ph idx="1" type="subTitle"/>
          </p:nvPr>
        </p:nvSpPr>
        <p:spPr>
          <a:xfrm>
            <a:off x="720000" y="34057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Funzionalità per l’azienda e per l’ utente</a:t>
            </a:r>
            <a:endParaRPr/>
          </a:p>
        </p:txBody>
      </p:sp>
      <p:grpSp>
        <p:nvGrpSpPr>
          <p:cNvPr id="3249" name="Google Shape;3249;p64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3250" name="Google Shape;3250;p64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1" name="Google Shape;3251;p64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2" name="Google Shape;3252;p64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3" name="Google Shape;3253;p64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4" name="Google Shape;3254;p64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5" name="Google Shape;3255;p64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6" name="Google Shape;3256;p64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7" name="Google Shape;3257;p64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8" name="Google Shape;3258;p64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9" name="Google Shape;3259;p64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0" name="Google Shape;3260;p64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1" name="Google Shape;3261;p64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2" name="Google Shape;3262;p64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3" name="Google Shape;3263;p64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4" name="Google Shape;3264;p64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5" name="Google Shape;3265;p64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6" name="Google Shape;3266;p64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7" name="Google Shape;3267;p64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8" name="Google Shape;3268;p64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9" name="Google Shape;3269;p64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0" name="Google Shape;3270;p64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1" name="Google Shape;3271;p64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2" name="Google Shape;3272;p64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3" name="Google Shape;3273;p64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4" name="Google Shape;3274;p64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5" name="Google Shape;3275;p64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6" name="Google Shape;3276;p64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7" name="Google Shape;3277;p64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8" name="Google Shape;3278;p64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9" name="Google Shape;3279;p64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0" name="Google Shape;3280;p64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1" name="Google Shape;3281;p64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2" name="Google Shape;3282;p64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3" name="Google Shape;3283;p64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4" name="Google Shape;3284;p64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5" name="Google Shape;3285;p64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6" name="Google Shape;3286;p64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7" name="Google Shape;3287;p64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8" name="Google Shape;3288;p64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9" name="Google Shape;3289;p64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0" name="Google Shape;3290;p64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1" name="Google Shape;3291;p64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2" name="Google Shape;3292;p64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3" name="Google Shape;3293;p64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4" name="Google Shape;3294;p64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5" name="Google Shape;3295;p64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6" name="Google Shape;3296;p64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7" name="Google Shape;3297;p64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8" name="Google Shape;3298;p64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9" name="Google Shape;3299;p64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0" name="Google Shape;3300;p64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1" name="Google Shape;3301;p64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2" name="Google Shape;3302;p64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3" name="Google Shape;3303;p64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4" name="Google Shape;3304;p64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5" name="Google Shape;3305;p64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6" name="Google Shape;3306;p64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7" name="Google Shape;3307;p64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8" name="Google Shape;3308;p64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9" name="Google Shape;3309;p64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0" name="Google Shape;3310;p64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1" name="Google Shape;3311;p64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2" name="Google Shape;3312;p64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3" name="Google Shape;3313;p64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4" name="Google Shape;3314;p64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5" name="Google Shape;3315;p64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6" name="Google Shape;3316;p64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7" name="Google Shape;3317;p64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8" name="Google Shape;3318;p64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9" name="Google Shape;3319;p64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0" name="Google Shape;3320;p64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1" name="Google Shape;3321;p64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2" name="Google Shape;3322;p64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3" name="Google Shape;3323;p64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4" name="Google Shape;3324;p64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5" name="Google Shape;3325;p64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6" name="Google Shape;3326;p64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7" name="Google Shape;3327;p64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8" name="Google Shape;3328;p64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9" name="Google Shape;3329;p64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0" name="Google Shape;3330;p64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1" name="Google Shape;3331;p64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2" name="Google Shape;3332;p64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3" name="Google Shape;3333;p64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4" name="Google Shape;3334;p64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5" name="Google Shape;3335;p64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6" name="Google Shape;3336;p64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7" name="Google Shape;3337;p64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8" name="Google Shape;3338;p64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9" name="Google Shape;3339;p64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0" name="Google Shape;3340;p64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1" name="Google Shape;3341;p64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2" name="Google Shape;3342;p64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3" name="Google Shape;3343;p64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4" name="Google Shape;3344;p64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5" name="Google Shape;3345;p64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6" name="Google Shape;3346;p64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7" name="Google Shape;3347;p64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8" name="Google Shape;3348;p64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9" name="Google Shape;3349;p64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0" name="Google Shape;3350;p64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1" name="Google Shape;3351;p64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2" name="Google Shape;3352;p64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3" name="Google Shape;3353;p64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4" name="Google Shape;3354;p64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5" name="Google Shape;3355;p64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6" name="Google Shape;3356;p64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7" name="Google Shape;3357;p64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8" name="Google Shape;3358;p64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9" name="Google Shape;3359;p64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0" name="Google Shape;3360;p64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1" name="Google Shape;3361;p64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2" name="Google Shape;3362;p64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3" name="Google Shape;3363;p64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4" name="Google Shape;3364;p64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5" name="Google Shape;3365;p64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6" name="Google Shape;3366;p64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7" name="Google Shape;3367;p64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8" name="Google Shape;3368;p64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9" name="Google Shape;3369;p64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0" name="Google Shape;3370;p64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1" name="Google Shape;3371;p64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2" name="Google Shape;3372;p64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3" name="Google Shape;3373;p64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4" name="Google Shape;3374;p64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5" name="Google Shape;3375;p64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6" name="Google Shape;3376;p64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7" name="Google Shape;3377;p64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8" name="Google Shape;3378;p64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9" name="Google Shape;3379;p64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0" name="Google Shape;3380;p64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1" name="Google Shape;3381;p64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2" name="Google Shape;3382;p64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3" name="Google Shape;3383;p64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4" name="Google Shape;3384;p64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5" name="Google Shape;3385;p64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6" name="Google Shape;3386;p64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7" name="Google Shape;3387;p64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8" name="Google Shape;3388;p64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9" name="Google Shape;3389;p64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0" name="Google Shape;3390;p64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1" name="Google Shape;3391;p64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2" name="Google Shape;3392;p64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3" name="Google Shape;3393;p64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4" name="Google Shape;3394;p64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5" name="Google Shape;3395;p64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6" name="Google Shape;3396;p64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7" name="Google Shape;3397;p64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8" name="Google Shape;3398;p64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9" name="Google Shape;3399;p64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0" name="Google Shape;3400;p64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1" name="Google Shape;3401;p64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2" name="Google Shape;3402;p64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3" name="Google Shape;3403;p64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4" name="Google Shape;3404;p64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5" name="Google Shape;3405;p64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6" name="Google Shape;3406;p64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7" name="Google Shape;3407;p64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8" name="Google Shape;3408;p64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9" name="Google Shape;3409;p64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0" name="Google Shape;3410;p64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1" name="Google Shape;3411;p64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2" name="Google Shape;3412;p64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3" name="Google Shape;3413;p64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4" name="Google Shape;3414;p64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5" name="Google Shape;3415;p64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6" name="Google Shape;3416;p64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7" name="Google Shape;3417;p64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8" name="Google Shape;3418;p64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9" name="Google Shape;3419;p64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0" name="Google Shape;3420;p64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1" name="Google Shape;3421;p64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2" name="Google Shape;3422;p64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3" name="Google Shape;3423;p64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4" name="Google Shape;3424;p64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5" name="Google Shape;3425;p64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6" name="Google Shape;3426;p64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7" name="Google Shape;3427;p64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8" name="Google Shape;3428;p64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9" name="Google Shape;3429;p64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0" name="Google Shape;3430;p64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1" name="Google Shape;3431;p64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2" name="Google Shape;3432;p64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3" name="Google Shape;3433;p64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4" name="Google Shape;3434;p64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5" name="Google Shape;3435;p64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6" name="Google Shape;3436;p64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7" name="Google Shape;3437;p64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8" name="Google Shape;3438;p64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9" name="Google Shape;3439;p64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0" name="Google Shape;3440;p64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1" name="Google Shape;3441;p64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2" name="Google Shape;3442;p64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3" name="Google Shape;3443;p64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4" name="Google Shape;3444;p64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5" name="Google Shape;3445;p64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6" name="Google Shape;3446;p64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7" name="Google Shape;3447;p64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8" name="Google Shape;3448;p64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9" name="Google Shape;3449;p64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0" name="Google Shape;3450;p64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1" name="Google Shape;3451;p64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2" name="Google Shape;3452;p64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3" name="Google Shape;3453;p64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4" name="Google Shape;3454;p64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5" name="Google Shape;3455;p64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6" name="Google Shape;3456;p64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7" name="Google Shape;3457;p64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8" name="Google Shape;3458;p64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9" name="Google Shape;3459;p64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0" name="Google Shape;3460;p64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1" name="Google Shape;3461;p64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2" name="Google Shape;3462;p64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3" name="Google Shape;3463;p64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4" name="Google Shape;3464;p64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5" name="Google Shape;3465;p64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6" name="Google Shape;3466;p64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7" name="Google Shape;3467;p64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8" name="Google Shape;3468;p64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9" name="Google Shape;3469;p64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0" name="Google Shape;3470;p64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1" name="Google Shape;3471;p64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2" name="Google Shape;3472;p64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3" name="Google Shape;3473;p64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4" name="Google Shape;3474;p64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5" name="Google Shape;3475;p64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6" name="Google Shape;3476;p64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7" name="Google Shape;3477;p64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8" name="Google Shape;3478;p64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9" name="Google Shape;3479;p64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0" name="Google Shape;3480;p64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1" name="Google Shape;3481;p64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2" name="Google Shape;3482;p64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3" name="Google Shape;3483;p64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4" name="Google Shape;3484;p64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5" name="Google Shape;3485;p64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6" name="Google Shape;3486;p64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7" name="Google Shape;3487;p64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8" name="Google Shape;3488;p64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9" name="Google Shape;3489;p64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0" name="Google Shape;3490;p64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1" name="Google Shape;3491;p64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2" name="Google Shape;3492;p64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3" name="Google Shape;3493;p64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4" name="Google Shape;3494;p64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5" name="Google Shape;3495;p64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6" name="Google Shape;3496;p64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7" name="Google Shape;3497;p64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8" name="Google Shape;3498;p64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9" name="Google Shape;3499;p64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0" name="Google Shape;3500;p64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1" name="Google Shape;3501;p64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2" name="Google Shape;3502;p64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3" name="Google Shape;3503;p64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4" name="Google Shape;3504;p64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5" name="Google Shape;3505;p64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6" name="Google Shape;3506;p64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7" name="Google Shape;3507;p64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8" name="Google Shape;3508;p64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9" name="Google Shape;3509;p64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0" name="Google Shape;3510;p64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1" name="Google Shape;3511;p64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2" name="Google Shape;3512;p64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3" name="Google Shape;3513;p64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4" name="Google Shape;3514;p64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5" name="Google Shape;3515;p64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6" name="Google Shape;3516;p64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7" name="Google Shape;3517;p64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8" name="Google Shape;3518;p64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9" name="Google Shape;3519;p64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0" name="Google Shape;3520;p64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1" name="Google Shape;3521;p64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2" name="Google Shape;3522;p64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3" name="Google Shape;3523;p64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4" name="Google Shape;3524;p64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5" name="Google Shape;3525;p64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6" name="Google Shape;3526;p64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7" name="Google Shape;3527;p64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8" name="Google Shape;3528;p64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9" name="Google Shape;3529;p64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0" name="Google Shape;3530;p64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1" name="Google Shape;3531;p64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2" name="Google Shape;3532;p64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3" name="Google Shape;3533;p64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4" name="Google Shape;3534;p64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5" name="Google Shape;3535;p64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6" name="Google Shape;3536;p64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7" name="Google Shape;3537;p64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8" name="Google Shape;3538;p64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9" name="Google Shape;3539;p64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0" name="Google Shape;3540;p64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1" name="Google Shape;3541;p64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2" name="Google Shape;3542;p64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3" name="Google Shape;3543;p64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4" name="Google Shape;3544;p64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5" name="Google Shape;3545;p64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6" name="Google Shape;3546;p64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7" name="Google Shape;3547;p64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8" name="Google Shape;3548;p64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9" name="Google Shape;3549;p64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0" name="Google Shape;3550;p64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1" name="Google Shape;3551;p64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2" name="Google Shape;3552;p64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3" name="Google Shape;3553;p64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4" name="Google Shape;3554;p64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5" name="Google Shape;3555;p64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6" name="Google Shape;3556;p64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7" name="Google Shape;3557;p64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8" name="Google Shape;3558;p64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9" name="Google Shape;3559;p64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0" name="Google Shape;3560;p64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1" name="Google Shape;3561;p64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2" name="Google Shape;3562;p64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3" name="Google Shape;3563;p64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4" name="Google Shape;3564;p64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5" name="Google Shape;3565;p64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6" name="Google Shape;3566;p64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7" name="Google Shape;3567;p64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8" name="Google Shape;3568;p64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9" name="Google Shape;3569;p64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0" name="Google Shape;3570;p64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1" name="Google Shape;3571;p64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2" name="Google Shape;3572;p64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3" name="Google Shape;3573;p64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4" name="Google Shape;3574;p64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5" name="Google Shape;3575;p64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6" name="Google Shape;3576;p64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7" name="Google Shape;3577;p64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8" name="Google Shape;3578;p64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9" name="Google Shape;3579;p64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0" name="Google Shape;3580;p64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4" name="Shape 3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5" name="Google Shape;3585;p65"/>
          <p:cNvSpPr txBox="1"/>
          <p:nvPr>
            <p:ph idx="1" type="subTitle"/>
          </p:nvPr>
        </p:nvSpPr>
        <p:spPr>
          <a:xfrm>
            <a:off x="478900" y="2060113"/>
            <a:ext cx="21702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Registrazione Profilo</a:t>
            </a:r>
            <a:endParaRPr sz="2000"/>
          </a:p>
        </p:txBody>
      </p:sp>
      <p:sp>
        <p:nvSpPr>
          <p:cNvPr id="3586" name="Google Shape;3586;p65"/>
          <p:cNvSpPr txBox="1"/>
          <p:nvPr>
            <p:ph idx="5" type="subTitle"/>
          </p:nvPr>
        </p:nvSpPr>
        <p:spPr>
          <a:xfrm>
            <a:off x="3142100" y="2206575"/>
            <a:ext cx="22407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Creazione e pubblicazione offerte</a:t>
            </a:r>
            <a:endParaRPr sz="2000"/>
          </a:p>
        </p:txBody>
      </p:sp>
      <p:sp>
        <p:nvSpPr>
          <p:cNvPr id="3587" name="Google Shape;3587;p65"/>
          <p:cNvSpPr txBox="1"/>
          <p:nvPr>
            <p:ph idx="6" type="subTitle"/>
          </p:nvPr>
        </p:nvSpPr>
        <p:spPr>
          <a:xfrm>
            <a:off x="4515650" y="4012250"/>
            <a:ext cx="2413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Visualizzazione candidati e offerte</a:t>
            </a:r>
            <a:endParaRPr sz="2000"/>
          </a:p>
        </p:txBody>
      </p:sp>
      <p:sp>
        <p:nvSpPr>
          <p:cNvPr id="3588" name="Google Shape;3588;p65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Funzionalità azienda</a:t>
            </a:r>
            <a:endParaRPr/>
          </a:p>
        </p:txBody>
      </p:sp>
      <p:grpSp>
        <p:nvGrpSpPr>
          <p:cNvPr id="3589" name="Google Shape;3589;p65"/>
          <p:cNvGrpSpPr/>
          <p:nvPr/>
        </p:nvGrpSpPr>
        <p:grpSpPr>
          <a:xfrm>
            <a:off x="5469192" y="3308344"/>
            <a:ext cx="506400" cy="523324"/>
            <a:chOff x="4009850" y="2125700"/>
            <a:chExt cx="337375" cy="348650"/>
          </a:xfrm>
        </p:grpSpPr>
        <p:sp>
          <p:nvSpPr>
            <p:cNvPr id="3590" name="Google Shape;3590;p65"/>
            <p:cNvSpPr/>
            <p:nvPr/>
          </p:nvSpPr>
          <p:spPr>
            <a:xfrm>
              <a:off x="4221375" y="2159500"/>
              <a:ext cx="15875" cy="10275"/>
            </a:xfrm>
            <a:custGeom>
              <a:rect b="b" l="l" r="r" t="t"/>
              <a:pathLst>
                <a:path extrusionOk="0" h="411" w="635">
                  <a:moveTo>
                    <a:pt x="205" y="1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0" y="319"/>
                    <a:pt x="91" y="410"/>
                    <a:pt x="205" y="410"/>
                  </a:cubicBezTo>
                  <a:lnTo>
                    <a:pt x="431" y="410"/>
                  </a:lnTo>
                  <a:cubicBezTo>
                    <a:pt x="543" y="410"/>
                    <a:pt x="635" y="319"/>
                    <a:pt x="635" y="206"/>
                  </a:cubicBezTo>
                  <a:cubicBezTo>
                    <a:pt x="635" y="93"/>
                    <a:pt x="543" y="1"/>
                    <a:pt x="431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1" name="Google Shape;3591;p65"/>
            <p:cNvSpPr/>
            <p:nvPr/>
          </p:nvSpPr>
          <p:spPr>
            <a:xfrm>
              <a:off x="4201650" y="2238500"/>
              <a:ext cx="10225" cy="15850"/>
            </a:xfrm>
            <a:custGeom>
              <a:rect b="b" l="l" r="r" t="t"/>
              <a:pathLst>
                <a:path extrusionOk="0" h="634" w="409">
                  <a:moveTo>
                    <a:pt x="204" y="0"/>
                  </a:moveTo>
                  <a:cubicBezTo>
                    <a:pt x="91" y="0"/>
                    <a:pt x="0" y="92"/>
                    <a:pt x="0" y="204"/>
                  </a:cubicBezTo>
                  <a:lnTo>
                    <a:pt x="0" y="430"/>
                  </a:lnTo>
                  <a:cubicBezTo>
                    <a:pt x="0" y="542"/>
                    <a:pt x="91" y="634"/>
                    <a:pt x="204" y="634"/>
                  </a:cubicBezTo>
                  <a:cubicBezTo>
                    <a:pt x="317" y="634"/>
                    <a:pt x="408" y="542"/>
                    <a:pt x="408" y="430"/>
                  </a:cubicBezTo>
                  <a:lnTo>
                    <a:pt x="408" y="204"/>
                  </a:lnTo>
                  <a:cubicBezTo>
                    <a:pt x="408" y="92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2" name="Google Shape;3592;p65"/>
            <p:cNvSpPr/>
            <p:nvPr/>
          </p:nvSpPr>
          <p:spPr>
            <a:xfrm>
              <a:off x="4246750" y="2238500"/>
              <a:ext cx="10250" cy="15850"/>
            </a:xfrm>
            <a:custGeom>
              <a:rect b="b" l="l" r="r" t="t"/>
              <a:pathLst>
                <a:path extrusionOk="0" h="634" w="410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lnTo>
                    <a:pt x="1" y="430"/>
                  </a:lnTo>
                  <a:cubicBezTo>
                    <a:pt x="1" y="542"/>
                    <a:pt x="92" y="634"/>
                    <a:pt x="205" y="634"/>
                  </a:cubicBezTo>
                  <a:cubicBezTo>
                    <a:pt x="317" y="634"/>
                    <a:pt x="410" y="542"/>
                    <a:pt x="410" y="430"/>
                  </a:cubicBezTo>
                  <a:lnTo>
                    <a:pt x="410" y="204"/>
                  </a:lnTo>
                  <a:cubicBezTo>
                    <a:pt x="410" y="92"/>
                    <a:pt x="317" y="0"/>
                    <a:pt x="205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3" name="Google Shape;3593;p65"/>
            <p:cNvSpPr/>
            <p:nvPr/>
          </p:nvSpPr>
          <p:spPr>
            <a:xfrm>
              <a:off x="4213700" y="2266700"/>
              <a:ext cx="31225" cy="15875"/>
            </a:xfrm>
            <a:custGeom>
              <a:rect b="b" l="l" r="r" t="t"/>
              <a:pathLst>
                <a:path extrusionOk="0" h="635" w="1249">
                  <a:moveTo>
                    <a:pt x="234" y="0"/>
                  </a:moveTo>
                  <a:cubicBezTo>
                    <a:pt x="199" y="0"/>
                    <a:pt x="164" y="9"/>
                    <a:pt x="131" y="28"/>
                  </a:cubicBezTo>
                  <a:cubicBezTo>
                    <a:pt x="34" y="84"/>
                    <a:pt x="1" y="209"/>
                    <a:pt x="57" y="307"/>
                  </a:cubicBezTo>
                  <a:cubicBezTo>
                    <a:pt x="174" y="509"/>
                    <a:pt x="392" y="634"/>
                    <a:pt x="625" y="634"/>
                  </a:cubicBezTo>
                  <a:cubicBezTo>
                    <a:pt x="857" y="634"/>
                    <a:pt x="1075" y="509"/>
                    <a:pt x="1192" y="307"/>
                  </a:cubicBezTo>
                  <a:cubicBezTo>
                    <a:pt x="1248" y="209"/>
                    <a:pt x="1216" y="84"/>
                    <a:pt x="1118" y="28"/>
                  </a:cubicBezTo>
                  <a:cubicBezTo>
                    <a:pt x="1085" y="9"/>
                    <a:pt x="1050" y="0"/>
                    <a:pt x="1015" y="0"/>
                  </a:cubicBezTo>
                  <a:cubicBezTo>
                    <a:pt x="945" y="0"/>
                    <a:pt x="876" y="36"/>
                    <a:pt x="838" y="102"/>
                  </a:cubicBezTo>
                  <a:cubicBezTo>
                    <a:pt x="794" y="179"/>
                    <a:pt x="712" y="226"/>
                    <a:pt x="625" y="226"/>
                  </a:cubicBezTo>
                  <a:cubicBezTo>
                    <a:pt x="537" y="226"/>
                    <a:pt x="455" y="179"/>
                    <a:pt x="411" y="102"/>
                  </a:cubicBezTo>
                  <a:cubicBezTo>
                    <a:pt x="373" y="36"/>
                    <a:pt x="305" y="0"/>
                    <a:pt x="234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4" name="Google Shape;3594;p65"/>
            <p:cNvSpPr/>
            <p:nvPr/>
          </p:nvSpPr>
          <p:spPr>
            <a:xfrm>
              <a:off x="4280500" y="2407700"/>
              <a:ext cx="44175" cy="32800"/>
            </a:xfrm>
            <a:custGeom>
              <a:rect b="b" l="l" r="r" t="t"/>
              <a:pathLst>
                <a:path extrusionOk="0" h="1312" w="1767">
                  <a:moveTo>
                    <a:pt x="1345" y="409"/>
                  </a:moveTo>
                  <a:cubicBezTo>
                    <a:pt x="1352" y="409"/>
                    <a:pt x="1358" y="416"/>
                    <a:pt x="1358" y="422"/>
                  </a:cubicBezTo>
                  <a:lnTo>
                    <a:pt x="1358" y="889"/>
                  </a:lnTo>
                  <a:cubicBezTo>
                    <a:pt x="1358" y="897"/>
                    <a:pt x="1352" y="904"/>
                    <a:pt x="1345" y="904"/>
                  </a:cubicBezTo>
                  <a:lnTo>
                    <a:pt x="423" y="904"/>
                  </a:lnTo>
                  <a:cubicBezTo>
                    <a:pt x="415" y="904"/>
                    <a:pt x="409" y="897"/>
                    <a:pt x="409" y="889"/>
                  </a:cubicBezTo>
                  <a:lnTo>
                    <a:pt x="409" y="422"/>
                  </a:lnTo>
                  <a:cubicBezTo>
                    <a:pt x="409" y="416"/>
                    <a:pt x="415" y="409"/>
                    <a:pt x="423" y="409"/>
                  </a:cubicBezTo>
                  <a:close/>
                  <a:moveTo>
                    <a:pt x="423" y="1"/>
                  </a:moveTo>
                  <a:cubicBezTo>
                    <a:pt x="190" y="1"/>
                    <a:pt x="1" y="190"/>
                    <a:pt x="1" y="422"/>
                  </a:cubicBezTo>
                  <a:lnTo>
                    <a:pt x="1" y="889"/>
                  </a:lnTo>
                  <a:cubicBezTo>
                    <a:pt x="1" y="1122"/>
                    <a:pt x="190" y="1312"/>
                    <a:pt x="423" y="1312"/>
                  </a:cubicBezTo>
                  <a:lnTo>
                    <a:pt x="1345" y="1312"/>
                  </a:lnTo>
                  <a:cubicBezTo>
                    <a:pt x="1577" y="1312"/>
                    <a:pt x="1766" y="1122"/>
                    <a:pt x="1766" y="889"/>
                  </a:cubicBezTo>
                  <a:lnTo>
                    <a:pt x="1766" y="422"/>
                  </a:lnTo>
                  <a:cubicBezTo>
                    <a:pt x="1766" y="190"/>
                    <a:pt x="1577" y="1"/>
                    <a:pt x="1345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5" name="Google Shape;3595;p65"/>
            <p:cNvSpPr/>
            <p:nvPr/>
          </p:nvSpPr>
          <p:spPr>
            <a:xfrm>
              <a:off x="4009850" y="2125700"/>
              <a:ext cx="337375" cy="348650"/>
            </a:xfrm>
            <a:custGeom>
              <a:rect b="b" l="l" r="r" t="t"/>
              <a:pathLst>
                <a:path extrusionOk="0" h="13946" w="13495">
                  <a:moveTo>
                    <a:pt x="8779" y="408"/>
                  </a:moveTo>
                  <a:cubicBezTo>
                    <a:pt x="9412" y="408"/>
                    <a:pt x="9928" y="925"/>
                    <a:pt x="9928" y="1558"/>
                  </a:cubicBezTo>
                  <a:lnTo>
                    <a:pt x="9928" y="2344"/>
                  </a:lnTo>
                  <a:cubicBezTo>
                    <a:pt x="9580" y="2288"/>
                    <a:pt x="9197" y="2256"/>
                    <a:pt x="8779" y="2256"/>
                  </a:cubicBezTo>
                  <a:cubicBezTo>
                    <a:pt x="8360" y="2256"/>
                    <a:pt x="7976" y="2288"/>
                    <a:pt x="7629" y="2344"/>
                  </a:cubicBezTo>
                  <a:lnTo>
                    <a:pt x="7629" y="1558"/>
                  </a:lnTo>
                  <a:cubicBezTo>
                    <a:pt x="7629" y="925"/>
                    <a:pt x="8144" y="408"/>
                    <a:pt x="8779" y="408"/>
                  </a:cubicBezTo>
                  <a:close/>
                  <a:moveTo>
                    <a:pt x="7728" y="408"/>
                  </a:moveTo>
                  <a:cubicBezTo>
                    <a:pt x="7416" y="694"/>
                    <a:pt x="7220" y="1103"/>
                    <a:pt x="7220" y="1558"/>
                  </a:cubicBezTo>
                  <a:lnTo>
                    <a:pt x="7220" y="2421"/>
                  </a:lnTo>
                  <a:cubicBezTo>
                    <a:pt x="6956" y="2480"/>
                    <a:pt x="6717" y="2550"/>
                    <a:pt x="6501" y="2627"/>
                  </a:cubicBezTo>
                  <a:lnTo>
                    <a:pt x="6501" y="1558"/>
                  </a:lnTo>
                  <a:cubicBezTo>
                    <a:pt x="6501" y="925"/>
                    <a:pt x="7016" y="408"/>
                    <a:pt x="7651" y="408"/>
                  </a:cubicBezTo>
                  <a:close/>
                  <a:moveTo>
                    <a:pt x="9906" y="408"/>
                  </a:moveTo>
                  <a:cubicBezTo>
                    <a:pt x="10214" y="408"/>
                    <a:pt x="10502" y="528"/>
                    <a:pt x="10719" y="745"/>
                  </a:cubicBezTo>
                  <a:cubicBezTo>
                    <a:pt x="10936" y="962"/>
                    <a:pt x="11056" y="1250"/>
                    <a:pt x="11056" y="1558"/>
                  </a:cubicBezTo>
                  <a:lnTo>
                    <a:pt x="11056" y="2627"/>
                  </a:lnTo>
                  <a:cubicBezTo>
                    <a:pt x="10840" y="2550"/>
                    <a:pt x="10600" y="2480"/>
                    <a:pt x="10337" y="2421"/>
                  </a:cubicBezTo>
                  <a:lnTo>
                    <a:pt x="10337" y="1558"/>
                  </a:lnTo>
                  <a:cubicBezTo>
                    <a:pt x="10337" y="1103"/>
                    <a:pt x="10141" y="694"/>
                    <a:pt x="9829" y="408"/>
                  </a:cubicBezTo>
                  <a:close/>
                  <a:moveTo>
                    <a:pt x="8779" y="2665"/>
                  </a:moveTo>
                  <a:cubicBezTo>
                    <a:pt x="10153" y="2665"/>
                    <a:pt x="11112" y="3037"/>
                    <a:pt x="11675" y="3349"/>
                  </a:cubicBezTo>
                  <a:cubicBezTo>
                    <a:pt x="11740" y="3386"/>
                    <a:pt x="11785" y="3448"/>
                    <a:pt x="11799" y="3522"/>
                  </a:cubicBezTo>
                  <a:cubicBezTo>
                    <a:pt x="11812" y="3595"/>
                    <a:pt x="11793" y="3668"/>
                    <a:pt x="11744" y="3726"/>
                  </a:cubicBezTo>
                  <a:lnTo>
                    <a:pt x="11742" y="3729"/>
                  </a:lnTo>
                  <a:lnTo>
                    <a:pt x="11741" y="3729"/>
                  </a:lnTo>
                  <a:cubicBezTo>
                    <a:pt x="11695" y="3785"/>
                    <a:pt x="11627" y="3815"/>
                    <a:pt x="11557" y="3815"/>
                  </a:cubicBezTo>
                  <a:cubicBezTo>
                    <a:pt x="11517" y="3815"/>
                    <a:pt x="11476" y="3805"/>
                    <a:pt x="11439" y="3784"/>
                  </a:cubicBezTo>
                  <a:cubicBezTo>
                    <a:pt x="11017" y="3551"/>
                    <a:pt x="10111" y="3159"/>
                    <a:pt x="8779" y="3159"/>
                  </a:cubicBezTo>
                  <a:cubicBezTo>
                    <a:pt x="7446" y="3159"/>
                    <a:pt x="6539" y="3551"/>
                    <a:pt x="6118" y="3784"/>
                  </a:cubicBezTo>
                  <a:cubicBezTo>
                    <a:pt x="6080" y="3805"/>
                    <a:pt x="6040" y="3815"/>
                    <a:pt x="5999" y="3815"/>
                  </a:cubicBezTo>
                  <a:cubicBezTo>
                    <a:pt x="5930" y="3815"/>
                    <a:pt x="5862" y="3785"/>
                    <a:pt x="5815" y="3729"/>
                  </a:cubicBezTo>
                  <a:lnTo>
                    <a:pt x="5812" y="3726"/>
                  </a:lnTo>
                  <a:cubicBezTo>
                    <a:pt x="5765" y="3668"/>
                    <a:pt x="5745" y="3595"/>
                    <a:pt x="5758" y="3522"/>
                  </a:cubicBezTo>
                  <a:cubicBezTo>
                    <a:pt x="5772" y="3448"/>
                    <a:pt x="5817" y="3386"/>
                    <a:pt x="5882" y="3349"/>
                  </a:cubicBezTo>
                  <a:cubicBezTo>
                    <a:pt x="6445" y="3037"/>
                    <a:pt x="7404" y="2665"/>
                    <a:pt x="8779" y="2665"/>
                  </a:cubicBezTo>
                  <a:close/>
                  <a:moveTo>
                    <a:pt x="11240" y="4140"/>
                  </a:moveTo>
                  <a:cubicBezTo>
                    <a:pt x="11240" y="4142"/>
                    <a:pt x="11241" y="4142"/>
                    <a:pt x="11241" y="4142"/>
                  </a:cubicBezTo>
                  <a:cubicBezTo>
                    <a:pt x="11340" y="4197"/>
                    <a:pt x="11449" y="4224"/>
                    <a:pt x="11556" y="4224"/>
                  </a:cubicBezTo>
                  <a:cubicBezTo>
                    <a:pt x="11613" y="4224"/>
                    <a:pt x="11670" y="4216"/>
                    <a:pt x="11724" y="4201"/>
                  </a:cubicBezTo>
                  <a:cubicBezTo>
                    <a:pt x="11730" y="4222"/>
                    <a:pt x="11733" y="4243"/>
                    <a:pt x="11733" y="4265"/>
                  </a:cubicBezTo>
                  <a:lnTo>
                    <a:pt x="11733" y="5167"/>
                  </a:lnTo>
                  <a:cubicBezTo>
                    <a:pt x="11733" y="5304"/>
                    <a:pt x="11622" y="5414"/>
                    <a:pt x="11486" y="5414"/>
                  </a:cubicBezTo>
                  <a:lnTo>
                    <a:pt x="11240" y="5414"/>
                  </a:lnTo>
                  <a:lnTo>
                    <a:pt x="11240" y="4140"/>
                  </a:lnTo>
                  <a:close/>
                  <a:moveTo>
                    <a:pt x="6318" y="4140"/>
                  </a:moveTo>
                  <a:lnTo>
                    <a:pt x="6318" y="5415"/>
                  </a:lnTo>
                  <a:lnTo>
                    <a:pt x="6072" y="5415"/>
                  </a:lnTo>
                  <a:cubicBezTo>
                    <a:pt x="5935" y="5415"/>
                    <a:pt x="5824" y="5304"/>
                    <a:pt x="5824" y="5167"/>
                  </a:cubicBezTo>
                  <a:lnTo>
                    <a:pt x="5824" y="4265"/>
                  </a:lnTo>
                  <a:cubicBezTo>
                    <a:pt x="5824" y="4244"/>
                    <a:pt x="5827" y="4223"/>
                    <a:pt x="5833" y="4201"/>
                  </a:cubicBezTo>
                  <a:cubicBezTo>
                    <a:pt x="5888" y="4216"/>
                    <a:pt x="5943" y="4224"/>
                    <a:pt x="6001" y="4224"/>
                  </a:cubicBezTo>
                  <a:cubicBezTo>
                    <a:pt x="6108" y="4224"/>
                    <a:pt x="6217" y="4197"/>
                    <a:pt x="6316" y="4142"/>
                  </a:cubicBezTo>
                  <a:cubicBezTo>
                    <a:pt x="6317" y="4142"/>
                    <a:pt x="6317" y="4142"/>
                    <a:pt x="6318" y="4140"/>
                  </a:cubicBezTo>
                  <a:close/>
                  <a:moveTo>
                    <a:pt x="8779" y="3567"/>
                  </a:moveTo>
                  <a:cubicBezTo>
                    <a:pt x="9685" y="3567"/>
                    <a:pt x="10374" y="3759"/>
                    <a:pt x="10830" y="3947"/>
                  </a:cubicBezTo>
                  <a:lnTo>
                    <a:pt x="10830" y="5619"/>
                  </a:lnTo>
                  <a:cubicBezTo>
                    <a:pt x="10830" y="6751"/>
                    <a:pt x="9909" y="7671"/>
                    <a:pt x="8779" y="7671"/>
                  </a:cubicBezTo>
                  <a:cubicBezTo>
                    <a:pt x="7647" y="7671"/>
                    <a:pt x="6726" y="6751"/>
                    <a:pt x="6726" y="5619"/>
                  </a:cubicBezTo>
                  <a:lnTo>
                    <a:pt x="6726" y="3947"/>
                  </a:lnTo>
                  <a:cubicBezTo>
                    <a:pt x="7183" y="3759"/>
                    <a:pt x="7873" y="3567"/>
                    <a:pt x="8779" y="3567"/>
                  </a:cubicBezTo>
                  <a:close/>
                  <a:moveTo>
                    <a:pt x="2695" y="8531"/>
                  </a:moveTo>
                  <a:cubicBezTo>
                    <a:pt x="2703" y="8531"/>
                    <a:pt x="2708" y="8536"/>
                    <a:pt x="2708" y="8544"/>
                  </a:cubicBezTo>
                  <a:lnTo>
                    <a:pt x="2708" y="9927"/>
                  </a:lnTo>
                  <a:lnTo>
                    <a:pt x="2215" y="9927"/>
                  </a:lnTo>
                  <a:lnTo>
                    <a:pt x="2215" y="8544"/>
                  </a:lnTo>
                  <a:cubicBezTo>
                    <a:pt x="2215" y="8536"/>
                    <a:pt x="2220" y="8531"/>
                    <a:pt x="2228" y="8531"/>
                  </a:cubicBezTo>
                  <a:close/>
                  <a:moveTo>
                    <a:pt x="6384" y="9433"/>
                  </a:moveTo>
                  <a:lnTo>
                    <a:pt x="6582" y="9928"/>
                  </a:lnTo>
                  <a:cubicBezTo>
                    <a:pt x="6568" y="9927"/>
                    <a:pt x="6553" y="9927"/>
                    <a:pt x="6538" y="9927"/>
                  </a:cubicBezTo>
                  <a:lnTo>
                    <a:pt x="4915" y="9927"/>
                  </a:lnTo>
                  <a:cubicBezTo>
                    <a:pt x="5214" y="9616"/>
                    <a:pt x="5631" y="9433"/>
                    <a:pt x="6072" y="9433"/>
                  </a:cubicBezTo>
                  <a:close/>
                  <a:moveTo>
                    <a:pt x="9928" y="7793"/>
                  </a:moveTo>
                  <a:lnTo>
                    <a:pt x="9928" y="8714"/>
                  </a:lnTo>
                  <a:lnTo>
                    <a:pt x="8779" y="10243"/>
                  </a:lnTo>
                  <a:lnTo>
                    <a:pt x="7629" y="8714"/>
                  </a:lnTo>
                  <a:lnTo>
                    <a:pt x="7629" y="7793"/>
                  </a:lnTo>
                  <a:cubicBezTo>
                    <a:pt x="7972" y="7976"/>
                    <a:pt x="8363" y="8080"/>
                    <a:pt x="8779" y="8080"/>
                  </a:cubicBezTo>
                  <a:cubicBezTo>
                    <a:pt x="9194" y="8080"/>
                    <a:pt x="9585" y="7976"/>
                    <a:pt x="9928" y="7793"/>
                  </a:cubicBezTo>
                  <a:close/>
                  <a:moveTo>
                    <a:pt x="7360" y="9037"/>
                  </a:moveTo>
                  <a:lnTo>
                    <a:pt x="8485" y="10532"/>
                  </a:lnTo>
                  <a:lnTo>
                    <a:pt x="7542" y="11160"/>
                  </a:lnTo>
                  <a:cubicBezTo>
                    <a:pt x="7542" y="11162"/>
                    <a:pt x="7537" y="11164"/>
                    <a:pt x="7531" y="11164"/>
                  </a:cubicBezTo>
                  <a:cubicBezTo>
                    <a:pt x="7529" y="11164"/>
                    <a:pt x="7527" y="11164"/>
                    <a:pt x="7524" y="11164"/>
                  </a:cubicBezTo>
                  <a:cubicBezTo>
                    <a:pt x="7515" y="11160"/>
                    <a:pt x="7512" y="11153"/>
                    <a:pt x="7511" y="11151"/>
                  </a:cubicBezTo>
                  <a:lnTo>
                    <a:pt x="6782" y="9327"/>
                  </a:lnTo>
                  <a:lnTo>
                    <a:pt x="7360" y="9037"/>
                  </a:lnTo>
                  <a:close/>
                  <a:moveTo>
                    <a:pt x="10197" y="9037"/>
                  </a:moveTo>
                  <a:lnTo>
                    <a:pt x="10775" y="9327"/>
                  </a:lnTo>
                  <a:lnTo>
                    <a:pt x="10046" y="11151"/>
                  </a:lnTo>
                  <a:cubicBezTo>
                    <a:pt x="10045" y="11153"/>
                    <a:pt x="10042" y="11160"/>
                    <a:pt x="10032" y="11164"/>
                  </a:cubicBezTo>
                  <a:cubicBezTo>
                    <a:pt x="10030" y="11164"/>
                    <a:pt x="10028" y="11164"/>
                    <a:pt x="10026" y="11164"/>
                  </a:cubicBezTo>
                  <a:cubicBezTo>
                    <a:pt x="10020" y="11164"/>
                    <a:pt x="10016" y="11162"/>
                    <a:pt x="10014" y="11160"/>
                  </a:cubicBezTo>
                  <a:lnTo>
                    <a:pt x="9344" y="10714"/>
                  </a:lnTo>
                  <a:lnTo>
                    <a:pt x="9072" y="10532"/>
                  </a:lnTo>
                  <a:lnTo>
                    <a:pt x="10197" y="9037"/>
                  </a:lnTo>
                  <a:close/>
                  <a:moveTo>
                    <a:pt x="5853" y="12141"/>
                  </a:moveTo>
                  <a:cubicBezTo>
                    <a:pt x="5861" y="12141"/>
                    <a:pt x="5866" y="12146"/>
                    <a:pt x="5866" y="12154"/>
                  </a:cubicBezTo>
                  <a:lnTo>
                    <a:pt x="5866" y="12634"/>
                  </a:lnTo>
                  <a:lnTo>
                    <a:pt x="4922" y="12634"/>
                  </a:lnTo>
                  <a:lnTo>
                    <a:pt x="4922" y="12154"/>
                  </a:lnTo>
                  <a:cubicBezTo>
                    <a:pt x="4922" y="12146"/>
                    <a:pt x="4928" y="12141"/>
                    <a:pt x="4935" y="12141"/>
                  </a:cubicBezTo>
                  <a:close/>
                  <a:moveTo>
                    <a:pt x="6538" y="10335"/>
                  </a:moveTo>
                  <a:cubicBezTo>
                    <a:pt x="6666" y="10335"/>
                    <a:pt x="6769" y="10439"/>
                    <a:pt x="6769" y="10567"/>
                  </a:cubicBezTo>
                  <a:lnTo>
                    <a:pt x="6769" y="12634"/>
                  </a:lnTo>
                  <a:lnTo>
                    <a:pt x="6276" y="12634"/>
                  </a:lnTo>
                  <a:lnTo>
                    <a:pt x="6276" y="12154"/>
                  </a:lnTo>
                  <a:cubicBezTo>
                    <a:pt x="6276" y="11921"/>
                    <a:pt x="6086" y="11732"/>
                    <a:pt x="5853" y="11732"/>
                  </a:cubicBezTo>
                  <a:lnTo>
                    <a:pt x="4935" y="11732"/>
                  </a:lnTo>
                  <a:cubicBezTo>
                    <a:pt x="4702" y="11732"/>
                    <a:pt x="4513" y="11921"/>
                    <a:pt x="4513" y="12154"/>
                  </a:cubicBezTo>
                  <a:lnTo>
                    <a:pt x="4513" y="12634"/>
                  </a:lnTo>
                  <a:lnTo>
                    <a:pt x="861" y="12634"/>
                  </a:lnTo>
                  <a:lnTo>
                    <a:pt x="861" y="10567"/>
                  </a:lnTo>
                  <a:cubicBezTo>
                    <a:pt x="861" y="10439"/>
                    <a:pt x="965" y="10335"/>
                    <a:pt x="1092" y="10335"/>
                  </a:cubicBezTo>
                  <a:close/>
                  <a:moveTo>
                    <a:pt x="8123" y="11265"/>
                  </a:moveTo>
                  <a:lnTo>
                    <a:pt x="8123" y="13536"/>
                  </a:lnTo>
                  <a:lnTo>
                    <a:pt x="7628" y="13536"/>
                  </a:lnTo>
                  <a:cubicBezTo>
                    <a:pt x="7628" y="13532"/>
                    <a:pt x="7629" y="13527"/>
                    <a:pt x="7629" y="13523"/>
                  </a:cubicBezTo>
                  <a:lnTo>
                    <a:pt x="7629" y="13056"/>
                  </a:lnTo>
                  <a:cubicBezTo>
                    <a:pt x="7629" y="12824"/>
                    <a:pt x="7440" y="12634"/>
                    <a:pt x="7207" y="12634"/>
                  </a:cubicBezTo>
                  <a:lnTo>
                    <a:pt x="7177" y="12634"/>
                  </a:lnTo>
                  <a:lnTo>
                    <a:pt x="7177" y="11388"/>
                  </a:lnTo>
                  <a:cubicBezTo>
                    <a:pt x="7231" y="11466"/>
                    <a:pt x="7310" y="11524"/>
                    <a:pt x="7404" y="11554"/>
                  </a:cubicBezTo>
                  <a:cubicBezTo>
                    <a:pt x="7446" y="11566"/>
                    <a:pt x="7488" y="11573"/>
                    <a:pt x="7531" y="11573"/>
                  </a:cubicBezTo>
                  <a:cubicBezTo>
                    <a:pt x="7615" y="11573"/>
                    <a:pt x="7698" y="11548"/>
                    <a:pt x="7769" y="11501"/>
                  </a:cubicBezTo>
                  <a:lnTo>
                    <a:pt x="8123" y="11265"/>
                  </a:lnTo>
                  <a:close/>
                  <a:moveTo>
                    <a:pt x="8779" y="10828"/>
                  </a:moveTo>
                  <a:lnTo>
                    <a:pt x="9026" y="10992"/>
                  </a:lnTo>
                  <a:lnTo>
                    <a:pt x="9026" y="13536"/>
                  </a:lnTo>
                  <a:lnTo>
                    <a:pt x="8532" y="13536"/>
                  </a:lnTo>
                  <a:lnTo>
                    <a:pt x="8532" y="10992"/>
                  </a:lnTo>
                  <a:lnTo>
                    <a:pt x="8779" y="10828"/>
                  </a:lnTo>
                  <a:close/>
                  <a:moveTo>
                    <a:pt x="11486" y="9433"/>
                  </a:moveTo>
                  <a:cubicBezTo>
                    <a:pt x="12369" y="9433"/>
                    <a:pt x="13087" y="10151"/>
                    <a:pt x="13087" y="11034"/>
                  </a:cubicBezTo>
                  <a:lnTo>
                    <a:pt x="13087" y="13289"/>
                  </a:lnTo>
                  <a:cubicBezTo>
                    <a:pt x="13087" y="13426"/>
                    <a:pt x="12975" y="13536"/>
                    <a:pt x="12840" y="13536"/>
                  </a:cubicBezTo>
                  <a:lnTo>
                    <a:pt x="9434" y="13536"/>
                  </a:lnTo>
                  <a:lnTo>
                    <a:pt x="9434" y="11265"/>
                  </a:lnTo>
                  <a:lnTo>
                    <a:pt x="9788" y="11501"/>
                  </a:lnTo>
                  <a:cubicBezTo>
                    <a:pt x="9859" y="11548"/>
                    <a:pt x="9942" y="11573"/>
                    <a:pt x="10026" y="11573"/>
                  </a:cubicBezTo>
                  <a:cubicBezTo>
                    <a:pt x="10068" y="11573"/>
                    <a:pt x="10111" y="11566"/>
                    <a:pt x="10153" y="11554"/>
                  </a:cubicBezTo>
                  <a:cubicBezTo>
                    <a:pt x="10278" y="11515"/>
                    <a:pt x="10377" y="11424"/>
                    <a:pt x="10425" y="11302"/>
                  </a:cubicBezTo>
                  <a:lnTo>
                    <a:pt x="11173" y="9433"/>
                  </a:lnTo>
                  <a:close/>
                  <a:moveTo>
                    <a:pt x="7651" y="0"/>
                  </a:moveTo>
                  <a:cubicBezTo>
                    <a:pt x="6792" y="0"/>
                    <a:pt x="6093" y="699"/>
                    <a:pt x="6093" y="1558"/>
                  </a:cubicBezTo>
                  <a:lnTo>
                    <a:pt x="6093" y="2789"/>
                  </a:lnTo>
                  <a:cubicBezTo>
                    <a:pt x="5940" y="2857"/>
                    <a:pt x="5803" y="2926"/>
                    <a:pt x="5684" y="2992"/>
                  </a:cubicBezTo>
                  <a:cubicBezTo>
                    <a:pt x="5511" y="3088"/>
                    <a:pt x="5392" y="3254"/>
                    <a:pt x="5357" y="3448"/>
                  </a:cubicBezTo>
                  <a:cubicBezTo>
                    <a:pt x="5322" y="3634"/>
                    <a:pt x="5369" y="3824"/>
                    <a:pt x="5485" y="3970"/>
                  </a:cubicBezTo>
                  <a:cubicBezTo>
                    <a:pt x="5440" y="4060"/>
                    <a:pt x="5416" y="4161"/>
                    <a:pt x="5416" y="4265"/>
                  </a:cubicBezTo>
                  <a:lnTo>
                    <a:pt x="5416" y="5167"/>
                  </a:lnTo>
                  <a:cubicBezTo>
                    <a:pt x="5416" y="5529"/>
                    <a:pt x="5710" y="5823"/>
                    <a:pt x="6072" y="5823"/>
                  </a:cubicBezTo>
                  <a:lnTo>
                    <a:pt x="6326" y="5823"/>
                  </a:lnTo>
                  <a:cubicBezTo>
                    <a:pt x="6383" y="6506"/>
                    <a:pt x="6720" y="7110"/>
                    <a:pt x="7220" y="7522"/>
                  </a:cubicBezTo>
                  <a:lnTo>
                    <a:pt x="7220" y="8650"/>
                  </a:lnTo>
                  <a:lnTo>
                    <a:pt x="6474" y="9024"/>
                  </a:lnTo>
                  <a:lnTo>
                    <a:pt x="6072" y="9024"/>
                  </a:lnTo>
                  <a:cubicBezTo>
                    <a:pt x="5396" y="9024"/>
                    <a:pt x="4764" y="9367"/>
                    <a:pt x="4394" y="9927"/>
                  </a:cubicBezTo>
                  <a:lnTo>
                    <a:pt x="3117" y="9927"/>
                  </a:lnTo>
                  <a:lnTo>
                    <a:pt x="3117" y="9433"/>
                  </a:lnTo>
                  <a:lnTo>
                    <a:pt x="4040" y="9433"/>
                  </a:lnTo>
                  <a:cubicBezTo>
                    <a:pt x="4277" y="9433"/>
                    <a:pt x="4471" y="9240"/>
                    <a:pt x="4471" y="9003"/>
                  </a:cubicBezTo>
                  <a:lnTo>
                    <a:pt x="4471" y="7198"/>
                  </a:lnTo>
                  <a:cubicBezTo>
                    <a:pt x="4471" y="6962"/>
                    <a:pt x="4277" y="6769"/>
                    <a:pt x="4040" y="6769"/>
                  </a:cubicBezTo>
                  <a:lnTo>
                    <a:pt x="2287" y="6769"/>
                  </a:lnTo>
                  <a:cubicBezTo>
                    <a:pt x="2174" y="6769"/>
                    <a:pt x="2083" y="6860"/>
                    <a:pt x="2083" y="6973"/>
                  </a:cubicBezTo>
                  <a:cubicBezTo>
                    <a:pt x="2083" y="7086"/>
                    <a:pt x="2174" y="7177"/>
                    <a:pt x="2287" y="7177"/>
                  </a:cubicBezTo>
                  <a:lnTo>
                    <a:pt x="4040" y="7177"/>
                  </a:lnTo>
                  <a:cubicBezTo>
                    <a:pt x="4053" y="7177"/>
                    <a:pt x="4062" y="7186"/>
                    <a:pt x="4062" y="7198"/>
                  </a:cubicBezTo>
                  <a:lnTo>
                    <a:pt x="4062" y="9003"/>
                  </a:lnTo>
                  <a:cubicBezTo>
                    <a:pt x="4062" y="9015"/>
                    <a:pt x="4053" y="9024"/>
                    <a:pt x="4040" y="9024"/>
                  </a:cubicBezTo>
                  <a:lnTo>
                    <a:pt x="3117" y="9024"/>
                  </a:lnTo>
                  <a:lnTo>
                    <a:pt x="3117" y="8544"/>
                  </a:lnTo>
                  <a:cubicBezTo>
                    <a:pt x="3117" y="8311"/>
                    <a:pt x="2927" y="8121"/>
                    <a:pt x="2695" y="8121"/>
                  </a:cubicBezTo>
                  <a:lnTo>
                    <a:pt x="2228" y="8121"/>
                  </a:lnTo>
                  <a:cubicBezTo>
                    <a:pt x="1995" y="8121"/>
                    <a:pt x="1805" y="8311"/>
                    <a:pt x="1805" y="8544"/>
                  </a:cubicBezTo>
                  <a:lnTo>
                    <a:pt x="1805" y="9024"/>
                  </a:lnTo>
                  <a:lnTo>
                    <a:pt x="882" y="9024"/>
                  </a:lnTo>
                  <a:cubicBezTo>
                    <a:pt x="870" y="9024"/>
                    <a:pt x="861" y="9015"/>
                    <a:pt x="861" y="9003"/>
                  </a:cubicBezTo>
                  <a:lnTo>
                    <a:pt x="861" y="7198"/>
                  </a:lnTo>
                  <a:cubicBezTo>
                    <a:pt x="861" y="7186"/>
                    <a:pt x="870" y="7177"/>
                    <a:pt x="882" y="7177"/>
                  </a:cubicBezTo>
                  <a:lnTo>
                    <a:pt x="1333" y="7177"/>
                  </a:lnTo>
                  <a:cubicBezTo>
                    <a:pt x="1446" y="7177"/>
                    <a:pt x="1537" y="7086"/>
                    <a:pt x="1537" y="6973"/>
                  </a:cubicBezTo>
                  <a:cubicBezTo>
                    <a:pt x="1537" y="6860"/>
                    <a:pt x="1446" y="6769"/>
                    <a:pt x="1333" y="6769"/>
                  </a:cubicBezTo>
                  <a:lnTo>
                    <a:pt x="882" y="6769"/>
                  </a:lnTo>
                  <a:cubicBezTo>
                    <a:pt x="646" y="6769"/>
                    <a:pt x="452" y="6962"/>
                    <a:pt x="452" y="7198"/>
                  </a:cubicBezTo>
                  <a:lnTo>
                    <a:pt x="452" y="9003"/>
                  </a:lnTo>
                  <a:cubicBezTo>
                    <a:pt x="452" y="9241"/>
                    <a:pt x="644" y="9433"/>
                    <a:pt x="882" y="9433"/>
                  </a:cubicBezTo>
                  <a:lnTo>
                    <a:pt x="1805" y="9433"/>
                  </a:lnTo>
                  <a:lnTo>
                    <a:pt x="1805" y="9927"/>
                  </a:lnTo>
                  <a:lnTo>
                    <a:pt x="1092" y="9927"/>
                  </a:lnTo>
                  <a:cubicBezTo>
                    <a:pt x="739" y="9927"/>
                    <a:pt x="452" y="10214"/>
                    <a:pt x="452" y="10567"/>
                  </a:cubicBezTo>
                  <a:lnTo>
                    <a:pt x="452" y="12634"/>
                  </a:lnTo>
                  <a:lnTo>
                    <a:pt x="423" y="12634"/>
                  </a:lnTo>
                  <a:cubicBezTo>
                    <a:pt x="190" y="12634"/>
                    <a:pt x="1" y="12824"/>
                    <a:pt x="1" y="13056"/>
                  </a:cubicBezTo>
                  <a:lnTo>
                    <a:pt x="1" y="13523"/>
                  </a:lnTo>
                  <a:cubicBezTo>
                    <a:pt x="1" y="13756"/>
                    <a:pt x="190" y="13945"/>
                    <a:pt x="423" y="13945"/>
                  </a:cubicBezTo>
                  <a:lnTo>
                    <a:pt x="856" y="13945"/>
                  </a:lnTo>
                  <a:cubicBezTo>
                    <a:pt x="969" y="13945"/>
                    <a:pt x="1060" y="13854"/>
                    <a:pt x="1060" y="13741"/>
                  </a:cubicBezTo>
                  <a:cubicBezTo>
                    <a:pt x="1060" y="13629"/>
                    <a:pt x="969" y="13536"/>
                    <a:pt x="856" y="13536"/>
                  </a:cubicBezTo>
                  <a:lnTo>
                    <a:pt x="423" y="13536"/>
                  </a:lnTo>
                  <a:cubicBezTo>
                    <a:pt x="416" y="13536"/>
                    <a:pt x="410" y="13531"/>
                    <a:pt x="410" y="13523"/>
                  </a:cubicBezTo>
                  <a:lnTo>
                    <a:pt x="410" y="13056"/>
                  </a:lnTo>
                  <a:cubicBezTo>
                    <a:pt x="410" y="13049"/>
                    <a:pt x="416" y="13042"/>
                    <a:pt x="423" y="13042"/>
                  </a:cubicBezTo>
                  <a:lnTo>
                    <a:pt x="7207" y="13042"/>
                  </a:lnTo>
                  <a:cubicBezTo>
                    <a:pt x="7214" y="13042"/>
                    <a:pt x="7220" y="13049"/>
                    <a:pt x="7220" y="13056"/>
                  </a:cubicBezTo>
                  <a:lnTo>
                    <a:pt x="7220" y="13523"/>
                  </a:lnTo>
                  <a:cubicBezTo>
                    <a:pt x="7220" y="13531"/>
                    <a:pt x="7214" y="13536"/>
                    <a:pt x="7207" y="13536"/>
                  </a:cubicBezTo>
                  <a:lnTo>
                    <a:pt x="1810" y="13536"/>
                  </a:lnTo>
                  <a:cubicBezTo>
                    <a:pt x="1697" y="13536"/>
                    <a:pt x="1606" y="13629"/>
                    <a:pt x="1606" y="13741"/>
                  </a:cubicBezTo>
                  <a:cubicBezTo>
                    <a:pt x="1606" y="13854"/>
                    <a:pt x="1697" y="13945"/>
                    <a:pt x="1810" y="13945"/>
                  </a:cubicBezTo>
                  <a:lnTo>
                    <a:pt x="12840" y="13945"/>
                  </a:lnTo>
                  <a:cubicBezTo>
                    <a:pt x="13201" y="13945"/>
                    <a:pt x="13495" y="13651"/>
                    <a:pt x="13495" y="13289"/>
                  </a:cubicBezTo>
                  <a:lnTo>
                    <a:pt x="13495" y="11034"/>
                  </a:lnTo>
                  <a:cubicBezTo>
                    <a:pt x="13495" y="9926"/>
                    <a:pt x="12593" y="9024"/>
                    <a:pt x="11486" y="9024"/>
                  </a:cubicBezTo>
                  <a:lnTo>
                    <a:pt x="11083" y="9024"/>
                  </a:lnTo>
                  <a:lnTo>
                    <a:pt x="10337" y="8650"/>
                  </a:lnTo>
                  <a:lnTo>
                    <a:pt x="10337" y="7522"/>
                  </a:lnTo>
                  <a:cubicBezTo>
                    <a:pt x="10837" y="7110"/>
                    <a:pt x="11174" y="6506"/>
                    <a:pt x="11230" y="5823"/>
                  </a:cubicBezTo>
                  <a:lnTo>
                    <a:pt x="11486" y="5823"/>
                  </a:lnTo>
                  <a:cubicBezTo>
                    <a:pt x="11847" y="5823"/>
                    <a:pt x="12141" y="5529"/>
                    <a:pt x="12141" y="5167"/>
                  </a:cubicBezTo>
                  <a:lnTo>
                    <a:pt x="12141" y="4265"/>
                  </a:lnTo>
                  <a:cubicBezTo>
                    <a:pt x="12141" y="4161"/>
                    <a:pt x="12118" y="4060"/>
                    <a:pt x="12071" y="3970"/>
                  </a:cubicBezTo>
                  <a:cubicBezTo>
                    <a:pt x="12187" y="3823"/>
                    <a:pt x="12235" y="3633"/>
                    <a:pt x="12201" y="3448"/>
                  </a:cubicBezTo>
                  <a:cubicBezTo>
                    <a:pt x="12165" y="3254"/>
                    <a:pt x="12045" y="3088"/>
                    <a:pt x="11873" y="2992"/>
                  </a:cubicBezTo>
                  <a:cubicBezTo>
                    <a:pt x="11753" y="2926"/>
                    <a:pt x="11617" y="2857"/>
                    <a:pt x="11465" y="2789"/>
                  </a:cubicBezTo>
                  <a:lnTo>
                    <a:pt x="11465" y="1558"/>
                  </a:lnTo>
                  <a:cubicBezTo>
                    <a:pt x="11465" y="1142"/>
                    <a:pt x="11303" y="750"/>
                    <a:pt x="11008" y="456"/>
                  </a:cubicBezTo>
                  <a:cubicBezTo>
                    <a:pt x="10714" y="162"/>
                    <a:pt x="10323" y="0"/>
                    <a:pt x="9906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6" name="Google Shape;3596;p65"/>
          <p:cNvSpPr txBox="1"/>
          <p:nvPr>
            <p:ph idx="5" type="subTitle"/>
          </p:nvPr>
        </p:nvSpPr>
        <p:spPr>
          <a:xfrm>
            <a:off x="1828425" y="3884863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Login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Profilo</a:t>
            </a:r>
            <a:endParaRPr sz="2000"/>
          </a:p>
        </p:txBody>
      </p:sp>
      <p:grpSp>
        <p:nvGrpSpPr>
          <p:cNvPr id="3597" name="Google Shape;3597;p65"/>
          <p:cNvGrpSpPr/>
          <p:nvPr/>
        </p:nvGrpSpPr>
        <p:grpSpPr>
          <a:xfrm>
            <a:off x="2640512" y="3308342"/>
            <a:ext cx="474318" cy="523324"/>
            <a:chOff x="2551575" y="2125700"/>
            <a:chExt cx="235850" cy="348650"/>
          </a:xfrm>
        </p:grpSpPr>
        <p:sp>
          <p:nvSpPr>
            <p:cNvPr id="3598" name="Google Shape;3598;p65"/>
            <p:cNvSpPr/>
            <p:nvPr/>
          </p:nvSpPr>
          <p:spPr>
            <a:xfrm>
              <a:off x="2551575" y="2125700"/>
              <a:ext cx="235850" cy="348650"/>
            </a:xfrm>
            <a:custGeom>
              <a:rect b="b" l="l" r="r" t="t"/>
              <a:pathLst>
                <a:path extrusionOk="0" h="13946" w="9434">
                  <a:moveTo>
                    <a:pt x="4716" y="408"/>
                  </a:moveTo>
                  <a:cubicBezTo>
                    <a:pt x="5103" y="408"/>
                    <a:pt x="5452" y="599"/>
                    <a:pt x="5662" y="903"/>
                  </a:cubicBezTo>
                  <a:cubicBezTo>
                    <a:pt x="5647" y="903"/>
                    <a:pt x="5634" y="902"/>
                    <a:pt x="5619" y="902"/>
                  </a:cubicBezTo>
                  <a:lnTo>
                    <a:pt x="3813" y="902"/>
                  </a:lnTo>
                  <a:cubicBezTo>
                    <a:pt x="3800" y="902"/>
                    <a:pt x="3785" y="903"/>
                    <a:pt x="3770" y="903"/>
                  </a:cubicBezTo>
                  <a:cubicBezTo>
                    <a:pt x="3981" y="598"/>
                    <a:pt x="4329" y="408"/>
                    <a:pt x="4716" y="408"/>
                  </a:cubicBezTo>
                  <a:close/>
                  <a:moveTo>
                    <a:pt x="7423" y="4019"/>
                  </a:moveTo>
                  <a:cubicBezTo>
                    <a:pt x="7560" y="4019"/>
                    <a:pt x="7670" y="4129"/>
                    <a:pt x="7670" y="4265"/>
                  </a:cubicBezTo>
                  <a:lnTo>
                    <a:pt x="7670" y="5167"/>
                  </a:lnTo>
                  <a:cubicBezTo>
                    <a:pt x="7670" y="5304"/>
                    <a:pt x="7560" y="5414"/>
                    <a:pt x="7423" y="5414"/>
                  </a:cubicBezTo>
                  <a:lnTo>
                    <a:pt x="7177" y="5414"/>
                  </a:lnTo>
                  <a:lnTo>
                    <a:pt x="7177" y="4019"/>
                  </a:lnTo>
                  <a:close/>
                  <a:moveTo>
                    <a:pt x="2256" y="4019"/>
                  </a:moveTo>
                  <a:lnTo>
                    <a:pt x="2256" y="5415"/>
                  </a:lnTo>
                  <a:lnTo>
                    <a:pt x="2009" y="5415"/>
                  </a:lnTo>
                  <a:cubicBezTo>
                    <a:pt x="1872" y="5415"/>
                    <a:pt x="1762" y="5304"/>
                    <a:pt x="1762" y="5167"/>
                  </a:cubicBezTo>
                  <a:lnTo>
                    <a:pt x="1762" y="4265"/>
                  </a:lnTo>
                  <a:cubicBezTo>
                    <a:pt x="1762" y="4129"/>
                    <a:pt x="1872" y="4019"/>
                    <a:pt x="2009" y="4019"/>
                  </a:cubicBezTo>
                  <a:close/>
                  <a:moveTo>
                    <a:pt x="2265" y="5823"/>
                  </a:moveTo>
                  <a:cubicBezTo>
                    <a:pt x="2321" y="6506"/>
                    <a:pt x="2657" y="7110"/>
                    <a:pt x="3158" y="7522"/>
                  </a:cubicBezTo>
                  <a:lnTo>
                    <a:pt x="3158" y="7657"/>
                  </a:lnTo>
                  <a:cubicBezTo>
                    <a:pt x="2399" y="7560"/>
                    <a:pt x="1804" y="6929"/>
                    <a:pt x="1764" y="6152"/>
                  </a:cubicBezTo>
                  <a:lnTo>
                    <a:pt x="2093" y="5823"/>
                  </a:lnTo>
                  <a:close/>
                  <a:moveTo>
                    <a:pt x="7339" y="5823"/>
                  </a:moveTo>
                  <a:lnTo>
                    <a:pt x="7668" y="6152"/>
                  </a:lnTo>
                  <a:cubicBezTo>
                    <a:pt x="7629" y="6929"/>
                    <a:pt x="7033" y="7560"/>
                    <a:pt x="6274" y="7657"/>
                  </a:cubicBezTo>
                  <a:lnTo>
                    <a:pt x="6274" y="7522"/>
                  </a:lnTo>
                  <a:cubicBezTo>
                    <a:pt x="6775" y="7110"/>
                    <a:pt x="7111" y="6506"/>
                    <a:pt x="7168" y="5823"/>
                  </a:cubicBezTo>
                  <a:close/>
                  <a:moveTo>
                    <a:pt x="5550" y="3442"/>
                  </a:moveTo>
                  <a:cubicBezTo>
                    <a:pt x="5738" y="3785"/>
                    <a:pt x="6102" y="4019"/>
                    <a:pt x="6521" y="4019"/>
                  </a:cubicBezTo>
                  <a:lnTo>
                    <a:pt x="6769" y="4019"/>
                  </a:lnTo>
                  <a:lnTo>
                    <a:pt x="6769" y="5619"/>
                  </a:lnTo>
                  <a:cubicBezTo>
                    <a:pt x="6769" y="6751"/>
                    <a:pt x="5848" y="7671"/>
                    <a:pt x="4716" y="7671"/>
                  </a:cubicBezTo>
                  <a:cubicBezTo>
                    <a:pt x="3584" y="7671"/>
                    <a:pt x="2665" y="6751"/>
                    <a:pt x="2665" y="5619"/>
                  </a:cubicBezTo>
                  <a:lnTo>
                    <a:pt x="2665" y="4019"/>
                  </a:lnTo>
                  <a:lnTo>
                    <a:pt x="4341" y="4019"/>
                  </a:lnTo>
                  <a:cubicBezTo>
                    <a:pt x="4829" y="4019"/>
                    <a:pt x="5264" y="3793"/>
                    <a:pt x="5550" y="3442"/>
                  </a:cubicBezTo>
                  <a:close/>
                  <a:moveTo>
                    <a:pt x="5866" y="7793"/>
                  </a:moveTo>
                  <a:lnTo>
                    <a:pt x="5866" y="7873"/>
                  </a:lnTo>
                  <a:cubicBezTo>
                    <a:pt x="5866" y="7875"/>
                    <a:pt x="5866" y="7875"/>
                    <a:pt x="5866" y="7875"/>
                  </a:cubicBezTo>
                  <a:cubicBezTo>
                    <a:pt x="5866" y="7876"/>
                    <a:pt x="5866" y="7876"/>
                    <a:pt x="5866" y="7876"/>
                  </a:cubicBezTo>
                  <a:lnTo>
                    <a:pt x="5866" y="8263"/>
                  </a:lnTo>
                  <a:lnTo>
                    <a:pt x="4716" y="9792"/>
                  </a:lnTo>
                  <a:lnTo>
                    <a:pt x="3566" y="8263"/>
                  </a:lnTo>
                  <a:lnTo>
                    <a:pt x="3566" y="7793"/>
                  </a:lnTo>
                  <a:cubicBezTo>
                    <a:pt x="3910" y="7976"/>
                    <a:pt x="4301" y="8080"/>
                    <a:pt x="4716" y="8080"/>
                  </a:cubicBezTo>
                  <a:cubicBezTo>
                    <a:pt x="5131" y="8080"/>
                    <a:pt x="5522" y="7976"/>
                    <a:pt x="5866" y="7793"/>
                  </a:cubicBezTo>
                  <a:close/>
                  <a:moveTo>
                    <a:pt x="3298" y="8586"/>
                  </a:moveTo>
                  <a:lnTo>
                    <a:pt x="4423" y="10081"/>
                  </a:lnTo>
                  <a:lnTo>
                    <a:pt x="3701" y="10563"/>
                  </a:lnTo>
                  <a:cubicBezTo>
                    <a:pt x="3699" y="10563"/>
                    <a:pt x="3699" y="10564"/>
                    <a:pt x="3698" y="10564"/>
                  </a:cubicBezTo>
                  <a:lnTo>
                    <a:pt x="3481" y="10709"/>
                  </a:lnTo>
                  <a:cubicBezTo>
                    <a:pt x="3479" y="10710"/>
                    <a:pt x="3475" y="10713"/>
                    <a:pt x="3469" y="10713"/>
                  </a:cubicBezTo>
                  <a:cubicBezTo>
                    <a:pt x="3467" y="10713"/>
                    <a:pt x="3465" y="10712"/>
                    <a:pt x="3463" y="10712"/>
                  </a:cubicBezTo>
                  <a:cubicBezTo>
                    <a:pt x="3453" y="10709"/>
                    <a:pt x="3450" y="10701"/>
                    <a:pt x="3449" y="10699"/>
                  </a:cubicBezTo>
                  <a:lnTo>
                    <a:pt x="2720" y="8875"/>
                  </a:lnTo>
                  <a:lnTo>
                    <a:pt x="3298" y="8586"/>
                  </a:lnTo>
                  <a:close/>
                  <a:moveTo>
                    <a:pt x="6134" y="8586"/>
                  </a:moveTo>
                  <a:lnTo>
                    <a:pt x="6713" y="8875"/>
                  </a:lnTo>
                  <a:lnTo>
                    <a:pt x="5983" y="10699"/>
                  </a:lnTo>
                  <a:cubicBezTo>
                    <a:pt x="5983" y="10701"/>
                    <a:pt x="5980" y="10709"/>
                    <a:pt x="5969" y="10712"/>
                  </a:cubicBezTo>
                  <a:cubicBezTo>
                    <a:pt x="5967" y="10712"/>
                    <a:pt x="5965" y="10713"/>
                    <a:pt x="5963" y="10713"/>
                  </a:cubicBezTo>
                  <a:cubicBezTo>
                    <a:pt x="5957" y="10713"/>
                    <a:pt x="5953" y="10710"/>
                    <a:pt x="5951" y="10709"/>
                  </a:cubicBezTo>
                  <a:lnTo>
                    <a:pt x="5734" y="10564"/>
                  </a:lnTo>
                  <a:cubicBezTo>
                    <a:pt x="5733" y="10564"/>
                    <a:pt x="5733" y="10563"/>
                    <a:pt x="5732" y="10563"/>
                  </a:cubicBezTo>
                  <a:lnTo>
                    <a:pt x="5009" y="10081"/>
                  </a:lnTo>
                  <a:lnTo>
                    <a:pt x="6134" y="8586"/>
                  </a:lnTo>
                  <a:close/>
                  <a:moveTo>
                    <a:pt x="4716" y="10377"/>
                  </a:moveTo>
                  <a:lnTo>
                    <a:pt x="5380" y="10819"/>
                  </a:lnTo>
                  <a:lnTo>
                    <a:pt x="4716" y="13030"/>
                  </a:lnTo>
                  <a:lnTo>
                    <a:pt x="4053" y="10819"/>
                  </a:lnTo>
                  <a:lnTo>
                    <a:pt x="4716" y="10377"/>
                  </a:lnTo>
                  <a:close/>
                  <a:moveTo>
                    <a:pt x="2322" y="8981"/>
                  </a:moveTo>
                  <a:lnTo>
                    <a:pt x="3069" y="10851"/>
                  </a:lnTo>
                  <a:cubicBezTo>
                    <a:pt x="3118" y="10972"/>
                    <a:pt x="3217" y="11063"/>
                    <a:pt x="3341" y="11103"/>
                  </a:cubicBezTo>
                  <a:cubicBezTo>
                    <a:pt x="3384" y="11115"/>
                    <a:pt x="3427" y="11122"/>
                    <a:pt x="3469" y="11122"/>
                  </a:cubicBezTo>
                  <a:cubicBezTo>
                    <a:pt x="3549" y="11122"/>
                    <a:pt x="3627" y="11099"/>
                    <a:pt x="3697" y="11055"/>
                  </a:cubicBezTo>
                  <a:lnTo>
                    <a:pt x="4363" y="13274"/>
                  </a:lnTo>
                  <a:lnTo>
                    <a:pt x="4363" y="13274"/>
                  </a:lnTo>
                  <a:lnTo>
                    <a:pt x="2550" y="12120"/>
                  </a:lnTo>
                  <a:cubicBezTo>
                    <a:pt x="2544" y="12117"/>
                    <a:pt x="2541" y="12111"/>
                    <a:pt x="2540" y="12106"/>
                  </a:cubicBezTo>
                  <a:cubicBezTo>
                    <a:pt x="2538" y="12100"/>
                    <a:pt x="2541" y="12095"/>
                    <a:pt x="2544" y="12089"/>
                  </a:cubicBezTo>
                  <a:lnTo>
                    <a:pt x="2968" y="11525"/>
                  </a:lnTo>
                  <a:cubicBezTo>
                    <a:pt x="3033" y="11437"/>
                    <a:pt x="3049" y="11324"/>
                    <a:pt x="3010" y="11221"/>
                  </a:cubicBezTo>
                  <a:cubicBezTo>
                    <a:pt x="2971" y="11120"/>
                    <a:pt x="2883" y="11045"/>
                    <a:pt x="2776" y="11024"/>
                  </a:cubicBezTo>
                  <a:lnTo>
                    <a:pt x="2023" y="10874"/>
                  </a:lnTo>
                  <a:cubicBezTo>
                    <a:pt x="2013" y="10872"/>
                    <a:pt x="2005" y="10861"/>
                    <a:pt x="2006" y="10850"/>
                  </a:cubicBezTo>
                  <a:lnTo>
                    <a:pt x="2194" y="8981"/>
                  </a:lnTo>
                  <a:close/>
                  <a:moveTo>
                    <a:pt x="7239" y="8981"/>
                  </a:moveTo>
                  <a:lnTo>
                    <a:pt x="7426" y="10850"/>
                  </a:lnTo>
                  <a:cubicBezTo>
                    <a:pt x="7427" y="10861"/>
                    <a:pt x="7419" y="10872"/>
                    <a:pt x="7409" y="10874"/>
                  </a:cubicBezTo>
                  <a:lnTo>
                    <a:pt x="6657" y="11024"/>
                  </a:lnTo>
                  <a:cubicBezTo>
                    <a:pt x="6549" y="11045"/>
                    <a:pt x="6462" y="11120"/>
                    <a:pt x="6423" y="11221"/>
                  </a:cubicBezTo>
                  <a:cubicBezTo>
                    <a:pt x="6383" y="11324"/>
                    <a:pt x="6399" y="11437"/>
                    <a:pt x="6465" y="11525"/>
                  </a:cubicBezTo>
                  <a:lnTo>
                    <a:pt x="6888" y="12089"/>
                  </a:lnTo>
                  <a:cubicBezTo>
                    <a:pt x="6893" y="12095"/>
                    <a:pt x="6894" y="12100"/>
                    <a:pt x="6893" y="12106"/>
                  </a:cubicBezTo>
                  <a:cubicBezTo>
                    <a:pt x="6891" y="12113"/>
                    <a:pt x="6888" y="12117"/>
                    <a:pt x="6882" y="12120"/>
                  </a:cubicBezTo>
                  <a:lnTo>
                    <a:pt x="5070" y="13274"/>
                  </a:lnTo>
                  <a:lnTo>
                    <a:pt x="5735" y="11055"/>
                  </a:lnTo>
                  <a:cubicBezTo>
                    <a:pt x="5805" y="11099"/>
                    <a:pt x="5884" y="11122"/>
                    <a:pt x="5963" y="11122"/>
                  </a:cubicBezTo>
                  <a:cubicBezTo>
                    <a:pt x="6006" y="11122"/>
                    <a:pt x="6049" y="11115"/>
                    <a:pt x="6091" y="11103"/>
                  </a:cubicBezTo>
                  <a:cubicBezTo>
                    <a:pt x="6215" y="11063"/>
                    <a:pt x="6314" y="10972"/>
                    <a:pt x="6363" y="10851"/>
                  </a:cubicBezTo>
                  <a:lnTo>
                    <a:pt x="7110" y="8981"/>
                  </a:lnTo>
                  <a:close/>
                  <a:moveTo>
                    <a:pt x="7651" y="8998"/>
                  </a:moveTo>
                  <a:cubicBezTo>
                    <a:pt x="8427" y="9109"/>
                    <a:pt x="9024" y="9777"/>
                    <a:pt x="9024" y="10582"/>
                  </a:cubicBezTo>
                  <a:lnTo>
                    <a:pt x="9024" y="13289"/>
                  </a:lnTo>
                  <a:cubicBezTo>
                    <a:pt x="9024" y="13426"/>
                    <a:pt x="8914" y="13536"/>
                    <a:pt x="8777" y="13536"/>
                  </a:cubicBezTo>
                  <a:lnTo>
                    <a:pt x="5417" y="13536"/>
                  </a:lnTo>
                  <a:lnTo>
                    <a:pt x="7102" y="12464"/>
                  </a:lnTo>
                  <a:cubicBezTo>
                    <a:pt x="7203" y="12401"/>
                    <a:pt x="7272" y="12296"/>
                    <a:pt x="7294" y="12179"/>
                  </a:cubicBezTo>
                  <a:cubicBezTo>
                    <a:pt x="7315" y="12062"/>
                    <a:pt x="7287" y="11940"/>
                    <a:pt x="7215" y="11844"/>
                  </a:cubicBezTo>
                  <a:lnTo>
                    <a:pt x="6879" y="11396"/>
                  </a:lnTo>
                  <a:lnTo>
                    <a:pt x="7489" y="11274"/>
                  </a:lnTo>
                  <a:cubicBezTo>
                    <a:pt x="7706" y="11230"/>
                    <a:pt x="7854" y="11031"/>
                    <a:pt x="7831" y="10810"/>
                  </a:cubicBezTo>
                  <a:lnTo>
                    <a:pt x="7651" y="8998"/>
                  </a:lnTo>
                  <a:close/>
                  <a:moveTo>
                    <a:pt x="4716" y="0"/>
                  </a:moveTo>
                  <a:cubicBezTo>
                    <a:pt x="4072" y="0"/>
                    <a:pt x="3506" y="388"/>
                    <a:pt x="3270" y="978"/>
                  </a:cubicBezTo>
                  <a:cubicBezTo>
                    <a:pt x="3113" y="1022"/>
                    <a:pt x="2961" y="1085"/>
                    <a:pt x="2819" y="1166"/>
                  </a:cubicBezTo>
                  <a:cubicBezTo>
                    <a:pt x="2721" y="1221"/>
                    <a:pt x="2687" y="1346"/>
                    <a:pt x="2742" y="1444"/>
                  </a:cubicBezTo>
                  <a:cubicBezTo>
                    <a:pt x="2780" y="1510"/>
                    <a:pt x="2850" y="1547"/>
                    <a:pt x="2921" y="1547"/>
                  </a:cubicBezTo>
                  <a:cubicBezTo>
                    <a:pt x="2955" y="1547"/>
                    <a:pt x="2990" y="1539"/>
                    <a:pt x="3022" y="1521"/>
                  </a:cubicBezTo>
                  <a:cubicBezTo>
                    <a:pt x="3262" y="1383"/>
                    <a:pt x="3536" y="1311"/>
                    <a:pt x="3813" y="1311"/>
                  </a:cubicBezTo>
                  <a:lnTo>
                    <a:pt x="5619" y="1311"/>
                  </a:lnTo>
                  <a:cubicBezTo>
                    <a:pt x="6501" y="1311"/>
                    <a:pt x="7219" y="2029"/>
                    <a:pt x="7219" y="2912"/>
                  </a:cubicBezTo>
                  <a:lnTo>
                    <a:pt x="7219" y="3609"/>
                  </a:lnTo>
                  <a:lnTo>
                    <a:pt x="6521" y="3609"/>
                  </a:lnTo>
                  <a:cubicBezTo>
                    <a:pt x="6145" y="3609"/>
                    <a:pt x="5838" y="3311"/>
                    <a:pt x="5824" y="2938"/>
                  </a:cubicBezTo>
                  <a:cubicBezTo>
                    <a:pt x="5873" y="2787"/>
                    <a:pt x="5898" y="2627"/>
                    <a:pt x="5898" y="2460"/>
                  </a:cubicBezTo>
                  <a:cubicBezTo>
                    <a:pt x="5898" y="2347"/>
                    <a:pt x="5807" y="2256"/>
                    <a:pt x="5694" y="2256"/>
                  </a:cubicBezTo>
                  <a:cubicBezTo>
                    <a:pt x="5582" y="2256"/>
                    <a:pt x="5490" y="2347"/>
                    <a:pt x="5490" y="2460"/>
                  </a:cubicBezTo>
                  <a:cubicBezTo>
                    <a:pt x="5490" y="3094"/>
                    <a:pt x="4974" y="3609"/>
                    <a:pt x="4341" y="3609"/>
                  </a:cubicBezTo>
                  <a:lnTo>
                    <a:pt x="2213" y="3609"/>
                  </a:lnTo>
                  <a:lnTo>
                    <a:pt x="2213" y="2912"/>
                  </a:lnTo>
                  <a:cubicBezTo>
                    <a:pt x="2213" y="2632"/>
                    <a:pt x="2286" y="2358"/>
                    <a:pt x="2423" y="2118"/>
                  </a:cubicBezTo>
                  <a:cubicBezTo>
                    <a:pt x="2479" y="2020"/>
                    <a:pt x="2445" y="1895"/>
                    <a:pt x="2347" y="1840"/>
                  </a:cubicBezTo>
                  <a:cubicBezTo>
                    <a:pt x="2315" y="1821"/>
                    <a:pt x="2280" y="1813"/>
                    <a:pt x="2246" y="1813"/>
                  </a:cubicBezTo>
                  <a:cubicBezTo>
                    <a:pt x="2175" y="1813"/>
                    <a:pt x="2106" y="1850"/>
                    <a:pt x="2068" y="1915"/>
                  </a:cubicBezTo>
                  <a:cubicBezTo>
                    <a:pt x="1896" y="2217"/>
                    <a:pt x="1805" y="2561"/>
                    <a:pt x="1805" y="2912"/>
                  </a:cubicBezTo>
                  <a:lnTo>
                    <a:pt x="1805" y="3642"/>
                  </a:lnTo>
                  <a:cubicBezTo>
                    <a:pt x="1543" y="3729"/>
                    <a:pt x="1354" y="3975"/>
                    <a:pt x="1354" y="4265"/>
                  </a:cubicBezTo>
                  <a:lnTo>
                    <a:pt x="1354" y="5167"/>
                  </a:lnTo>
                  <a:cubicBezTo>
                    <a:pt x="1354" y="5389"/>
                    <a:pt x="1464" y="5586"/>
                    <a:pt x="1634" y="5705"/>
                  </a:cubicBezTo>
                  <a:lnTo>
                    <a:pt x="1414" y="5926"/>
                  </a:lnTo>
                  <a:cubicBezTo>
                    <a:pt x="1375" y="5964"/>
                    <a:pt x="1354" y="6016"/>
                    <a:pt x="1354" y="6070"/>
                  </a:cubicBezTo>
                  <a:cubicBezTo>
                    <a:pt x="1354" y="7109"/>
                    <a:pt x="2146" y="7966"/>
                    <a:pt x="3158" y="8068"/>
                  </a:cubicBezTo>
                  <a:lnTo>
                    <a:pt x="3158" y="8198"/>
                  </a:lnTo>
                  <a:lnTo>
                    <a:pt x="2412" y="8573"/>
                  </a:lnTo>
                  <a:lnTo>
                    <a:pt x="2005" y="8573"/>
                  </a:lnTo>
                  <a:cubicBezTo>
                    <a:pt x="898" y="8576"/>
                    <a:pt x="0" y="9476"/>
                    <a:pt x="0" y="10582"/>
                  </a:cubicBezTo>
                  <a:lnTo>
                    <a:pt x="0" y="13289"/>
                  </a:lnTo>
                  <a:cubicBezTo>
                    <a:pt x="0" y="13651"/>
                    <a:pt x="293" y="13945"/>
                    <a:pt x="655" y="13945"/>
                  </a:cubicBezTo>
                  <a:lnTo>
                    <a:pt x="993" y="13945"/>
                  </a:lnTo>
                  <a:cubicBezTo>
                    <a:pt x="1106" y="13945"/>
                    <a:pt x="1197" y="13854"/>
                    <a:pt x="1197" y="13741"/>
                  </a:cubicBezTo>
                  <a:cubicBezTo>
                    <a:pt x="1197" y="13629"/>
                    <a:pt x="1106" y="13536"/>
                    <a:pt x="993" y="13536"/>
                  </a:cubicBezTo>
                  <a:lnTo>
                    <a:pt x="655" y="13536"/>
                  </a:lnTo>
                  <a:cubicBezTo>
                    <a:pt x="519" y="13536"/>
                    <a:pt x="408" y="13426"/>
                    <a:pt x="408" y="13289"/>
                  </a:cubicBezTo>
                  <a:lnTo>
                    <a:pt x="408" y="10582"/>
                  </a:lnTo>
                  <a:cubicBezTo>
                    <a:pt x="408" y="9777"/>
                    <a:pt x="1007" y="9109"/>
                    <a:pt x="1781" y="8998"/>
                  </a:cubicBezTo>
                  <a:lnTo>
                    <a:pt x="1781" y="8998"/>
                  </a:lnTo>
                  <a:lnTo>
                    <a:pt x="1601" y="10810"/>
                  </a:lnTo>
                  <a:cubicBezTo>
                    <a:pt x="1578" y="11031"/>
                    <a:pt x="1726" y="11230"/>
                    <a:pt x="1943" y="11274"/>
                  </a:cubicBezTo>
                  <a:lnTo>
                    <a:pt x="2553" y="11396"/>
                  </a:lnTo>
                  <a:lnTo>
                    <a:pt x="2217" y="11844"/>
                  </a:lnTo>
                  <a:cubicBezTo>
                    <a:pt x="2145" y="11940"/>
                    <a:pt x="2117" y="12062"/>
                    <a:pt x="2138" y="12179"/>
                  </a:cubicBezTo>
                  <a:cubicBezTo>
                    <a:pt x="2160" y="12296"/>
                    <a:pt x="2230" y="12401"/>
                    <a:pt x="2330" y="12464"/>
                  </a:cubicBezTo>
                  <a:lnTo>
                    <a:pt x="4015" y="13536"/>
                  </a:lnTo>
                  <a:lnTo>
                    <a:pt x="1947" y="13536"/>
                  </a:lnTo>
                  <a:cubicBezTo>
                    <a:pt x="1834" y="13536"/>
                    <a:pt x="1743" y="13629"/>
                    <a:pt x="1743" y="13741"/>
                  </a:cubicBezTo>
                  <a:cubicBezTo>
                    <a:pt x="1743" y="13854"/>
                    <a:pt x="1834" y="13945"/>
                    <a:pt x="1947" y="13945"/>
                  </a:cubicBezTo>
                  <a:lnTo>
                    <a:pt x="8777" y="13945"/>
                  </a:lnTo>
                  <a:cubicBezTo>
                    <a:pt x="9139" y="13945"/>
                    <a:pt x="9433" y="13651"/>
                    <a:pt x="9433" y="13289"/>
                  </a:cubicBezTo>
                  <a:lnTo>
                    <a:pt x="9433" y="10582"/>
                  </a:lnTo>
                  <a:cubicBezTo>
                    <a:pt x="9433" y="9475"/>
                    <a:pt x="8533" y="8575"/>
                    <a:pt x="7426" y="8573"/>
                  </a:cubicBezTo>
                  <a:lnTo>
                    <a:pt x="7021" y="8573"/>
                  </a:lnTo>
                  <a:lnTo>
                    <a:pt x="6274" y="8198"/>
                  </a:lnTo>
                  <a:lnTo>
                    <a:pt x="6274" y="8068"/>
                  </a:lnTo>
                  <a:cubicBezTo>
                    <a:pt x="7286" y="7966"/>
                    <a:pt x="8079" y="7109"/>
                    <a:pt x="8079" y="6070"/>
                  </a:cubicBezTo>
                  <a:cubicBezTo>
                    <a:pt x="8079" y="6016"/>
                    <a:pt x="8058" y="5964"/>
                    <a:pt x="8020" y="5926"/>
                  </a:cubicBezTo>
                  <a:lnTo>
                    <a:pt x="7799" y="5705"/>
                  </a:lnTo>
                  <a:cubicBezTo>
                    <a:pt x="7968" y="5586"/>
                    <a:pt x="8079" y="5389"/>
                    <a:pt x="8079" y="5167"/>
                  </a:cubicBezTo>
                  <a:lnTo>
                    <a:pt x="8079" y="4265"/>
                  </a:lnTo>
                  <a:cubicBezTo>
                    <a:pt x="8079" y="3975"/>
                    <a:pt x="7890" y="3729"/>
                    <a:pt x="7627" y="3642"/>
                  </a:cubicBezTo>
                  <a:lnTo>
                    <a:pt x="7627" y="2912"/>
                  </a:lnTo>
                  <a:cubicBezTo>
                    <a:pt x="7627" y="1992"/>
                    <a:pt x="7006" y="1215"/>
                    <a:pt x="6162" y="978"/>
                  </a:cubicBezTo>
                  <a:cubicBezTo>
                    <a:pt x="5927" y="388"/>
                    <a:pt x="5360" y="0"/>
                    <a:pt x="4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599" name="Google Shape;3599;p65"/>
            <p:cNvSpPr/>
            <p:nvPr/>
          </p:nvSpPr>
          <p:spPr>
            <a:xfrm>
              <a:off x="2641800" y="2238500"/>
              <a:ext cx="10250" cy="15850"/>
            </a:xfrm>
            <a:custGeom>
              <a:rect b="b" l="l" r="r" t="t"/>
              <a:pathLst>
                <a:path extrusionOk="0" h="634" w="410">
                  <a:moveTo>
                    <a:pt x="204" y="0"/>
                  </a:moveTo>
                  <a:cubicBezTo>
                    <a:pt x="92" y="0"/>
                    <a:pt x="0" y="92"/>
                    <a:pt x="0" y="204"/>
                  </a:cubicBezTo>
                  <a:lnTo>
                    <a:pt x="0" y="430"/>
                  </a:lnTo>
                  <a:cubicBezTo>
                    <a:pt x="0" y="542"/>
                    <a:pt x="92" y="634"/>
                    <a:pt x="204" y="634"/>
                  </a:cubicBezTo>
                  <a:cubicBezTo>
                    <a:pt x="318" y="634"/>
                    <a:pt x="409" y="542"/>
                    <a:pt x="409" y="430"/>
                  </a:cubicBezTo>
                  <a:lnTo>
                    <a:pt x="409" y="204"/>
                  </a:lnTo>
                  <a:cubicBezTo>
                    <a:pt x="409" y="92"/>
                    <a:pt x="31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0" name="Google Shape;3600;p65"/>
            <p:cNvSpPr/>
            <p:nvPr/>
          </p:nvSpPr>
          <p:spPr>
            <a:xfrm>
              <a:off x="2686925" y="2238500"/>
              <a:ext cx="10225" cy="15850"/>
            </a:xfrm>
            <a:custGeom>
              <a:rect b="b" l="l" r="r" t="t"/>
              <a:pathLst>
                <a:path extrusionOk="0" h="634" w="409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lnTo>
                    <a:pt x="1" y="430"/>
                  </a:lnTo>
                  <a:cubicBezTo>
                    <a:pt x="1" y="542"/>
                    <a:pt x="92" y="634"/>
                    <a:pt x="205" y="634"/>
                  </a:cubicBezTo>
                  <a:cubicBezTo>
                    <a:pt x="318" y="634"/>
                    <a:pt x="409" y="542"/>
                    <a:pt x="409" y="430"/>
                  </a:cubicBezTo>
                  <a:lnTo>
                    <a:pt x="409" y="204"/>
                  </a:lnTo>
                  <a:cubicBezTo>
                    <a:pt x="409" y="92"/>
                    <a:pt x="318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1" name="Google Shape;3601;p65"/>
            <p:cNvSpPr/>
            <p:nvPr/>
          </p:nvSpPr>
          <p:spPr>
            <a:xfrm>
              <a:off x="2653850" y="2266700"/>
              <a:ext cx="31250" cy="15875"/>
            </a:xfrm>
            <a:custGeom>
              <a:rect b="b" l="l" r="r" t="t"/>
              <a:pathLst>
                <a:path extrusionOk="0" h="635" w="1250">
                  <a:moveTo>
                    <a:pt x="235" y="0"/>
                  </a:moveTo>
                  <a:cubicBezTo>
                    <a:pt x="200" y="0"/>
                    <a:pt x="165" y="9"/>
                    <a:pt x="132" y="28"/>
                  </a:cubicBezTo>
                  <a:cubicBezTo>
                    <a:pt x="34" y="84"/>
                    <a:pt x="1" y="209"/>
                    <a:pt x="58" y="307"/>
                  </a:cubicBezTo>
                  <a:cubicBezTo>
                    <a:pt x="175" y="509"/>
                    <a:pt x="392" y="634"/>
                    <a:pt x="625" y="634"/>
                  </a:cubicBezTo>
                  <a:cubicBezTo>
                    <a:pt x="858" y="634"/>
                    <a:pt x="1076" y="509"/>
                    <a:pt x="1193" y="307"/>
                  </a:cubicBezTo>
                  <a:cubicBezTo>
                    <a:pt x="1249" y="209"/>
                    <a:pt x="1216" y="84"/>
                    <a:pt x="1119" y="28"/>
                  </a:cubicBezTo>
                  <a:cubicBezTo>
                    <a:pt x="1086" y="9"/>
                    <a:pt x="1051" y="0"/>
                    <a:pt x="1016" y="0"/>
                  </a:cubicBezTo>
                  <a:cubicBezTo>
                    <a:pt x="945" y="0"/>
                    <a:pt x="877" y="36"/>
                    <a:pt x="839" y="102"/>
                  </a:cubicBezTo>
                  <a:cubicBezTo>
                    <a:pt x="795" y="179"/>
                    <a:pt x="713" y="226"/>
                    <a:pt x="625" y="226"/>
                  </a:cubicBezTo>
                  <a:cubicBezTo>
                    <a:pt x="537" y="226"/>
                    <a:pt x="456" y="179"/>
                    <a:pt x="411" y="102"/>
                  </a:cubicBezTo>
                  <a:cubicBezTo>
                    <a:pt x="373" y="36"/>
                    <a:pt x="305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602" name="Google Shape;3602;p65"/>
          <p:cNvGrpSpPr/>
          <p:nvPr/>
        </p:nvGrpSpPr>
        <p:grpSpPr>
          <a:xfrm>
            <a:off x="1299580" y="1580206"/>
            <a:ext cx="528849" cy="479916"/>
            <a:chOff x="4780000" y="3239350"/>
            <a:chExt cx="303500" cy="348675"/>
          </a:xfrm>
        </p:grpSpPr>
        <p:sp>
          <p:nvSpPr>
            <p:cNvPr id="3603" name="Google Shape;3603;p65"/>
            <p:cNvSpPr/>
            <p:nvPr/>
          </p:nvSpPr>
          <p:spPr>
            <a:xfrm>
              <a:off x="4960350" y="3496075"/>
              <a:ext cx="78225" cy="60850"/>
            </a:xfrm>
            <a:custGeom>
              <a:rect b="b" l="l" r="r" t="t"/>
              <a:pathLst>
                <a:path extrusionOk="0" h="2434" w="3129">
                  <a:moveTo>
                    <a:pt x="2390" y="408"/>
                  </a:moveTo>
                  <a:cubicBezTo>
                    <a:pt x="2396" y="408"/>
                    <a:pt x="2402" y="411"/>
                    <a:pt x="2407" y="415"/>
                  </a:cubicBezTo>
                  <a:lnTo>
                    <a:pt x="2708" y="752"/>
                  </a:lnTo>
                  <a:cubicBezTo>
                    <a:pt x="2711" y="756"/>
                    <a:pt x="2713" y="762"/>
                    <a:pt x="2713" y="768"/>
                  </a:cubicBezTo>
                  <a:cubicBezTo>
                    <a:pt x="2713" y="773"/>
                    <a:pt x="2710" y="779"/>
                    <a:pt x="2705" y="782"/>
                  </a:cubicBezTo>
                  <a:lnTo>
                    <a:pt x="1333" y="1996"/>
                  </a:lnTo>
                  <a:lnTo>
                    <a:pt x="423" y="1225"/>
                  </a:lnTo>
                  <a:cubicBezTo>
                    <a:pt x="417" y="1221"/>
                    <a:pt x="416" y="1216"/>
                    <a:pt x="416" y="1211"/>
                  </a:cubicBezTo>
                  <a:cubicBezTo>
                    <a:pt x="416" y="1204"/>
                    <a:pt x="417" y="1198"/>
                    <a:pt x="422" y="1195"/>
                  </a:cubicBezTo>
                  <a:lnTo>
                    <a:pt x="732" y="855"/>
                  </a:lnTo>
                  <a:cubicBezTo>
                    <a:pt x="737" y="850"/>
                    <a:pt x="743" y="848"/>
                    <a:pt x="749" y="848"/>
                  </a:cubicBezTo>
                  <a:cubicBezTo>
                    <a:pt x="752" y="848"/>
                    <a:pt x="756" y="849"/>
                    <a:pt x="760" y="851"/>
                  </a:cubicBezTo>
                  <a:lnTo>
                    <a:pt x="1143" y="1153"/>
                  </a:lnTo>
                  <a:cubicBezTo>
                    <a:pt x="1143" y="1154"/>
                    <a:pt x="1143" y="1154"/>
                    <a:pt x="1144" y="1155"/>
                  </a:cubicBezTo>
                  <a:cubicBezTo>
                    <a:pt x="1202" y="1199"/>
                    <a:pt x="1270" y="1221"/>
                    <a:pt x="1338" y="1221"/>
                  </a:cubicBezTo>
                  <a:cubicBezTo>
                    <a:pt x="1413" y="1221"/>
                    <a:pt x="1488" y="1195"/>
                    <a:pt x="1547" y="1142"/>
                  </a:cubicBezTo>
                  <a:lnTo>
                    <a:pt x="2377" y="414"/>
                  </a:lnTo>
                  <a:cubicBezTo>
                    <a:pt x="2381" y="410"/>
                    <a:pt x="2385" y="408"/>
                    <a:pt x="2390" y="408"/>
                  </a:cubicBezTo>
                  <a:close/>
                  <a:moveTo>
                    <a:pt x="2389" y="0"/>
                  </a:moveTo>
                  <a:cubicBezTo>
                    <a:pt x="2289" y="0"/>
                    <a:pt x="2188" y="35"/>
                    <a:pt x="2107" y="106"/>
                  </a:cubicBezTo>
                  <a:lnTo>
                    <a:pt x="1335" y="785"/>
                  </a:lnTo>
                  <a:lnTo>
                    <a:pt x="1011" y="530"/>
                  </a:lnTo>
                  <a:cubicBezTo>
                    <a:pt x="1011" y="529"/>
                    <a:pt x="1011" y="529"/>
                    <a:pt x="1009" y="528"/>
                  </a:cubicBezTo>
                  <a:cubicBezTo>
                    <a:pt x="931" y="467"/>
                    <a:pt x="839" y="438"/>
                    <a:pt x="748" y="438"/>
                  </a:cubicBezTo>
                  <a:cubicBezTo>
                    <a:pt x="631" y="438"/>
                    <a:pt x="516" y="486"/>
                    <a:pt x="431" y="578"/>
                  </a:cubicBezTo>
                  <a:lnTo>
                    <a:pt x="119" y="919"/>
                  </a:lnTo>
                  <a:cubicBezTo>
                    <a:pt x="40" y="1006"/>
                    <a:pt x="0" y="1118"/>
                    <a:pt x="8" y="1237"/>
                  </a:cubicBezTo>
                  <a:cubicBezTo>
                    <a:pt x="16" y="1354"/>
                    <a:pt x="68" y="1461"/>
                    <a:pt x="158" y="1536"/>
                  </a:cubicBezTo>
                  <a:lnTo>
                    <a:pt x="1130" y="2359"/>
                  </a:lnTo>
                  <a:cubicBezTo>
                    <a:pt x="1188" y="2409"/>
                    <a:pt x="1262" y="2434"/>
                    <a:pt x="1335" y="2434"/>
                  </a:cubicBezTo>
                  <a:cubicBezTo>
                    <a:pt x="1409" y="2434"/>
                    <a:pt x="1485" y="2408"/>
                    <a:pt x="1545" y="2355"/>
                  </a:cubicBezTo>
                  <a:lnTo>
                    <a:pt x="2976" y="1089"/>
                  </a:lnTo>
                  <a:cubicBezTo>
                    <a:pt x="3063" y="1012"/>
                    <a:pt x="3113" y="906"/>
                    <a:pt x="3121" y="791"/>
                  </a:cubicBezTo>
                  <a:cubicBezTo>
                    <a:pt x="3128" y="676"/>
                    <a:pt x="3089" y="566"/>
                    <a:pt x="3012" y="480"/>
                  </a:cubicBezTo>
                  <a:lnTo>
                    <a:pt x="2711" y="143"/>
                  </a:lnTo>
                  <a:cubicBezTo>
                    <a:pt x="2626" y="48"/>
                    <a:pt x="2508" y="0"/>
                    <a:pt x="2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4" name="Google Shape;3604;p65"/>
            <p:cNvSpPr/>
            <p:nvPr/>
          </p:nvSpPr>
          <p:spPr>
            <a:xfrm>
              <a:off x="4780000" y="3239350"/>
              <a:ext cx="280975" cy="348675"/>
            </a:xfrm>
            <a:custGeom>
              <a:rect b="b" l="l" r="r" t="t"/>
              <a:pathLst>
                <a:path extrusionOk="0" h="13947" w="11239">
                  <a:moveTo>
                    <a:pt x="6318" y="2215"/>
                  </a:moveTo>
                  <a:lnTo>
                    <a:pt x="6318" y="2708"/>
                  </a:lnTo>
                  <a:lnTo>
                    <a:pt x="3130" y="2708"/>
                  </a:lnTo>
                  <a:cubicBezTo>
                    <a:pt x="3123" y="2708"/>
                    <a:pt x="3116" y="2703"/>
                    <a:pt x="3116" y="2695"/>
                  </a:cubicBezTo>
                  <a:lnTo>
                    <a:pt x="3116" y="2228"/>
                  </a:lnTo>
                  <a:cubicBezTo>
                    <a:pt x="3116" y="2220"/>
                    <a:pt x="3123" y="2215"/>
                    <a:pt x="3130" y="2215"/>
                  </a:cubicBezTo>
                  <a:close/>
                  <a:moveTo>
                    <a:pt x="6726" y="1602"/>
                  </a:moveTo>
                  <a:lnTo>
                    <a:pt x="8736" y="3611"/>
                  </a:lnTo>
                  <a:lnTo>
                    <a:pt x="6974" y="3611"/>
                  </a:lnTo>
                  <a:cubicBezTo>
                    <a:pt x="6837" y="3611"/>
                    <a:pt x="6726" y="3501"/>
                    <a:pt x="6726" y="3364"/>
                  </a:cubicBezTo>
                  <a:lnTo>
                    <a:pt x="6726" y="1602"/>
                  </a:lnTo>
                  <a:close/>
                  <a:moveTo>
                    <a:pt x="9682" y="410"/>
                  </a:moveTo>
                  <a:cubicBezTo>
                    <a:pt x="9817" y="410"/>
                    <a:pt x="9927" y="521"/>
                    <a:pt x="9927" y="657"/>
                  </a:cubicBezTo>
                  <a:lnTo>
                    <a:pt x="9927" y="9311"/>
                  </a:lnTo>
                  <a:cubicBezTo>
                    <a:pt x="9772" y="9229"/>
                    <a:pt x="9606" y="9162"/>
                    <a:pt x="9434" y="9115"/>
                  </a:cubicBezTo>
                  <a:lnTo>
                    <a:pt x="9434" y="3815"/>
                  </a:lnTo>
                  <a:lnTo>
                    <a:pt x="9434" y="3814"/>
                  </a:lnTo>
                  <a:cubicBezTo>
                    <a:pt x="9434" y="3761"/>
                    <a:pt x="9412" y="3709"/>
                    <a:pt x="9373" y="3671"/>
                  </a:cubicBezTo>
                  <a:lnTo>
                    <a:pt x="6667" y="964"/>
                  </a:lnTo>
                  <a:cubicBezTo>
                    <a:pt x="6628" y="925"/>
                    <a:pt x="6576" y="905"/>
                    <a:pt x="6523" y="904"/>
                  </a:cubicBezTo>
                  <a:lnTo>
                    <a:pt x="1762" y="904"/>
                  </a:lnTo>
                  <a:lnTo>
                    <a:pt x="1762" y="657"/>
                  </a:lnTo>
                  <a:cubicBezTo>
                    <a:pt x="1762" y="521"/>
                    <a:pt x="1874" y="410"/>
                    <a:pt x="2010" y="410"/>
                  </a:cubicBezTo>
                  <a:close/>
                  <a:moveTo>
                    <a:pt x="2010" y="1"/>
                  </a:moveTo>
                  <a:cubicBezTo>
                    <a:pt x="1649" y="1"/>
                    <a:pt x="1354" y="295"/>
                    <a:pt x="1354" y="657"/>
                  </a:cubicBezTo>
                  <a:lnTo>
                    <a:pt x="1354" y="904"/>
                  </a:lnTo>
                  <a:lnTo>
                    <a:pt x="656" y="904"/>
                  </a:lnTo>
                  <a:cubicBezTo>
                    <a:pt x="295" y="904"/>
                    <a:pt x="1" y="1198"/>
                    <a:pt x="1" y="1559"/>
                  </a:cubicBezTo>
                  <a:lnTo>
                    <a:pt x="1" y="1985"/>
                  </a:lnTo>
                  <a:cubicBezTo>
                    <a:pt x="1" y="2097"/>
                    <a:pt x="92" y="2189"/>
                    <a:pt x="205" y="2189"/>
                  </a:cubicBezTo>
                  <a:cubicBezTo>
                    <a:pt x="317" y="2189"/>
                    <a:pt x="409" y="2097"/>
                    <a:pt x="409" y="1985"/>
                  </a:cubicBezTo>
                  <a:lnTo>
                    <a:pt x="409" y="1559"/>
                  </a:lnTo>
                  <a:cubicBezTo>
                    <a:pt x="409" y="1423"/>
                    <a:pt x="520" y="1312"/>
                    <a:pt x="656" y="1312"/>
                  </a:cubicBezTo>
                  <a:lnTo>
                    <a:pt x="6318" y="1312"/>
                  </a:lnTo>
                  <a:lnTo>
                    <a:pt x="6318" y="1807"/>
                  </a:lnTo>
                  <a:lnTo>
                    <a:pt x="3130" y="1807"/>
                  </a:lnTo>
                  <a:cubicBezTo>
                    <a:pt x="2897" y="1807"/>
                    <a:pt x="2708" y="1996"/>
                    <a:pt x="2708" y="2228"/>
                  </a:cubicBezTo>
                  <a:lnTo>
                    <a:pt x="2708" y="2695"/>
                  </a:lnTo>
                  <a:cubicBezTo>
                    <a:pt x="2708" y="2928"/>
                    <a:pt x="2897" y="3118"/>
                    <a:pt x="3130" y="3118"/>
                  </a:cubicBezTo>
                  <a:lnTo>
                    <a:pt x="6318" y="3118"/>
                  </a:lnTo>
                  <a:lnTo>
                    <a:pt x="6318" y="3364"/>
                  </a:lnTo>
                  <a:cubicBezTo>
                    <a:pt x="6318" y="3726"/>
                    <a:pt x="6611" y="4019"/>
                    <a:pt x="6974" y="4019"/>
                  </a:cubicBezTo>
                  <a:lnTo>
                    <a:pt x="9026" y="4019"/>
                  </a:lnTo>
                  <a:lnTo>
                    <a:pt x="9026" y="9038"/>
                  </a:lnTo>
                  <a:cubicBezTo>
                    <a:pt x="8944" y="9030"/>
                    <a:pt x="8862" y="9026"/>
                    <a:pt x="8778" y="9026"/>
                  </a:cubicBezTo>
                  <a:cubicBezTo>
                    <a:pt x="8296" y="9026"/>
                    <a:pt x="7829" y="9166"/>
                    <a:pt x="7428" y="9429"/>
                  </a:cubicBezTo>
                  <a:cubicBezTo>
                    <a:pt x="7333" y="9491"/>
                    <a:pt x="7309" y="9618"/>
                    <a:pt x="7371" y="9712"/>
                  </a:cubicBezTo>
                  <a:cubicBezTo>
                    <a:pt x="7410" y="9771"/>
                    <a:pt x="7475" y="9804"/>
                    <a:pt x="7540" y="9804"/>
                  </a:cubicBezTo>
                  <a:cubicBezTo>
                    <a:pt x="7579" y="9804"/>
                    <a:pt x="7618" y="9793"/>
                    <a:pt x="7653" y="9770"/>
                  </a:cubicBezTo>
                  <a:cubicBezTo>
                    <a:pt x="7986" y="9550"/>
                    <a:pt x="8375" y="9434"/>
                    <a:pt x="8778" y="9434"/>
                  </a:cubicBezTo>
                  <a:cubicBezTo>
                    <a:pt x="9910" y="9434"/>
                    <a:pt x="10831" y="10355"/>
                    <a:pt x="10831" y="11486"/>
                  </a:cubicBezTo>
                  <a:cubicBezTo>
                    <a:pt x="10831" y="12618"/>
                    <a:pt x="9910" y="13538"/>
                    <a:pt x="8778" y="13538"/>
                  </a:cubicBezTo>
                  <a:cubicBezTo>
                    <a:pt x="7647" y="13538"/>
                    <a:pt x="6726" y="12618"/>
                    <a:pt x="6726" y="11486"/>
                  </a:cubicBezTo>
                  <a:cubicBezTo>
                    <a:pt x="6726" y="11095"/>
                    <a:pt x="6837" y="10717"/>
                    <a:pt x="7044" y="10389"/>
                  </a:cubicBezTo>
                  <a:cubicBezTo>
                    <a:pt x="7104" y="10293"/>
                    <a:pt x="7076" y="10167"/>
                    <a:pt x="6982" y="10107"/>
                  </a:cubicBezTo>
                  <a:cubicBezTo>
                    <a:pt x="6948" y="10085"/>
                    <a:pt x="6910" y="10075"/>
                    <a:pt x="6872" y="10075"/>
                  </a:cubicBezTo>
                  <a:cubicBezTo>
                    <a:pt x="6805" y="10075"/>
                    <a:pt x="6739" y="10108"/>
                    <a:pt x="6700" y="10170"/>
                  </a:cubicBezTo>
                  <a:cubicBezTo>
                    <a:pt x="6450" y="10563"/>
                    <a:pt x="6318" y="11019"/>
                    <a:pt x="6318" y="11486"/>
                  </a:cubicBezTo>
                  <a:cubicBezTo>
                    <a:pt x="6318" y="12097"/>
                    <a:pt x="6543" y="12656"/>
                    <a:pt x="6910" y="13087"/>
                  </a:cubicBezTo>
                  <a:lnTo>
                    <a:pt x="656" y="13087"/>
                  </a:lnTo>
                  <a:cubicBezTo>
                    <a:pt x="520" y="13087"/>
                    <a:pt x="409" y="12977"/>
                    <a:pt x="409" y="12840"/>
                  </a:cubicBezTo>
                  <a:lnTo>
                    <a:pt x="409" y="2938"/>
                  </a:lnTo>
                  <a:cubicBezTo>
                    <a:pt x="409" y="2826"/>
                    <a:pt x="317" y="2734"/>
                    <a:pt x="205" y="2734"/>
                  </a:cubicBezTo>
                  <a:cubicBezTo>
                    <a:pt x="92" y="2734"/>
                    <a:pt x="1" y="2826"/>
                    <a:pt x="1" y="2938"/>
                  </a:cubicBezTo>
                  <a:lnTo>
                    <a:pt x="1" y="12840"/>
                  </a:lnTo>
                  <a:cubicBezTo>
                    <a:pt x="1" y="13201"/>
                    <a:pt x="295" y="13495"/>
                    <a:pt x="656" y="13495"/>
                  </a:cubicBezTo>
                  <a:lnTo>
                    <a:pt x="7360" y="13495"/>
                  </a:lnTo>
                  <a:cubicBezTo>
                    <a:pt x="7761" y="13779"/>
                    <a:pt x="8250" y="13947"/>
                    <a:pt x="8778" y="13947"/>
                  </a:cubicBezTo>
                  <a:cubicBezTo>
                    <a:pt x="10134" y="13947"/>
                    <a:pt x="11238" y="12842"/>
                    <a:pt x="11238" y="11486"/>
                  </a:cubicBezTo>
                  <a:cubicBezTo>
                    <a:pt x="11238" y="10720"/>
                    <a:pt x="10888" y="10035"/>
                    <a:pt x="10337" y="9583"/>
                  </a:cubicBezTo>
                  <a:lnTo>
                    <a:pt x="10337" y="657"/>
                  </a:lnTo>
                  <a:cubicBezTo>
                    <a:pt x="10337" y="295"/>
                    <a:pt x="10042" y="1"/>
                    <a:pt x="9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5" name="Google Shape;3605;p65"/>
            <p:cNvSpPr/>
            <p:nvPr/>
          </p:nvSpPr>
          <p:spPr>
            <a:xfrm>
              <a:off x="4808200" y="3487550"/>
              <a:ext cx="66650" cy="66650"/>
            </a:xfrm>
            <a:custGeom>
              <a:rect b="b" l="l" r="r" t="t"/>
              <a:pathLst>
                <a:path extrusionOk="0" h="2666" w="2666">
                  <a:moveTo>
                    <a:pt x="2243" y="409"/>
                  </a:moveTo>
                  <a:cubicBezTo>
                    <a:pt x="2251" y="409"/>
                    <a:pt x="2256" y="414"/>
                    <a:pt x="2256" y="422"/>
                  </a:cubicBezTo>
                  <a:lnTo>
                    <a:pt x="2256" y="2243"/>
                  </a:lnTo>
                  <a:cubicBezTo>
                    <a:pt x="2256" y="2251"/>
                    <a:pt x="2251" y="2256"/>
                    <a:pt x="2243" y="2256"/>
                  </a:cubicBezTo>
                  <a:lnTo>
                    <a:pt x="422" y="2256"/>
                  </a:lnTo>
                  <a:cubicBezTo>
                    <a:pt x="416" y="2256"/>
                    <a:pt x="409" y="2251"/>
                    <a:pt x="409" y="2243"/>
                  </a:cubicBezTo>
                  <a:lnTo>
                    <a:pt x="409" y="422"/>
                  </a:lnTo>
                  <a:cubicBezTo>
                    <a:pt x="409" y="414"/>
                    <a:pt x="416" y="409"/>
                    <a:pt x="422" y="409"/>
                  </a:cubicBezTo>
                  <a:close/>
                  <a:moveTo>
                    <a:pt x="422" y="1"/>
                  </a:moveTo>
                  <a:cubicBezTo>
                    <a:pt x="190" y="1"/>
                    <a:pt x="1" y="190"/>
                    <a:pt x="1" y="422"/>
                  </a:cubicBezTo>
                  <a:lnTo>
                    <a:pt x="1" y="2243"/>
                  </a:lnTo>
                  <a:cubicBezTo>
                    <a:pt x="1" y="2476"/>
                    <a:pt x="190" y="2665"/>
                    <a:pt x="422" y="2665"/>
                  </a:cubicBezTo>
                  <a:lnTo>
                    <a:pt x="2243" y="2665"/>
                  </a:lnTo>
                  <a:cubicBezTo>
                    <a:pt x="2476" y="2665"/>
                    <a:pt x="2665" y="2476"/>
                    <a:pt x="2665" y="2243"/>
                  </a:cubicBezTo>
                  <a:lnTo>
                    <a:pt x="2665" y="422"/>
                  </a:lnTo>
                  <a:cubicBezTo>
                    <a:pt x="2665" y="190"/>
                    <a:pt x="2476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6" name="Google Shape;3606;p65"/>
            <p:cNvSpPr/>
            <p:nvPr/>
          </p:nvSpPr>
          <p:spPr>
            <a:xfrm>
              <a:off x="4824425" y="3510100"/>
              <a:ext cx="34225" cy="21525"/>
            </a:xfrm>
            <a:custGeom>
              <a:rect b="b" l="l" r="r" t="t"/>
              <a:pathLst>
                <a:path extrusionOk="0" h="861" w="1369">
                  <a:moveTo>
                    <a:pt x="1135" y="0"/>
                  </a:moveTo>
                  <a:cubicBezTo>
                    <a:pt x="1104" y="0"/>
                    <a:pt x="1073" y="7"/>
                    <a:pt x="1044" y="22"/>
                  </a:cubicBezTo>
                  <a:lnTo>
                    <a:pt x="141" y="474"/>
                  </a:lnTo>
                  <a:cubicBezTo>
                    <a:pt x="41" y="523"/>
                    <a:pt x="0" y="646"/>
                    <a:pt x="50" y="748"/>
                  </a:cubicBezTo>
                  <a:cubicBezTo>
                    <a:pt x="86" y="819"/>
                    <a:pt x="158" y="860"/>
                    <a:pt x="233" y="860"/>
                  </a:cubicBezTo>
                  <a:cubicBezTo>
                    <a:pt x="264" y="860"/>
                    <a:pt x="295" y="854"/>
                    <a:pt x="325" y="839"/>
                  </a:cubicBezTo>
                  <a:lnTo>
                    <a:pt x="1226" y="387"/>
                  </a:lnTo>
                  <a:cubicBezTo>
                    <a:pt x="1328" y="337"/>
                    <a:pt x="1368" y="215"/>
                    <a:pt x="1318" y="113"/>
                  </a:cubicBezTo>
                  <a:cubicBezTo>
                    <a:pt x="1282" y="42"/>
                    <a:pt x="1210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7" name="Google Shape;3607;p65"/>
            <p:cNvSpPr/>
            <p:nvPr/>
          </p:nvSpPr>
          <p:spPr>
            <a:xfrm>
              <a:off x="4813850" y="3453675"/>
              <a:ext cx="55375" cy="10275"/>
            </a:xfrm>
            <a:custGeom>
              <a:rect b="b" l="l" r="r" t="t"/>
              <a:pathLst>
                <a:path extrusionOk="0" h="411" w="2215">
                  <a:moveTo>
                    <a:pt x="204" y="1"/>
                  </a:moveTo>
                  <a:cubicBezTo>
                    <a:pt x="92" y="1"/>
                    <a:pt x="0" y="93"/>
                    <a:pt x="0" y="206"/>
                  </a:cubicBezTo>
                  <a:cubicBezTo>
                    <a:pt x="0" y="319"/>
                    <a:pt x="92" y="410"/>
                    <a:pt x="204" y="410"/>
                  </a:cubicBezTo>
                  <a:lnTo>
                    <a:pt x="2009" y="410"/>
                  </a:lnTo>
                  <a:cubicBezTo>
                    <a:pt x="2123" y="410"/>
                    <a:pt x="2214" y="319"/>
                    <a:pt x="2214" y="206"/>
                  </a:cubicBezTo>
                  <a:cubicBezTo>
                    <a:pt x="2214" y="93"/>
                    <a:pt x="2123" y="1"/>
                    <a:pt x="2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8" name="Google Shape;3608;p65"/>
            <p:cNvSpPr/>
            <p:nvPr/>
          </p:nvSpPr>
          <p:spPr>
            <a:xfrm>
              <a:off x="4813850" y="3352200"/>
              <a:ext cx="168200" cy="10225"/>
            </a:xfrm>
            <a:custGeom>
              <a:rect b="b" l="l" r="r" t="t"/>
              <a:pathLst>
                <a:path extrusionOk="0" h="409" w="6728">
                  <a:moveTo>
                    <a:pt x="204" y="0"/>
                  </a:moveTo>
                  <a:cubicBezTo>
                    <a:pt x="92" y="0"/>
                    <a:pt x="0" y="91"/>
                    <a:pt x="0" y="204"/>
                  </a:cubicBezTo>
                  <a:cubicBezTo>
                    <a:pt x="0" y="317"/>
                    <a:pt x="92" y="408"/>
                    <a:pt x="204" y="408"/>
                  </a:cubicBezTo>
                  <a:lnTo>
                    <a:pt x="6522" y="408"/>
                  </a:lnTo>
                  <a:cubicBezTo>
                    <a:pt x="6635" y="408"/>
                    <a:pt x="6727" y="317"/>
                    <a:pt x="6727" y="204"/>
                  </a:cubicBezTo>
                  <a:cubicBezTo>
                    <a:pt x="6727" y="91"/>
                    <a:pt x="6635" y="0"/>
                    <a:pt x="6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09" name="Google Shape;3609;p65"/>
            <p:cNvSpPr/>
            <p:nvPr/>
          </p:nvSpPr>
          <p:spPr>
            <a:xfrm>
              <a:off x="4813850" y="3374725"/>
              <a:ext cx="168200" cy="10250"/>
            </a:xfrm>
            <a:custGeom>
              <a:rect b="b" l="l" r="r" t="t"/>
              <a:pathLst>
                <a:path extrusionOk="0" h="410" w="6728">
                  <a:moveTo>
                    <a:pt x="204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9"/>
                    <a:pt x="92" y="410"/>
                    <a:pt x="204" y="410"/>
                  </a:cubicBezTo>
                  <a:lnTo>
                    <a:pt x="6522" y="410"/>
                  </a:lnTo>
                  <a:cubicBezTo>
                    <a:pt x="6635" y="410"/>
                    <a:pt x="6727" y="319"/>
                    <a:pt x="6727" y="205"/>
                  </a:cubicBezTo>
                  <a:cubicBezTo>
                    <a:pt x="6727" y="92"/>
                    <a:pt x="6635" y="1"/>
                    <a:pt x="6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0" name="Google Shape;3610;p65"/>
            <p:cNvSpPr/>
            <p:nvPr/>
          </p:nvSpPr>
          <p:spPr>
            <a:xfrm>
              <a:off x="4813850" y="3397300"/>
              <a:ext cx="168200" cy="10225"/>
            </a:xfrm>
            <a:custGeom>
              <a:rect b="b" l="l" r="r" t="t"/>
              <a:pathLst>
                <a:path extrusionOk="0" h="409" w="6728">
                  <a:moveTo>
                    <a:pt x="204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7"/>
                    <a:pt x="92" y="409"/>
                    <a:pt x="204" y="409"/>
                  </a:cubicBezTo>
                  <a:lnTo>
                    <a:pt x="6522" y="409"/>
                  </a:lnTo>
                  <a:cubicBezTo>
                    <a:pt x="6635" y="409"/>
                    <a:pt x="6727" y="317"/>
                    <a:pt x="6727" y="205"/>
                  </a:cubicBezTo>
                  <a:cubicBezTo>
                    <a:pt x="6727" y="92"/>
                    <a:pt x="6635" y="1"/>
                    <a:pt x="6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1" name="Google Shape;3611;p65"/>
            <p:cNvSpPr/>
            <p:nvPr/>
          </p:nvSpPr>
          <p:spPr>
            <a:xfrm>
              <a:off x="4870250" y="3419875"/>
              <a:ext cx="55350" cy="10225"/>
            </a:xfrm>
            <a:custGeom>
              <a:rect b="b" l="l" r="r" t="t"/>
              <a:pathLst>
                <a:path extrusionOk="0" h="409" w="2214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cubicBezTo>
                    <a:pt x="1" y="317"/>
                    <a:pt x="92" y="408"/>
                    <a:pt x="205" y="408"/>
                  </a:cubicBezTo>
                  <a:lnTo>
                    <a:pt x="2009" y="408"/>
                  </a:lnTo>
                  <a:cubicBezTo>
                    <a:pt x="2122" y="408"/>
                    <a:pt x="2213" y="317"/>
                    <a:pt x="2213" y="204"/>
                  </a:cubicBezTo>
                  <a:cubicBezTo>
                    <a:pt x="2213" y="92"/>
                    <a:pt x="2122" y="0"/>
                    <a:pt x="2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2" name="Google Shape;3612;p65"/>
            <p:cNvSpPr/>
            <p:nvPr/>
          </p:nvSpPr>
          <p:spPr>
            <a:xfrm>
              <a:off x="5050725" y="3273200"/>
              <a:ext cx="32775" cy="202000"/>
            </a:xfrm>
            <a:custGeom>
              <a:rect b="b" l="l" r="r" t="t"/>
              <a:pathLst>
                <a:path extrusionOk="0" h="8080" w="1311">
                  <a:moveTo>
                    <a:pt x="656" y="410"/>
                  </a:moveTo>
                  <a:cubicBezTo>
                    <a:pt x="719" y="410"/>
                    <a:pt x="781" y="433"/>
                    <a:pt x="826" y="477"/>
                  </a:cubicBezTo>
                  <a:cubicBezTo>
                    <a:pt x="876" y="525"/>
                    <a:pt x="904" y="588"/>
                    <a:pt x="904" y="657"/>
                  </a:cubicBezTo>
                  <a:lnTo>
                    <a:pt x="904" y="1354"/>
                  </a:lnTo>
                  <a:lnTo>
                    <a:pt x="409" y="1354"/>
                  </a:lnTo>
                  <a:lnTo>
                    <a:pt x="409" y="669"/>
                  </a:lnTo>
                  <a:cubicBezTo>
                    <a:pt x="409" y="533"/>
                    <a:pt x="515" y="415"/>
                    <a:pt x="645" y="410"/>
                  </a:cubicBezTo>
                  <a:close/>
                  <a:moveTo>
                    <a:pt x="904" y="1764"/>
                  </a:moveTo>
                  <a:lnTo>
                    <a:pt x="904" y="6093"/>
                  </a:lnTo>
                  <a:lnTo>
                    <a:pt x="409" y="6093"/>
                  </a:lnTo>
                  <a:lnTo>
                    <a:pt x="409" y="1764"/>
                  </a:lnTo>
                  <a:close/>
                  <a:moveTo>
                    <a:pt x="904" y="6501"/>
                  </a:moveTo>
                  <a:lnTo>
                    <a:pt x="904" y="6973"/>
                  </a:lnTo>
                  <a:cubicBezTo>
                    <a:pt x="904" y="6979"/>
                    <a:pt x="902" y="6984"/>
                    <a:pt x="898" y="6989"/>
                  </a:cubicBezTo>
                  <a:lnTo>
                    <a:pt x="673" y="7214"/>
                  </a:lnTo>
                  <a:cubicBezTo>
                    <a:pt x="668" y="7218"/>
                    <a:pt x="662" y="7220"/>
                    <a:pt x="657" y="7220"/>
                  </a:cubicBezTo>
                  <a:cubicBezTo>
                    <a:pt x="651" y="7220"/>
                    <a:pt x="645" y="7218"/>
                    <a:pt x="640" y="7214"/>
                  </a:cubicBezTo>
                  <a:lnTo>
                    <a:pt x="415" y="6989"/>
                  </a:lnTo>
                  <a:cubicBezTo>
                    <a:pt x="411" y="6984"/>
                    <a:pt x="409" y="6979"/>
                    <a:pt x="409" y="6973"/>
                  </a:cubicBezTo>
                  <a:lnTo>
                    <a:pt x="409" y="6501"/>
                  </a:lnTo>
                  <a:close/>
                  <a:moveTo>
                    <a:pt x="659" y="1"/>
                  </a:moveTo>
                  <a:cubicBezTo>
                    <a:pt x="648" y="1"/>
                    <a:pt x="637" y="1"/>
                    <a:pt x="626" y="2"/>
                  </a:cubicBezTo>
                  <a:cubicBezTo>
                    <a:pt x="274" y="19"/>
                    <a:pt x="0" y="312"/>
                    <a:pt x="0" y="669"/>
                  </a:cubicBezTo>
                  <a:lnTo>
                    <a:pt x="0" y="6973"/>
                  </a:lnTo>
                  <a:cubicBezTo>
                    <a:pt x="0" y="7088"/>
                    <a:pt x="45" y="7196"/>
                    <a:pt x="127" y="7277"/>
                  </a:cubicBezTo>
                  <a:lnTo>
                    <a:pt x="353" y="7503"/>
                  </a:lnTo>
                  <a:cubicBezTo>
                    <a:pt x="383" y="7533"/>
                    <a:pt x="417" y="7558"/>
                    <a:pt x="453" y="7577"/>
                  </a:cubicBezTo>
                  <a:lnTo>
                    <a:pt x="453" y="7876"/>
                  </a:lnTo>
                  <a:cubicBezTo>
                    <a:pt x="453" y="7989"/>
                    <a:pt x="543" y="8080"/>
                    <a:pt x="656" y="8080"/>
                  </a:cubicBezTo>
                  <a:cubicBezTo>
                    <a:pt x="769" y="8080"/>
                    <a:pt x="860" y="7989"/>
                    <a:pt x="860" y="7876"/>
                  </a:cubicBezTo>
                  <a:lnTo>
                    <a:pt x="860" y="7577"/>
                  </a:lnTo>
                  <a:cubicBezTo>
                    <a:pt x="896" y="7558"/>
                    <a:pt x="930" y="7533"/>
                    <a:pt x="960" y="7503"/>
                  </a:cubicBezTo>
                  <a:lnTo>
                    <a:pt x="1186" y="7277"/>
                  </a:lnTo>
                  <a:cubicBezTo>
                    <a:pt x="1268" y="7196"/>
                    <a:pt x="1311" y="7088"/>
                    <a:pt x="1311" y="6973"/>
                  </a:cubicBezTo>
                  <a:lnTo>
                    <a:pt x="1311" y="657"/>
                  </a:lnTo>
                  <a:cubicBezTo>
                    <a:pt x="1311" y="479"/>
                    <a:pt x="1238" y="305"/>
                    <a:pt x="1108" y="182"/>
                  </a:cubicBezTo>
                  <a:cubicBezTo>
                    <a:pt x="986" y="65"/>
                    <a:pt x="827" y="1"/>
                    <a:pt x="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613" name="Google Shape;3613;p65"/>
          <p:cNvGrpSpPr/>
          <p:nvPr/>
        </p:nvGrpSpPr>
        <p:grpSpPr>
          <a:xfrm>
            <a:off x="4025287" y="1606247"/>
            <a:ext cx="474327" cy="427833"/>
            <a:chOff x="3268900" y="1568850"/>
            <a:chExt cx="303550" cy="348625"/>
          </a:xfrm>
        </p:grpSpPr>
        <p:sp>
          <p:nvSpPr>
            <p:cNvPr id="3614" name="Google Shape;3614;p65"/>
            <p:cNvSpPr/>
            <p:nvPr/>
          </p:nvSpPr>
          <p:spPr>
            <a:xfrm>
              <a:off x="3268900" y="1568850"/>
              <a:ext cx="303550" cy="348625"/>
            </a:xfrm>
            <a:custGeom>
              <a:rect b="b" l="l" r="r" t="t"/>
              <a:pathLst>
                <a:path extrusionOk="0" h="13945" w="12142">
                  <a:moveTo>
                    <a:pt x="3589" y="409"/>
                  </a:moveTo>
                  <a:cubicBezTo>
                    <a:pt x="3601" y="409"/>
                    <a:pt x="3611" y="418"/>
                    <a:pt x="3611" y="429"/>
                  </a:cubicBezTo>
                  <a:lnTo>
                    <a:pt x="3611" y="1768"/>
                  </a:lnTo>
                  <a:cubicBezTo>
                    <a:pt x="3611" y="1899"/>
                    <a:pt x="3556" y="2028"/>
                    <a:pt x="3461" y="2121"/>
                  </a:cubicBezTo>
                  <a:cubicBezTo>
                    <a:pt x="3371" y="2209"/>
                    <a:pt x="3254" y="2257"/>
                    <a:pt x="3133" y="2257"/>
                  </a:cubicBezTo>
                  <a:cubicBezTo>
                    <a:pt x="3131" y="2257"/>
                    <a:pt x="3130" y="2257"/>
                    <a:pt x="3128" y="2257"/>
                  </a:cubicBezTo>
                  <a:cubicBezTo>
                    <a:pt x="2873" y="2251"/>
                    <a:pt x="2665" y="2039"/>
                    <a:pt x="2665" y="1783"/>
                  </a:cubicBezTo>
                  <a:lnTo>
                    <a:pt x="2665" y="429"/>
                  </a:lnTo>
                  <a:cubicBezTo>
                    <a:pt x="2665" y="418"/>
                    <a:pt x="2675" y="409"/>
                    <a:pt x="2687" y="409"/>
                  </a:cubicBezTo>
                  <a:close/>
                  <a:moveTo>
                    <a:pt x="9681" y="409"/>
                  </a:moveTo>
                  <a:cubicBezTo>
                    <a:pt x="9692" y="409"/>
                    <a:pt x="9702" y="418"/>
                    <a:pt x="9702" y="429"/>
                  </a:cubicBezTo>
                  <a:lnTo>
                    <a:pt x="9702" y="1768"/>
                  </a:lnTo>
                  <a:cubicBezTo>
                    <a:pt x="9702" y="1899"/>
                    <a:pt x="9648" y="2028"/>
                    <a:pt x="9553" y="2121"/>
                  </a:cubicBezTo>
                  <a:cubicBezTo>
                    <a:pt x="9463" y="2209"/>
                    <a:pt x="9346" y="2257"/>
                    <a:pt x="9224" y="2257"/>
                  </a:cubicBezTo>
                  <a:cubicBezTo>
                    <a:pt x="9222" y="2257"/>
                    <a:pt x="9221" y="2257"/>
                    <a:pt x="9220" y="2257"/>
                  </a:cubicBezTo>
                  <a:cubicBezTo>
                    <a:pt x="8965" y="2251"/>
                    <a:pt x="8756" y="2039"/>
                    <a:pt x="8756" y="1783"/>
                  </a:cubicBezTo>
                  <a:lnTo>
                    <a:pt x="8756" y="429"/>
                  </a:lnTo>
                  <a:cubicBezTo>
                    <a:pt x="8756" y="418"/>
                    <a:pt x="8766" y="409"/>
                    <a:pt x="8778" y="409"/>
                  </a:cubicBezTo>
                  <a:close/>
                  <a:moveTo>
                    <a:pt x="11034" y="1311"/>
                  </a:moveTo>
                  <a:cubicBezTo>
                    <a:pt x="11420" y="1311"/>
                    <a:pt x="11732" y="1624"/>
                    <a:pt x="11732" y="2010"/>
                  </a:cubicBezTo>
                  <a:lnTo>
                    <a:pt x="11732" y="4964"/>
                  </a:lnTo>
                  <a:lnTo>
                    <a:pt x="409" y="4964"/>
                  </a:lnTo>
                  <a:lnTo>
                    <a:pt x="409" y="2010"/>
                  </a:lnTo>
                  <a:cubicBezTo>
                    <a:pt x="409" y="1624"/>
                    <a:pt x="722" y="1311"/>
                    <a:pt x="1108" y="1311"/>
                  </a:cubicBezTo>
                  <a:lnTo>
                    <a:pt x="2257" y="1311"/>
                  </a:lnTo>
                  <a:lnTo>
                    <a:pt x="2257" y="1783"/>
                  </a:lnTo>
                  <a:cubicBezTo>
                    <a:pt x="2257" y="1791"/>
                    <a:pt x="2257" y="1798"/>
                    <a:pt x="2257" y="1805"/>
                  </a:cubicBezTo>
                  <a:lnTo>
                    <a:pt x="2009" y="1805"/>
                  </a:lnTo>
                  <a:cubicBezTo>
                    <a:pt x="1897" y="1805"/>
                    <a:pt x="1805" y="1897"/>
                    <a:pt x="1805" y="2010"/>
                  </a:cubicBezTo>
                  <a:cubicBezTo>
                    <a:pt x="1805" y="2122"/>
                    <a:pt x="1897" y="2214"/>
                    <a:pt x="2009" y="2214"/>
                  </a:cubicBezTo>
                  <a:lnTo>
                    <a:pt x="2370" y="2214"/>
                  </a:lnTo>
                  <a:cubicBezTo>
                    <a:pt x="2520" y="2477"/>
                    <a:pt x="2799" y="2659"/>
                    <a:pt x="3121" y="2665"/>
                  </a:cubicBezTo>
                  <a:lnTo>
                    <a:pt x="3138" y="2665"/>
                  </a:lnTo>
                  <a:cubicBezTo>
                    <a:pt x="3365" y="2665"/>
                    <a:pt x="3582" y="2576"/>
                    <a:pt x="3747" y="2412"/>
                  </a:cubicBezTo>
                  <a:cubicBezTo>
                    <a:pt x="3808" y="2353"/>
                    <a:pt x="3859" y="2286"/>
                    <a:pt x="3901" y="2214"/>
                  </a:cubicBezTo>
                  <a:lnTo>
                    <a:pt x="4266" y="2214"/>
                  </a:lnTo>
                  <a:cubicBezTo>
                    <a:pt x="4378" y="2214"/>
                    <a:pt x="4470" y="2122"/>
                    <a:pt x="4470" y="2010"/>
                  </a:cubicBezTo>
                  <a:cubicBezTo>
                    <a:pt x="4470" y="1897"/>
                    <a:pt x="4378" y="1805"/>
                    <a:pt x="4266" y="1805"/>
                  </a:cubicBezTo>
                  <a:lnTo>
                    <a:pt x="4018" y="1805"/>
                  </a:lnTo>
                  <a:cubicBezTo>
                    <a:pt x="4019" y="1793"/>
                    <a:pt x="4019" y="1781"/>
                    <a:pt x="4019" y="1768"/>
                  </a:cubicBezTo>
                  <a:lnTo>
                    <a:pt x="4019" y="1311"/>
                  </a:lnTo>
                  <a:lnTo>
                    <a:pt x="8348" y="1311"/>
                  </a:lnTo>
                  <a:lnTo>
                    <a:pt x="8348" y="1783"/>
                  </a:lnTo>
                  <a:cubicBezTo>
                    <a:pt x="8348" y="1791"/>
                    <a:pt x="8348" y="1798"/>
                    <a:pt x="8348" y="1805"/>
                  </a:cubicBezTo>
                  <a:lnTo>
                    <a:pt x="8101" y="1805"/>
                  </a:lnTo>
                  <a:cubicBezTo>
                    <a:pt x="7989" y="1805"/>
                    <a:pt x="7897" y="1897"/>
                    <a:pt x="7897" y="2010"/>
                  </a:cubicBezTo>
                  <a:cubicBezTo>
                    <a:pt x="7897" y="2122"/>
                    <a:pt x="7989" y="2214"/>
                    <a:pt x="8101" y="2214"/>
                  </a:cubicBezTo>
                  <a:lnTo>
                    <a:pt x="8462" y="2214"/>
                  </a:lnTo>
                  <a:cubicBezTo>
                    <a:pt x="8611" y="2477"/>
                    <a:pt x="8892" y="2659"/>
                    <a:pt x="9213" y="2665"/>
                  </a:cubicBezTo>
                  <a:lnTo>
                    <a:pt x="9229" y="2665"/>
                  </a:lnTo>
                  <a:cubicBezTo>
                    <a:pt x="9457" y="2665"/>
                    <a:pt x="9673" y="2576"/>
                    <a:pt x="9839" y="2413"/>
                  </a:cubicBezTo>
                  <a:cubicBezTo>
                    <a:pt x="9899" y="2353"/>
                    <a:pt x="9950" y="2286"/>
                    <a:pt x="9992" y="2214"/>
                  </a:cubicBezTo>
                  <a:lnTo>
                    <a:pt x="10357" y="2214"/>
                  </a:lnTo>
                  <a:cubicBezTo>
                    <a:pt x="10471" y="2214"/>
                    <a:pt x="10562" y="2122"/>
                    <a:pt x="10562" y="2010"/>
                  </a:cubicBezTo>
                  <a:cubicBezTo>
                    <a:pt x="10562" y="1897"/>
                    <a:pt x="10471" y="1805"/>
                    <a:pt x="10357" y="1805"/>
                  </a:cubicBezTo>
                  <a:lnTo>
                    <a:pt x="10110" y="1805"/>
                  </a:lnTo>
                  <a:cubicBezTo>
                    <a:pt x="10110" y="1793"/>
                    <a:pt x="10110" y="1781"/>
                    <a:pt x="10110" y="1768"/>
                  </a:cubicBezTo>
                  <a:lnTo>
                    <a:pt x="10110" y="1311"/>
                  </a:lnTo>
                  <a:close/>
                  <a:moveTo>
                    <a:pt x="2687" y="0"/>
                  </a:moveTo>
                  <a:cubicBezTo>
                    <a:pt x="2450" y="0"/>
                    <a:pt x="2257" y="193"/>
                    <a:pt x="2257" y="429"/>
                  </a:cubicBezTo>
                  <a:lnTo>
                    <a:pt x="2257" y="903"/>
                  </a:lnTo>
                  <a:lnTo>
                    <a:pt x="1108" y="903"/>
                  </a:lnTo>
                  <a:cubicBezTo>
                    <a:pt x="497" y="903"/>
                    <a:pt x="1" y="1399"/>
                    <a:pt x="1" y="2010"/>
                  </a:cubicBezTo>
                  <a:lnTo>
                    <a:pt x="1" y="6496"/>
                  </a:lnTo>
                  <a:cubicBezTo>
                    <a:pt x="1" y="6608"/>
                    <a:pt x="92" y="6701"/>
                    <a:pt x="205" y="6701"/>
                  </a:cubicBezTo>
                  <a:cubicBezTo>
                    <a:pt x="317" y="6701"/>
                    <a:pt x="409" y="6608"/>
                    <a:pt x="409" y="6496"/>
                  </a:cubicBezTo>
                  <a:lnTo>
                    <a:pt x="409" y="5372"/>
                  </a:lnTo>
                  <a:lnTo>
                    <a:pt x="11732" y="5372"/>
                  </a:lnTo>
                  <a:lnTo>
                    <a:pt x="11732" y="12838"/>
                  </a:lnTo>
                  <a:cubicBezTo>
                    <a:pt x="11732" y="13224"/>
                    <a:pt x="11420" y="13537"/>
                    <a:pt x="11034" y="13537"/>
                  </a:cubicBezTo>
                  <a:lnTo>
                    <a:pt x="1108" y="13537"/>
                  </a:lnTo>
                  <a:cubicBezTo>
                    <a:pt x="722" y="13537"/>
                    <a:pt x="409" y="13224"/>
                    <a:pt x="409" y="12838"/>
                  </a:cubicBezTo>
                  <a:lnTo>
                    <a:pt x="409" y="7449"/>
                  </a:lnTo>
                  <a:cubicBezTo>
                    <a:pt x="409" y="7337"/>
                    <a:pt x="317" y="7245"/>
                    <a:pt x="205" y="7245"/>
                  </a:cubicBezTo>
                  <a:cubicBezTo>
                    <a:pt x="92" y="7245"/>
                    <a:pt x="1" y="7337"/>
                    <a:pt x="1" y="7449"/>
                  </a:cubicBezTo>
                  <a:lnTo>
                    <a:pt x="1" y="12838"/>
                  </a:lnTo>
                  <a:cubicBezTo>
                    <a:pt x="1" y="13449"/>
                    <a:pt x="497" y="13945"/>
                    <a:pt x="1108" y="13945"/>
                  </a:cubicBezTo>
                  <a:lnTo>
                    <a:pt x="11034" y="13945"/>
                  </a:lnTo>
                  <a:cubicBezTo>
                    <a:pt x="11644" y="13945"/>
                    <a:pt x="12141" y="13449"/>
                    <a:pt x="12141" y="12838"/>
                  </a:cubicBezTo>
                  <a:lnTo>
                    <a:pt x="12141" y="2010"/>
                  </a:lnTo>
                  <a:cubicBezTo>
                    <a:pt x="12141" y="1399"/>
                    <a:pt x="11644" y="903"/>
                    <a:pt x="11034" y="903"/>
                  </a:cubicBezTo>
                  <a:lnTo>
                    <a:pt x="10110" y="903"/>
                  </a:lnTo>
                  <a:lnTo>
                    <a:pt x="10110" y="429"/>
                  </a:lnTo>
                  <a:cubicBezTo>
                    <a:pt x="10110" y="193"/>
                    <a:pt x="9917" y="0"/>
                    <a:pt x="9681" y="0"/>
                  </a:cubicBezTo>
                  <a:lnTo>
                    <a:pt x="8778" y="0"/>
                  </a:lnTo>
                  <a:cubicBezTo>
                    <a:pt x="8541" y="0"/>
                    <a:pt x="8348" y="193"/>
                    <a:pt x="8348" y="429"/>
                  </a:cubicBezTo>
                  <a:lnTo>
                    <a:pt x="8348" y="903"/>
                  </a:lnTo>
                  <a:lnTo>
                    <a:pt x="4019" y="903"/>
                  </a:lnTo>
                  <a:lnTo>
                    <a:pt x="4019" y="429"/>
                  </a:lnTo>
                  <a:cubicBezTo>
                    <a:pt x="4019" y="193"/>
                    <a:pt x="3826" y="0"/>
                    <a:pt x="3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5" name="Google Shape;3615;p65"/>
            <p:cNvSpPr/>
            <p:nvPr/>
          </p:nvSpPr>
          <p:spPr>
            <a:xfrm>
              <a:off x="3370425" y="1636525"/>
              <a:ext cx="100500" cy="44075"/>
            </a:xfrm>
            <a:custGeom>
              <a:rect b="b" l="l" r="r" t="t"/>
              <a:pathLst>
                <a:path extrusionOk="0" h="1763" w="4020">
                  <a:moveTo>
                    <a:pt x="430" y="0"/>
                  </a:moveTo>
                  <a:cubicBezTo>
                    <a:pt x="194" y="0"/>
                    <a:pt x="1" y="193"/>
                    <a:pt x="1" y="430"/>
                  </a:cubicBezTo>
                  <a:lnTo>
                    <a:pt x="1" y="1333"/>
                  </a:lnTo>
                  <a:cubicBezTo>
                    <a:pt x="1" y="1569"/>
                    <a:pt x="194" y="1762"/>
                    <a:pt x="430" y="1762"/>
                  </a:cubicBezTo>
                  <a:lnTo>
                    <a:pt x="3590" y="1762"/>
                  </a:lnTo>
                  <a:cubicBezTo>
                    <a:pt x="3826" y="1762"/>
                    <a:pt x="4019" y="1569"/>
                    <a:pt x="4019" y="1333"/>
                  </a:cubicBezTo>
                  <a:lnTo>
                    <a:pt x="4019" y="430"/>
                  </a:lnTo>
                  <a:cubicBezTo>
                    <a:pt x="4019" y="193"/>
                    <a:pt x="3826" y="0"/>
                    <a:pt x="3590" y="0"/>
                  </a:cubicBezTo>
                  <a:lnTo>
                    <a:pt x="1810" y="0"/>
                  </a:lnTo>
                  <a:cubicBezTo>
                    <a:pt x="1697" y="0"/>
                    <a:pt x="1606" y="92"/>
                    <a:pt x="1606" y="204"/>
                  </a:cubicBezTo>
                  <a:cubicBezTo>
                    <a:pt x="1606" y="317"/>
                    <a:pt x="1697" y="410"/>
                    <a:pt x="1810" y="410"/>
                  </a:cubicBezTo>
                  <a:lnTo>
                    <a:pt x="3590" y="410"/>
                  </a:lnTo>
                  <a:cubicBezTo>
                    <a:pt x="3601" y="410"/>
                    <a:pt x="3610" y="419"/>
                    <a:pt x="3610" y="430"/>
                  </a:cubicBezTo>
                  <a:lnTo>
                    <a:pt x="3610" y="1333"/>
                  </a:lnTo>
                  <a:cubicBezTo>
                    <a:pt x="3610" y="1345"/>
                    <a:pt x="3601" y="1354"/>
                    <a:pt x="3590" y="1354"/>
                  </a:cubicBezTo>
                  <a:lnTo>
                    <a:pt x="430" y="1354"/>
                  </a:lnTo>
                  <a:cubicBezTo>
                    <a:pt x="419" y="1354"/>
                    <a:pt x="409" y="1344"/>
                    <a:pt x="409" y="1333"/>
                  </a:cubicBezTo>
                  <a:lnTo>
                    <a:pt x="409" y="430"/>
                  </a:lnTo>
                  <a:cubicBezTo>
                    <a:pt x="409" y="419"/>
                    <a:pt x="419" y="410"/>
                    <a:pt x="430" y="410"/>
                  </a:cubicBezTo>
                  <a:lnTo>
                    <a:pt x="856" y="410"/>
                  </a:lnTo>
                  <a:cubicBezTo>
                    <a:pt x="969" y="410"/>
                    <a:pt x="1060" y="317"/>
                    <a:pt x="1060" y="204"/>
                  </a:cubicBezTo>
                  <a:cubicBezTo>
                    <a:pt x="1060" y="92"/>
                    <a:pt x="969" y="0"/>
                    <a:pt x="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6" name="Google Shape;3616;p65"/>
            <p:cNvSpPr/>
            <p:nvPr/>
          </p:nvSpPr>
          <p:spPr>
            <a:xfrm>
              <a:off x="3302750" y="1715475"/>
              <a:ext cx="32800" cy="32800"/>
            </a:xfrm>
            <a:custGeom>
              <a:rect b="b" l="l" r="r" t="t"/>
              <a:pathLst>
                <a:path extrusionOk="0" h="1312" w="1312">
                  <a:moveTo>
                    <a:pt x="882" y="410"/>
                  </a:moveTo>
                  <a:cubicBezTo>
                    <a:pt x="893" y="410"/>
                    <a:pt x="902" y="419"/>
                    <a:pt x="902" y="431"/>
                  </a:cubicBezTo>
                  <a:lnTo>
                    <a:pt x="902" y="882"/>
                  </a:lnTo>
                  <a:cubicBezTo>
                    <a:pt x="902" y="893"/>
                    <a:pt x="893" y="903"/>
                    <a:pt x="882" y="903"/>
                  </a:cubicBezTo>
                  <a:lnTo>
                    <a:pt x="430" y="903"/>
                  </a:lnTo>
                  <a:cubicBezTo>
                    <a:pt x="419" y="903"/>
                    <a:pt x="408" y="893"/>
                    <a:pt x="408" y="882"/>
                  </a:cubicBezTo>
                  <a:lnTo>
                    <a:pt x="408" y="431"/>
                  </a:lnTo>
                  <a:cubicBezTo>
                    <a:pt x="408" y="419"/>
                    <a:pt x="419" y="410"/>
                    <a:pt x="430" y="410"/>
                  </a:cubicBezTo>
                  <a:close/>
                  <a:moveTo>
                    <a:pt x="430" y="1"/>
                  </a:moveTo>
                  <a:cubicBezTo>
                    <a:pt x="193" y="1"/>
                    <a:pt x="0" y="193"/>
                    <a:pt x="0" y="431"/>
                  </a:cubicBezTo>
                  <a:lnTo>
                    <a:pt x="0" y="882"/>
                  </a:lnTo>
                  <a:cubicBezTo>
                    <a:pt x="0" y="1119"/>
                    <a:pt x="193" y="1311"/>
                    <a:pt x="430" y="1311"/>
                  </a:cubicBezTo>
                  <a:lnTo>
                    <a:pt x="882" y="1311"/>
                  </a:lnTo>
                  <a:cubicBezTo>
                    <a:pt x="1119" y="1311"/>
                    <a:pt x="1311" y="1119"/>
                    <a:pt x="1311" y="882"/>
                  </a:cubicBezTo>
                  <a:lnTo>
                    <a:pt x="1311" y="431"/>
                  </a:lnTo>
                  <a:cubicBezTo>
                    <a:pt x="1311" y="193"/>
                    <a:pt x="111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7" name="Google Shape;3617;p65"/>
            <p:cNvSpPr/>
            <p:nvPr/>
          </p:nvSpPr>
          <p:spPr>
            <a:xfrm>
              <a:off x="3347850" y="1715475"/>
              <a:ext cx="66650" cy="32800"/>
            </a:xfrm>
            <a:custGeom>
              <a:rect b="b" l="l" r="r" t="t"/>
              <a:pathLst>
                <a:path extrusionOk="0" h="1312" w="2666">
                  <a:moveTo>
                    <a:pt x="2236" y="410"/>
                  </a:moveTo>
                  <a:cubicBezTo>
                    <a:pt x="2247" y="410"/>
                    <a:pt x="2257" y="419"/>
                    <a:pt x="2257" y="431"/>
                  </a:cubicBezTo>
                  <a:lnTo>
                    <a:pt x="2257" y="882"/>
                  </a:lnTo>
                  <a:cubicBezTo>
                    <a:pt x="2257" y="893"/>
                    <a:pt x="2247" y="903"/>
                    <a:pt x="2236" y="903"/>
                  </a:cubicBezTo>
                  <a:lnTo>
                    <a:pt x="431" y="903"/>
                  </a:lnTo>
                  <a:cubicBezTo>
                    <a:pt x="419" y="903"/>
                    <a:pt x="410" y="893"/>
                    <a:pt x="410" y="882"/>
                  </a:cubicBezTo>
                  <a:lnTo>
                    <a:pt x="410" y="431"/>
                  </a:lnTo>
                  <a:cubicBezTo>
                    <a:pt x="410" y="419"/>
                    <a:pt x="419" y="410"/>
                    <a:pt x="431" y="410"/>
                  </a:cubicBezTo>
                  <a:close/>
                  <a:moveTo>
                    <a:pt x="431" y="1"/>
                  </a:moveTo>
                  <a:cubicBezTo>
                    <a:pt x="194" y="1"/>
                    <a:pt x="1" y="193"/>
                    <a:pt x="1" y="431"/>
                  </a:cubicBezTo>
                  <a:lnTo>
                    <a:pt x="1" y="882"/>
                  </a:lnTo>
                  <a:cubicBezTo>
                    <a:pt x="1" y="1119"/>
                    <a:pt x="194" y="1311"/>
                    <a:pt x="431" y="1311"/>
                  </a:cubicBezTo>
                  <a:lnTo>
                    <a:pt x="2236" y="1311"/>
                  </a:lnTo>
                  <a:cubicBezTo>
                    <a:pt x="2473" y="1311"/>
                    <a:pt x="2665" y="1119"/>
                    <a:pt x="2665" y="882"/>
                  </a:cubicBezTo>
                  <a:lnTo>
                    <a:pt x="2665" y="431"/>
                  </a:lnTo>
                  <a:cubicBezTo>
                    <a:pt x="2665" y="193"/>
                    <a:pt x="2473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8" name="Google Shape;3618;p65"/>
            <p:cNvSpPr/>
            <p:nvPr/>
          </p:nvSpPr>
          <p:spPr>
            <a:xfrm>
              <a:off x="3347850" y="1760625"/>
              <a:ext cx="123075" cy="32800"/>
            </a:xfrm>
            <a:custGeom>
              <a:rect b="b" l="l" r="r" t="t"/>
              <a:pathLst>
                <a:path extrusionOk="0" h="1312" w="4923">
                  <a:moveTo>
                    <a:pt x="4493" y="408"/>
                  </a:moveTo>
                  <a:cubicBezTo>
                    <a:pt x="4504" y="408"/>
                    <a:pt x="4513" y="418"/>
                    <a:pt x="4513" y="430"/>
                  </a:cubicBezTo>
                  <a:lnTo>
                    <a:pt x="4513" y="881"/>
                  </a:lnTo>
                  <a:cubicBezTo>
                    <a:pt x="4513" y="893"/>
                    <a:pt x="4504" y="902"/>
                    <a:pt x="4493" y="902"/>
                  </a:cubicBezTo>
                  <a:lnTo>
                    <a:pt x="431" y="902"/>
                  </a:lnTo>
                  <a:cubicBezTo>
                    <a:pt x="419" y="902"/>
                    <a:pt x="410" y="893"/>
                    <a:pt x="410" y="881"/>
                  </a:cubicBezTo>
                  <a:lnTo>
                    <a:pt x="410" y="430"/>
                  </a:lnTo>
                  <a:cubicBezTo>
                    <a:pt x="410" y="418"/>
                    <a:pt x="419" y="408"/>
                    <a:pt x="431" y="408"/>
                  </a:cubicBezTo>
                  <a:close/>
                  <a:moveTo>
                    <a:pt x="431" y="0"/>
                  </a:moveTo>
                  <a:cubicBezTo>
                    <a:pt x="194" y="0"/>
                    <a:pt x="1" y="193"/>
                    <a:pt x="1" y="430"/>
                  </a:cubicBezTo>
                  <a:lnTo>
                    <a:pt x="1" y="881"/>
                  </a:lnTo>
                  <a:cubicBezTo>
                    <a:pt x="1" y="1118"/>
                    <a:pt x="194" y="1311"/>
                    <a:pt x="431" y="1311"/>
                  </a:cubicBezTo>
                  <a:lnTo>
                    <a:pt x="4493" y="1311"/>
                  </a:lnTo>
                  <a:cubicBezTo>
                    <a:pt x="4729" y="1311"/>
                    <a:pt x="4922" y="1118"/>
                    <a:pt x="4922" y="881"/>
                  </a:cubicBezTo>
                  <a:lnTo>
                    <a:pt x="4922" y="430"/>
                  </a:lnTo>
                  <a:cubicBezTo>
                    <a:pt x="4922" y="193"/>
                    <a:pt x="4729" y="0"/>
                    <a:pt x="4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19" name="Google Shape;3619;p65"/>
            <p:cNvSpPr/>
            <p:nvPr/>
          </p:nvSpPr>
          <p:spPr>
            <a:xfrm>
              <a:off x="3483225" y="1760625"/>
              <a:ext cx="55375" cy="32800"/>
            </a:xfrm>
            <a:custGeom>
              <a:rect b="b" l="l" r="r" t="t"/>
              <a:pathLst>
                <a:path extrusionOk="0" h="1312" w="2215">
                  <a:moveTo>
                    <a:pt x="1785" y="408"/>
                  </a:moveTo>
                  <a:cubicBezTo>
                    <a:pt x="1796" y="408"/>
                    <a:pt x="1805" y="418"/>
                    <a:pt x="1805" y="430"/>
                  </a:cubicBezTo>
                  <a:lnTo>
                    <a:pt x="1805" y="881"/>
                  </a:lnTo>
                  <a:cubicBezTo>
                    <a:pt x="1805" y="893"/>
                    <a:pt x="1796" y="902"/>
                    <a:pt x="1785" y="902"/>
                  </a:cubicBezTo>
                  <a:lnTo>
                    <a:pt x="431" y="902"/>
                  </a:lnTo>
                  <a:cubicBezTo>
                    <a:pt x="419" y="902"/>
                    <a:pt x="410" y="893"/>
                    <a:pt x="410" y="881"/>
                  </a:cubicBezTo>
                  <a:lnTo>
                    <a:pt x="410" y="430"/>
                  </a:lnTo>
                  <a:cubicBezTo>
                    <a:pt x="410" y="418"/>
                    <a:pt x="419" y="408"/>
                    <a:pt x="431" y="408"/>
                  </a:cubicBezTo>
                  <a:close/>
                  <a:moveTo>
                    <a:pt x="431" y="0"/>
                  </a:moveTo>
                  <a:cubicBezTo>
                    <a:pt x="193" y="0"/>
                    <a:pt x="1" y="193"/>
                    <a:pt x="1" y="430"/>
                  </a:cubicBezTo>
                  <a:lnTo>
                    <a:pt x="1" y="881"/>
                  </a:lnTo>
                  <a:cubicBezTo>
                    <a:pt x="1" y="1118"/>
                    <a:pt x="193" y="1311"/>
                    <a:pt x="431" y="1311"/>
                  </a:cubicBezTo>
                  <a:lnTo>
                    <a:pt x="1785" y="1311"/>
                  </a:lnTo>
                  <a:cubicBezTo>
                    <a:pt x="2022" y="1311"/>
                    <a:pt x="2214" y="1118"/>
                    <a:pt x="2214" y="881"/>
                  </a:cubicBezTo>
                  <a:lnTo>
                    <a:pt x="2214" y="430"/>
                  </a:lnTo>
                  <a:cubicBezTo>
                    <a:pt x="2214" y="193"/>
                    <a:pt x="2022" y="0"/>
                    <a:pt x="1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0" name="Google Shape;3620;p65"/>
            <p:cNvSpPr/>
            <p:nvPr/>
          </p:nvSpPr>
          <p:spPr>
            <a:xfrm>
              <a:off x="3302750" y="1805725"/>
              <a:ext cx="32800" cy="32800"/>
            </a:xfrm>
            <a:custGeom>
              <a:rect b="b" l="l" r="r" t="t"/>
              <a:pathLst>
                <a:path extrusionOk="0" h="1312" w="1312">
                  <a:moveTo>
                    <a:pt x="882" y="410"/>
                  </a:moveTo>
                  <a:cubicBezTo>
                    <a:pt x="893" y="410"/>
                    <a:pt x="902" y="419"/>
                    <a:pt x="902" y="430"/>
                  </a:cubicBezTo>
                  <a:lnTo>
                    <a:pt x="902" y="882"/>
                  </a:lnTo>
                  <a:cubicBezTo>
                    <a:pt x="902" y="894"/>
                    <a:pt x="893" y="904"/>
                    <a:pt x="882" y="904"/>
                  </a:cubicBezTo>
                  <a:lnTo>
                    <a:pt x="430" y="904"/>
                  </a:lnTo>
                  <a:cubicBezTo>
                    <a:pt x="419" y="904"/>
                    <a:pt x="408" y="894"/>
                    <a:pt x="408" y="882"/>
                  </a:cubicBezTo>
                  <a:lnTo>
                    <a:pt x="408" y="430"/>
                  </a:lnTo>
                  <a:cubicBezTo>
                    <a:pt x="408" y="419"/>
                    <a:pt x="419" y="410"/>
                    <a:pt x="430" y="410"/>
                  </a:cubicBezTo>
                  <a:close/>
                  <a:moveTo>
                    <a:pt x="430" y="1"/>
                  </a:moveTo>
                  <a:cubicBezTo>
                    <a:pt x="193" y="1"/>
                    <a:pt x="0" y="194"/>
                    <a:pt x="0" y="430"/>
                  </a:cubicBezTo>
                  <a:lnTo>
                    <a:pt x="0" y="882"/>
                  </a:lnTo>
                  <a:cubicBezTo>
                    <a:pt x="0" y="1119"/>
                    <a:pt x="193" y="1312"/>
                    <a:pt x="430" y="1312"/>
                  </a:cubicBezTo>
                  <a:lnTo>
                    <a:pt x="882" y="1312"/>
                  </a:lnTo>
                  <a:cubicBezTo>
                    <a:pt x="1119" y="1312"/>
                    <a:pt x="1311" y="1119"/>
                    <a:pt x="1311" y="882"/>
                  </a:cubicBezTo>
                  <a:lnTo>
                    <a:pt x="1311" y="430"/>
                  </a:lnTo>
                  <a:cubicBezTo>
                    <a:pt x="1311" y="194"/>
                    <a:pt x="111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1" name="Google Shape;3621;p65"/>
            <p:cNvSpPr/>
            <p:nvPr/>
          </p:nvSpPr>
          <p:spPr>
            <a:xfrm>
              <a:off x="3347850" y="1805725"/>
              <a:ext cx="66650" cy="32800"/>
            </a:xfrm>
            <a:custGeom>
              <a:rect b="b" l="l" r="r" t="t"/>
              <a:pathLst>
                <a:path extrusionOk="0" h="1312" w="2666">
                  <a:moveTo>
                    <a:pt x="2236" y="410"/>
                  </a:moveTo>
                  <a:cubicBezTo>
                    <a:pt x="2247" y="410"/>
                    <a:pt x="2257" y="419"/>
                    <a:pt x="2257" y="430"/>
                  </a:cubicBezTo>
                  <a:lnTo>
                    <a:pt x="2257" y="882"/>
                  </a:lnTo>
                  <a:cubicBezTo>
                    <a:pt x="2257" y="894"/>
                    <a:pt x="2247" y="904"/>
                    <a:pt x="2236" y="904"/>
                  </a:cubicBezTo>
                  <a:lnTo>
                    <a:pt x="431" y="904"/>
                  </a:lnTo>
                  <a:cubicBezTo>
                    <a:pt x="419" y="904"/>
                    <a:pt x="410" y="894"/>
                    <a:pt x="410" y="882"/>
                  </a:cubicBezTo>
                  <a:lnTo>
                    <a:pt x="410" y="430"/>
                  </a:lnTo>
                  <a:cubicBezTo>
                    <a:pt x="410" y="419"/>
                    <a:pt x="419" y="410"/>
                    <a:pt x="431" y="410"/>
                  </a:cubicBezTo>
                  <a:close/>
                  <a:moveTo>
                    <a:pt x="431" y="1"/>
                  </a:moveTo>
                  <a:cubicBezTo>
                    <a:pt x="194" y="1"/>
                    <a:pt x="1" y="194"/>
                    <a:pt x="1" y="430"/>
                  </a:cubicBezTo>
                  <a:lnTo>
                    <a:pt x="1" y="882"/>
                  </a:lnTo>
                  <a:cubicBezTo>
                    <a:pt x="1" y="1119"/>
                    <a:pt x="194" y="1312"/>
                    <a:pt x="431" y="1312"/>
                  </a:cubicBezTo>
                  <a:lnTo>
                    <a:pt x="2236" y="1312"/>
                  </a:lnTo>
                  <a:cubicBezTo>
                    <a:pt x="2473" y="1312"/>
                    <a:pt x="2665" y="1119"/>
                    <a:pt x="2665" y="882"/>
                  </a:cubicBezTo>
                  <a:lnTo>
                    <a:pt x="2665" y="430"/>
                  </a:lnTo>
                  <a:cubicBezTo>
                    <a:pt x="2665" y="194"/>
                    <a:pt x="2473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2" name="Google Shape;3622;p65"/>
            <p:cNvSpPr/>
            <p:nvPr/>
          </p:nvSpPr>
          <p:spPr>
            <a:xfrm>
              <a:off x="3347850" y="1850850"/>
              <a:ext cx="123075" cy="32825"/>
            </a:xfrm>
            <a:custGeom>
              <a:rect b="b" l="l" r="r" t="t"/>
              <a:pathLst>
                <a:path extrusionOk="0" h="1313" w="4923">
                  <a:moveTo>
                    <a:pt x="4493" y="410"/>
                  </a:moveTo>
                  <a:cubicBezTo>
                    <a:pt x="4504" y="410"/>
                    <a:pt x="4513" y="419"/>
                    <a:pt x="4513" y="431"/>
                  </a:cubicBezTo>
                  <a:lnTo>
                    <a:pt x="4513" y="882"/>
                  </a:lnTo>
                  <a:cubicBezTo>
                    <a:pt x="4513" y="893"/>
                    <a:pt x="4504" y="903"/>
                    <a:pt x="4493" y="903"/>
                  </a:cubicBezTo>
                  <a:lnTo>
                    <a:pt x="431" y="903"/>
                  </a:lnTo>
                  <a:cubicBezTo>
                    <a:pt x="419" y="903"/>
                    <a:pt x="410" y="893"/>
                    <a:pt x="410" y="882"/>
                  </a:cubicBezTo>
                  <a:lnTo>
                    <a:pt x="410" y="431"/>
                  </a:lnTo>
                  <a:cubicBezTo>
                    <a:pt x="410" y="419"/>
                    <a:pt x="419" y="410"/>
                    <a:pt x="431" y="410"/>
                  </a:cubicBezTo>
                  <a:close/>
                  <a:moveTo>
                    <a:pt x="431" y="0"/>
                  </a:moveTo>
                  <a:cubicBezTo>
                    <a:pt x="194" y="0"/>
                    <a:pt x="1" y="193"/>
                    <a:pt x="1" y="431"/>
                  </a:cubicBezTo>
                  <a:lnTo>
                    <a:pt x="1" y="882"/>
                  </a:lnTo>
                  <a:cubicBezTo>
                    <a:pt x="1" y="1118"/>
                    <a:pt x="194" y="1312"/>
                    <a:pt x="431" y="1312"/>
                  </a:cubicBezTo>
                  <a:lnTo>
                    <a:pt x="4493" y="1312"/>
                  </a:lnTo>
                  <a:cubicBezTo>
                    <a:pt x="4729" y="1312"/>
                    <a:pt x="4922" y="1118"/>
                    <a:pt x="4922" y="882"/>
                  </a:cubicBezTo>
                  <a:lnTo>
                    <a:pt x="4922" y="431"/>
                  </a:lnTo>
                  <a:cubicBezTo>
                    <a:pt x="4922" y="193"/>
                    <a:pt x="4729" y="0"/>
                    <a:pt x="4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3" name="Google Shape;3623;p65"/>
            <p:cNvSpPr/>
            <p:nvPr/>
          </p:nvSpPr>
          <p:spPr>
            <a:xfrm>
              <a:off x="3483225" y="1850850"/>
              <a:ext cx="55375" cy="32825"/>
            </a:xfrm>
            <a:custGeom>
              <a:rect b="b" l="l" r="r" t="t"/>
              <a:pathLst>
                <a:path extrusionOk="0" h="1313" w="2215">
                  <a:moveTo>
                    <a:pt x="1785" y="410"/>
                  </a:moveTo>
                  <a:cubicBezTo>
                    <a:pt x="1796" y="410"/>
                    <a:pt x="1805" y="419"/>
                    <a:pt x="1805" y="431"/>
                  </a:cubicBezTo>
                  <a:lnTo>
                    <a:pt x="1805" y="882"/>
                  </a:lnTo>
                  <a:cubicBezTo>
                    <a:pt x="1805" y="893"/>
                    <a:pt x="1796" y="903"/>
                    <a:pt x="1785" y="903"/>
                  </a:cubicBezTo>
                  <a:lnTo>
                    <a:pt x="431" y="903"/>
                  </a:lnTo>
                  <a:cubicBezTo>
                    <a:pt x="419" y="903"/>
                    <a:pt x="410" y="893"/>
                    <a:pt x="410" y="882"/>
                  </a:cubicBezTo>
                  <a:lnTo>
                    <a:pt x="410" y="431"/>
                  </a:lnTo>
                  <a:cubicBezTo>
                    <a:pt x="410" y="419"/>
                    <a:pt x="419" y="410"/>
                    <a:pt x="431" y="410"/>
                  </a:cubicBezTo>
                  <a:close/>
                  <a:moveTo>
                    <a:pt x="431" y="0"/>
                  </a:moveTo>
                  <a:cubicBezTo>
                    <a:pt x="193" y="0"/>
                    <a:pt x="1" y="193"/>
                    <a:pt x="1" y="431"/>
                  </a:cubicBezTo>
                  <a:lnTo>
                    <a:pt x="1" y="882"/>
                  </a:lnTo>
                  <a:cubicBezTo>
                    <a:pt x="1" y="1118"/>
                    <a:pt x="193" y="1312"/>
                    <a:pt x="431" y="1312"/>
                  </a:cubicBezTo>
                  <a:lnTo>
                    <a:pt x="1785" y="1312"/>
                  </a:lnTo>
                  <a:cubicBezTo>
                    <a:pt x="2022" y="1312"/>
                    <a:pt x="2214" y="1118"/>
                    <a:pt x="2214" y="882"/>
                  </a:cubicBezTo>
                  <a:lnTo>
                    <a:pt x="2214" y="431"/>
                  </a:lnTo>
                  <a:cubicBezTo>
                    <a:pt x="2214" y="193"/>
                    <a:pt x="2022" y="0"/>
                    <a:pt x="1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24" name="Google Shape;3624;p65"/>
          <p:cNvSpPr txBox="1"/>
          <p:nvPr>
            <p:ph idx="6" type="subTitle"/>
          </p:nvPr>
        </p:nvSpPr>
        <p:spPr>
          <a:xfrm>
            <a:off x="6084250" y="2372100"/>
            <a:ext cx="2413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Possibilità di accettare o rifiutare le offerte</a:t>
            </a:r>
            <a:endParaRPr sz="2000"/>
          </a:p>
        </p:txBody>
      </p:sp>
      <p:grpSp>
        <p:nvGrpSpPr>
          <p:cNvPr id="3625" name="Google Shape;3625;p65"/>
          <p:cNvGrpSpPr/>
          <p:nvPr/>
        </p:nvGrpSpPr>
        <p:grpSpPr>
          <a:xfrm>
            <a:off x="7026575" y="1436863"/>
            <a:ext cx="528860" cy="572699"/>
            <a:chOff x="2494675" y="3239350"/>
            <a:chExt cx="349175" cy="348675"/>
          </a:xfrm>
        </p:grpSpPr>
        <p:sp>
          <p:nvSpPr>
            <p:cNvPr id="3626" name="Google Shape;3626;p65"/>
            <p:cNvSpPr/>
            <p:nvPr/>
          </p:nvSpPr>
          <p:spPr>
            <a:xfrm>
              <a:off x="2529200" y="3239350"/>
              <a:ext cx="314650" cy="343675"/>
            </a:xfrm>
            <a:custGeom>
              <a:rect b="b" l="l" r="r" t="t"/>
              <a:pathLst>
                <a:path extrusionOk="0" h="13747" w="12586">
                  <a:moveTo>
                    <a:pt x="5841" y="4471"/>
                  </a:moveTo>
                  <a:cubicBezTo>
                    <a:pt x="5852" y="4471"/>
                    <a:pt x="5862" y="4480"/>
                    <a:pt x="5862" y="4493"/>
                  </a:cubicBezTo>
                  <a:lnTo>
                    <a:pt x="5862" y="4667"/>
                  </a:lnTo>
                  <a:cubicBezTo>
                    <a:pt x="5841" y="4682"/>
                    <a:pt x="5821" y="4698"/>
                    <a:pt x="5803" y="4717"/>
                  </a:cubicBezTo>
                  <a:lnTo>
                    <a:pt x="5555" y="4965"/>
                  </a:lnTo>
                  <a:lnTo>
                    <a:pt x="5390" y="4965"/>
                  </a:lnTo>
                  <a:cubicBezTo>
                    <a:pt x="5379" y="4965"/>
                    <a:pt x="5369" y="4955"/>
                    <a:pt x="5369" y="4943"/>
                  </a:cubicBezTo>
                  <a:lnTo>
                    <a:pt x="5369" y="4493"/>
                  </a:lnTo>
                  <a:cubicBezTo>
                    <a:pt x="5369" y="4480"/>
                    <a:pt x="5379" y="4471"/>
                    <a:pt x="5390" y="4471"/>
                  </a:cubicBezTo>
                  <a:close/>
                  <a:moveTo>
                    <a:pt x="7558" y="1455"/>
                  </a:moveTo>
                  <a:cubicBezTo>
                    <a:pt x="9137" y="1897"/>
                    <a:pt x="10277" y="3323"/>
                    <a:pt x="10365" y="4965"/>
                  </a:cubicBezTo>
                  <a:lnTo>
                    <a:pt x="9900" y="4965"/>
                  </a:lnTo>
                  <a:cubicBezTo>
                    <a:pt x="9710" y="4965"/>
                    <a:pt x="9549" y="5088"/>
                    <a:pt x="9492" y="5258"/>
                  </a:cubicBezTo>
                  <a:lnTo>
                    <a:pt x="7516" y="3281"/>
                  </a:lnTo>
                  <a:cubicBezTo>
                    <a:pt x="7485" y="3249"/>
                    <a:pt x="7449" y="3223"/>
                    <a:pt x="7412" y="3204"/>
                  </a:cubicBezTo>
                  <a:lnTo>
                    <a:pt x="7558" y="1455"/>
                  </a:lnTo>
                  <a:close/>
                  <a:moveTo>
                    <a:pt x="1339" y="5373"/>
                  </a:moveTo>
                  <a:cubicBezTo>
                    <a:pt x="1347" y="5373"/>
                    <a:pt x="1353" y="5380"/>
                    <a:pt x="1353" y="5386"/>
                  </a:cubicBezTo>
                  <a:lnTo>
                    <a:pt x="1353" y="5867"/>
                  </a:lnTo>
                  <a:lnTo>
                    <a:pt x="859" y="5867"/>
                  </a:lnTo>
                  <a:lnTo>
                    <a:pt x="859" y="5373"/>
                  </a:lnTo>
                  <a:close/>
                  <a:moveTo>
                    <a:pt x="6066" y="410"/>
                  </a:moveTo>
                  <a:cubicBezTo>
                    <a:pt x="6203" y="410"/>
                    <a:pt x="6313" y="521"/>
                    <a:pt x="6313" y="657"/>
                  </a:cubicBezTo>
                  <a:lnTo>
                    <a:pt x="6313" y="2462"/>
                  </a:lnTo>
                  <a:cubicBezTo>
                    <a:pt x="6313" y="2574"/>
                    <a:pt x="6405" y="2666"/>
                    <a:pt x="6517" y="2666"/>
                  </a:cubicBezTo>
                  <a:cubicBezTo>
                    <a:pt x="6630" y="2666"/>
                    <a:pt x="6721" y="2574"/>
                    <a:pt x="6721" y="2462"/>
                  </a:cubicBezTo>
                  <a:lnTo>
                    <a:pt x="6721" y="861"/>
                  </a:lnTo>
                  <a:lnTo>
                    <a:pt x="6929" y="861"/>
                  </a:lnTo>
                  <a:cubicBezTo>
                    <a:pt x="6999" y="861"/>
                    <a:pt x="7063" y="889"/>
                    <a:pt x="7110" y="941"/>
                  </a:cubicBezTo>
                  <a:cubicBezTo>
                    <a:pt x="7157" y="992"/>
                    <a:pt x="7181" y="1058"/>
                    <a:pt x="7176" y="1128"/>
                  </a:cubicBezTo>
                  <a:lnTo>
                    <a:pt x="7001" y="3217"/>
                  </a:lnTo>
                  <a:cubicBezTo>
                    <a:pt x="6972" y="3235"/>
                    <a:pt x="6943" y="3255"/>
                    <a:pt x="6919" y="3281"/>
                  </a:cubicBezTo>
                  <a:lnTo>
                    <a:pt x="6589" y="3610"/>
                  </a:lnTo>
                  <a:cubicBezTo>
                    <a:pt x="6464" y="3735"/>
                    <a:pt x="6434" y="3919"/>
                    <a:pt x="6498" y="4072"/>
                  </a:cubicBezTo>
                  <a:lnTo>
                    <a:pt x="6269" y="4455"/>
                  </a:lnTo>
                  <a:cubicBezTo>
                    <a:pt x="6250" y="4236"/>
                    <a:pt x="6065" y="4062"/>
                    <a:pt x="5841" y="4062"/>
                  </a:cubicBezTo>
                  <a:lnTo>
                    <a:pt x="5390" y="4062"/>
                  </a:lnTo>
                  <a:cubicBezTo>
                    <a:pt x="5153" y="4062"/>
                    <a:pt x="4961" y="4255"/>
                    <a:pt x="4961" y="4493"/>
                  </a:cubicBezTo>
                  <a:lnTo>
                    <a:pt x="4961" y="4943"/>
                  </a:lnTo>
                  <a:cubicBezTo>
                    <a:pt x="4961" y="5167"/>
                    <a:pt x="5132" y="5351"/>
                    <a:pt x="5351" y="5372"/>
                  </a:cubicBezTo>
                  <a:cubicBezTo>
                    <a:pt x="5353" y="5404"/>
                    <a:pt x="5359" y="5437"/>
                    <a:pt x="5369" y="5470"/>
                  </a:cubicBezTo>
                  <a:lnTo>
                    <a:pt x="4971" y="5867"/>
                  </a:lnTo>
                  <a:lnTo>
                    <a:pt x="4450" y="5867"/>
                  </a:lnTo>
                  <a:lnTo>
                    <a:pt x="4056" y="1128"/>
                  </a:lnTo>
                  <a:cubicBezTo>
                    <a:pt x="4050" y="1058"/>
                    <a:pt x="4073" y="992"/>
                    <a:pt x="4120" y="941"/>
                  </a:cubicBezTo>
                  <a:cubicBezTo>
                    <a:pt x="4167" y="889"/>
                    <a:pt x="4231" y="861"/>
                    <a:pt x="4301" y="861"/>
                  </a:cubicBezTo>
                  <a:lnTo>
                    <a:pt x="4510" y="861"/>
                  </a:lnTo>
                  <a:lnTo>
                    <a:pt x="4510" y="2462"/>
                  </a:lnTo>
                  <a:cubicBezTo>
                    <a:pt x="4510" y="2574"/>
                    <a:pt x="4601" y="2666"/>
                    <a:pt x="4714" y="2666"/>
                  </a:cubicBezTo>
                  <a:cubicBezTo>
                    <a:pt x="4827" y="2666"/>
                    <a:pt x="4918" y="2574"/>
                    <a:pt x="4918" y="2462"/>
                  </a:cubicBezTo>
                  <a:lnTo>
                    <a:pt x="4918" y="657"/>
                  </a:lnTo>
                  <a:cubicBezTo>
                    <a:pt x="4918" y="521"/>
                    <a:pt x="5028" y="410"/>
                    <a:pt x="5165" y="410"/>
                  </a:cubicBezTo>
                  <a:close/>
                  <a:moveTo>
                    <a:pt x="10372" y="5373"/>
                  </a:moveTo>
                  <a:lnTo>
                    <a:pt x="10372" y="5868"/>
                  </a:lnTo>
                  <a:lnTo>
                    <a:pt x="10098" y="5868"/>
                  </a:lnTo>
                  <a:lnTo>
                    <a:pt x="10098" y="5867"/>
                  </a:lnTo>
                  <a:cubicBezTo>
                    <a:pt x="10091" y="5860"/>
                    <a:pt x="10085" y="5851"/>
                    <a:pt x="10078" y="5844"/>
                  </a:cubicBezTo>
                  <a:lnTo>
                    <a:pt x="9878" y="5645"/>
                  </a:lnTo>
                  <a:lnTo>
                    <a:pt x="9878" y="5394"/>
                  </a:lnTo>
                  <a:cubicBezTo>
                    <a:pt x="9878" y="5383"/>
                    <a:pt x="9887" y="5373"/>
                    <a:pt x="9900" y="5373"/>
                  </a:cubicBezTo>
                  <a:close/>
                  <a:moveTo>
                    <a:pt x="7224" y="3567"/>
                  </a:moveTo>
                  <a:cubicBezTo>
                    <a:pt x="7225" y="3568"/>
                    <a:pt x="7226" y="3568"/>
                    <a:pt x="7227" y="3569"/>
                  </a:cubicBezTo>
                  <a:lnTo>
                    <a:pt x="9787" y="6130"/>
                  </a:lnTo>
                  <a:cubicBezTo>
                    <a:pt x="9788" y="6136"/>
                    <a:pt x="9790" y="6140"/>
                    <a:pt x="9792" y="6145"/>
                  </a:cubicBezTo>
                  <a:cubicBezTo>
                    <a:pt x="9792" y="6148"/>
                    <a:pt x="9790" y="6151"/>
                    <a:pt x="9788" y="6152"/>
                  </a:cubicBezTo>
                  <a:lnTo>
                    <a:pt x="9459" y="6482"/>
                  </a:lnTo>
                  <a:cubicBezTo>
                    <a:pt x="9458" y="6483"/>
                    <a:pt x="9455" y="6485"/>
                    <a:pt x="9449" y="6485"/>
                  </a:cubicBezTo>
                  <a:cubicBezTo>
                    <a:pt x="9446" y="6485"/>
                    <a:pt x="9443" y="6484"/>
                    <a:pt x="9441" y="6483"/>
                  </a:cubicBezTo>
                  <a:cubicBezTo>
                    <a:pt x="9435" y="6476"/>
                    <a:pt x="9430" y="6471"/>
                    <a:pt x="9424" y="6466"/>
                  </a:cubicBezTo>
                  <a:lnTo>
                    <a:pt x="6894" y="3934"/>
                  </a:lnTo>
                  <a:cubicBezTo>
                    <a:pt x="6888" y="3928"/>
                    <a:pt x="6882" y="3922"/>
                    <a:pt x="6877" y="3917"/>
                  </a:cubicBezTo>
                  <a:cubicBezTo>
                    <a:pt x="6872" y="3912"/>
                    <a:pt x="6873" y="3904"/>
                    <a:pt x="6878" y="3900"/>
                  </a:cubicBezTo>
                  <a:lnTo>
                    <a:pt x="7207" y="3569"/>
                  </a:lnTo>
                  <a:lnTo>
                    <a:pt x="7208" y="3569"/>
                  </a:lnTo>
                  <a:cubicBezTo>
                    <a:pt x="7214" y="3568"/>
                    <a:pt x="7218" y="3568"/>
                    <a:pt x="7224" y="3567"/>
                  </a:cubicBezTo>
                  <a:close/>
                  <a:moveTo>
                    <a:pt x="6780" y="4398"/>
                  </a:moveTo>
                  <a:lnTo>
                    <a:pt x="8962" y="6582"/>
                  </a:lnTo>
                  <a:lnTo>
                    <a:pt x="8530" y="6848"/>
                  </a:lnTo>
                  <a:lnTo>
                    <a:pt x="6517" y="4834"/>
                  </a:lnTo>
                  <a:lnTo>
                    <a:pt x="6780" y="4398"/>
                  </a:lnTo>
                  <a:close/>
                  <a:moveTo>
                    <a:pt x="10802" y="6276"/>
                  </a:moveTo>
                  <a:cubicBezTo>
                    <a:pt x="10813" y="6276"/>
                    <a:pt x="10823" y="6285"/>
                    <a:pt x="10823" y="6297"/>
                  </a:cubicBezTo>
                  <a:lnTo>
                    <a:pt x="10823" y="6642"/>
                  </a:lnTo>
                  <a:cubicBezTo>
                    <a:pt x="10823" y="6763"/>
                    <a:pt x="10736" y="6865"/>
                    <a:pt x="10617" y="6886"/>
                  </a:cubicBezTo>
                  <a:lnTo>
                    <a:pt x="8766" y="7193"/>
                  </a:lnTo>
                  <a:cubicBezTo>
                    <a:pt x="8766" y="7190"/>
                    <a:pt x="8765" y="7186"/>
                    <a:pt x="8765" y="7183"/>
                  </a:cubicBezTo>
                  <a:lnTo>
                    <a:pt x="9287" y="6862"/>
                  </a:lnTo>
                  <a:cubicBezTo>
                    <a:pt x="9339" y="6883"/>
                    <a:pt x="9393" y="6895"/>
                    <a:pt x="9449" y="6895"/>
                  </a:cubicBezTo>
                  <a:cubicBezTo>
                    <a:pt x="9562" y="6895"/>
                    <a:pt x="9669" y="6851"/>
                    <a:pt x="9748" y="6771"/>
                  </a:cubicBezTo>
                  <a:lnTo>
                    <a:pt x="10078" y="6440"/>
                  </a:lnTo>
                  <a:cubicBezTo>
                    <a:pt x="10125" y="6393"/>
                    <a:pt x="10159" y="6335"/>
                    <a:pt x="10179" y="6276"/>
                  </a:cubicBezTo>
                  <a:close/>
                  <a:moveTo>
                    <a:pt x="6107" y="5003"/>
                  </a:moveTo>
                  <a:cubicBezTo>
                    <a:pt x="6109" y="5003"/>
                    <a:pt x="6110" y="5004"/>
                    <a:pt x="6110" y="5005"/>
                  </a:cubicBezTo>
                  <a:cubicBezTo>
                    <a:pt x="6115" y="5010"/>
                    <a:pt x="6118" y="5013"/>
                    <a:pt x="6123" y="5018"/>
                  </a:cubicBezTo>
                  <a:lnTo>
                    <a:pt x="8355" y="7251"/>
                  </a:lnTo>
                  <a:cubicBezTo>
                    <a:pt x="8357" y="7253"/>
                    <a:pt x="8358" y="7254"/>
                    <a:pt x="8360" y="7256"/>
                  </a:cubicBezTo>
                  <a:cubicBezTo>
                    <a:pt x="8366" y="7262"/>
                    <a:pt x="8366" y="7270"/>
                    <a:pt x="8360" y="7276"/>
                  </a:cubicBezTo>
                  <a:lnTo>
                    <a:pt x="8031" y="7606"/>
                  </a:lnTo>
                  <a:cubicBezTo>
                    <a:pt x="8030" y="7607"/>
                    <a:pt x="8027" y="7609"/>
                    <a:pt x="8021" y="7609"/>
                  </a:cubicBezTo>
                  <a:cubicBezTo>
                    <a:pt x="8015" y="7609"/>
                    <a:pt x="8012" y="7607"/>
                    <a:pt x="8012" y="7606"/>
                  </a:cubicBezTo>
                  <a:lnTo>
                    <a:pt x="7999" y="7593"/>
                  </a:lnTo>
                  <a:lnTo>
                    <a:pt x="5768" y="5361"/>
                  </a:lnTo>
                  <a:cubicBezTo>
                    <a:pt x="5767" y="5359"/>
                    <a:pt x="5767" y="5359"/>
                    <a:pt x="5767" y="5359"/>
                  </a:cubicBezTo>
                  <a:lnTo>
                    <a:pt x="5762" y="5355"/>
                  </a:lnTo>
                  <a:cubicBezTo>
                    <a:pt x="5756" y="5349"/>
                    <a:pt x="5756" y="5340"/>
                    <a:pt x="5762" y="5335"/>
                  </a:cubicBezTo>
                  <a:lnTo>
                    <a:pt x="5784" y="5313"/>
                  </a:lnTo>
                  <a:lnTo>
                    <a:pt x="6091" y="5005"/>
                  </a:lnTo>
                  <a:cubicBezTo>
                    <a:pt x="6097" y="5004"/>
                    <a:pt x="6102" y="5004"/>
                    <a:pt x="6107" y="5003"/>
                  </a:cubicBezTo>
                  <a:close/>
                  <a:moveTo>
                    <a:pt x="5622" y="5793"/>
                  </a:moveTo>
                  <a:lnTo>
                    <a:pt x="7566" y="7738"/>
                  </a:lnTo>
                  <a:lnTo>
                    <a:pt x="6579" y="8725"/>
                  </a:lnTo>
                  <a:lnTo>
                    <a:pt x="4636" y="6781"/>
                  </a:lnTo>
                  <a:lnTo>
                    <a:pt x="5622" y="5793"/>
                  </a:lnTo>
                  <a:close/>
                  <a:moveTo>
                    <a:pt x="4181" y="6909"/>
                  </a:moveTo>
                  <a:cubicBezTo>
                    <a:pt x="4186" y="6909"/>
                    <a:pt x="4190" y="6911"/>
                    <a:pt x="4191" y="6913"/>
                  </a:cubicBezTo>
                  <a:lnTo>
                    <a:pt x="4201" y="6923"/>
                  </a:lnTo>
                  <a:cubicBezTo>
                    <a:pt x="4202" y="6924"/>
                    <a:pt x="4202" y="6924"/>
                    <a:pt x="4203" y="6925"/>
                  </a:cubicBezTo>
                  <a:lnTo>
                    <a:pt x="6435" y="9158"/>
                  </a:lnTo>
                  <a:cubicBezTo>
                    <a:pt x="6435" y="9159"/>
                    <a:pt x="6436" y="9160"/>
                    <a:pt x="6437" y="9160"/>
                  </a:cubicBezTo>
                  <a:lnTo>
                    <a:pt x="6441" y="9163"/>
                  </a:lnTo>
                  <a:cubicBezTo>
                    <a:pt x="6446" y="9169"/>
                    <a:pt x="6446" y="9178"/>
                    <a:pt x="6441" y="9183"/>
                  </a:cubicBezTo>
                  <a:lnTo>
                    <a:pt x="6110" y="9513"/>
                  </a:lnTo>
                  <a:cubicBezTo>
                    <a:pt x="6109" y="9514"/>
                    <a:pt x="6107" y="9517"/>
                    <a:pt x="6101" y="9517"/>
                  </a:cubicBezTo>
                  <a:cubicBezTo>
                    <a:pt x="6096" y="9517"/>
                    <a:pt x="6092" y="9514"/>
                    <a:pt x="6091" y="9513"/>
                  </a:cubicBezTo>
                  <a:cubicBezTo>
                    <a:pt x="6088" y="9508"/>
                    <a:pt x="6083" y="9505"/>
                    <a:pt x="6079" y="9500"/>
                  </a:cubicBezTo>
                  <a:lnTo>
                    <a:pt x="3854" y="7273"/>
                  </a:lnTo>
                  <a:cubicBezTo>
                    <a:pt x="3850" y="7270"/>
                    <a:pt x="3847" y="7266"/>
                    <a:pt x="3843" y="7263"/>
                  </a:cubicBezTo>
                  <a:lnTo>
                    <a:pt x="3841" y="7262"/>
                  </a:lnTo>
                  <a:cubicBezTo>
                    <a:pt x="3837" y="7256"/>
                    <a:pt x="3837" y="7248"/>
                    <a:pt x="3841" y="7243"/>
                  </a:cubicBezTo>
                  <a:lnTo>
                    <a:pt x="4172" y="6913"/>
                  </a:lnTo>
                  <a:cubicBezTo>
                    <a:pt x="4173" y="6911"/>
                    <a:pt x="4175" y="6909"/>
                    <a:pt x="4181" y="6909"/>
                  </a:cubicBezTo>
                  <a:close/>
                  <a:moveTo>
                    <a:pt x="7541" y="8341"/>
                  </a:moveTo>
                  <a:lnTo>
                    <a:pt x="8561" y="9295"/>
                  </a:lnTo>
                  <a:lnTo>
                    <a:pt x="8136" y="9720"/>
                  </a:lnTo>
                  <a:lnTo>
                    <a:pt x="7182" y="8699"/>
                  </a:lnTo>
                  <a:lnTo>
                    <a:pt x="7541" y="8341"/>
                  </a:lnTo>
                  <a:close/>
                  <a:moveTo>
                    <a:pt x="3672" y="7670"/>
                  </a:moveTo>
                  <a:lnTo>
                    <a:pt x="5684" y="9684"/>
                  </a:lnTo>
                  <a:lnTo>
                    <a:pt x="5423" y="10120"/>
                  </a:lnTo>
                  <a:lnTo>
                    <a:pt x="3240" y="7936"/>
                  </a:lnTo>
                  <a:lnTo>
                    <a:pt x="3672" y="7670"/>
                  </a:lnTo>
                  <a:close/>
                  <a:moveTo>
                    <a:pt x="2753" y="8033"/>
                  </a:moveTo>
                  <a:cubicBezTo>
                    <a:pt x="2758" y="8033"/>
                    <a:pt x="2762" y="8035"/>
                    <a:pt x="2763" y="8036"/>
                  </a:cubicBezTo>
                  <a:cubicBezTo>
                    <a:pt x="2767" y="8041"/>
                    <a:pt x="2772" y="8045"/>
                    <a:pt x="2776" y="8050"/>
                  </a:cubicBezTo>
                  <a:lnTo>
                    <a:pt x="5309" y="10585"/>
                  </a:lnTo>
                  <a:cubicBezTo>
                    <a:pt x="5313" y="10590"/>
                    <a:pt x="5319" y="10596"/>
                    <a:pt x="5325" y="10602"/>
                  </a:cubicBezTo>
                  <a:cubicBezTo>
                    <a:pt x="5329" y="10606"/>
                    <a:pt x="5329" y="10614"/>
                    <a:pt x="5325" y="10619"/>
                  </a:cubicBezTo>
                  <a:lnTo>
                    <a:pt x="4995" y="10949"/>
                  </a:lnTo>
                  <a:cubicBezTo>
                    <a:pt x="4993" y="10950"/>
                    <a:pt x="4991" y="10953"/>
                    <a:pt x="4985" y="10953"/>
                  </a:cubicBezTo>
                  <a:cubicBezTo>
                    <a:pt x="4980" y="10953"/>
                    <a:pt x="4976" y="10950"/>
                    <a:pt x="4975" y="10949"/>
                  </a:cubicBezTo>
                  <a:lnTo>
                    <a:pt x="2413" y="8386"/>
                  </a:lnTo>
                  <a:cubicBezTo>
                    <a:pt x="2408" y="8380"/>
                    <a:pt x="2408" y="8371"/>
                    <a:pt x="2413" y="8367"/>
                  </a:cubicBezTo>
                  <a:lnTo>
                    <a:pt x="2744" y="8036"/>
                  </a:lnTo>
                  <a:cubicBezTo>
                    <a:pt x="2745" y="8035"/>
                    <a:pt x="2747" y="8033"/>
                    <a:pt x="2753" y="8033"/>
                  </a:cubicBezTo>
                  <a:close/>
                  <a:moveTo>
                    <a:pt x="5165" y="1"/>
                  </a:moveTo>
                  <a:cubicBezTo>
                    <a:pt x="4875" y="1"/>
                    <a:pt x="4628" y="190"/>
                    <a:pt x="4543" y="453"/>
                  </a:cubicBezTo>
                  <a:lnTo>
                    <a:pt x="4301" y="453"/>
                  </a:lnTo>
                  <a:cubicBezTo>
                    <a:pt x="4119" y="453"/>
                    <a:pt x="3943" y="530"/>
                    <a:pt x="3820" y="664"/>
                  </a:cubicBezTo>
                  <a:cubicBezTo>
                    <a:pt x="3724" y="767"/>
                    <a:pt x="3666" y="899"/>
                    <a:pt x="3651" y="1038"/>
                  </a:cubicBezTo>
                  <a:cubicBezTo>
                    <a:pt x="2646" y="1295"/>
                    <a:pt x="1775" y="1906"/>
                    <a:pt x="1187" y="2773"/>
                  </a:cubicBezTo>
                  <a:cubicBezTo>
                    <a:pt x="1123" y="2866"/>
                    <a:pt x="1148" y="2992"/>
                    <a:pt x="1241" y="3057"/>
                  </a:cubicBezTo>
                  <a:cubicBezTo>
                    <a:pt x="1276" y="3080"/>
                    <a:pt x="1316" y="3092"/>
                    <a:pt x="1355" y="3092"/>
                  </a:cubicBezTo>
                  <a:cubicBezTo>
                    <a:pt x="1420" y="3092"/>
                    <a:pt x="1485" y="3060"/>
                    <a:pt x="1525" y="3003"/>
                  </a:cubicBezTo>
                  <a:cubicBezTo>
                    <a:pt x="2041" y="2242"/>
                    <a:pt x="2799" y="1698"/>
                    <a:pt x="3674" y="1455"/>
                  </a:cubicBezTo>
                  <a:lnTo>
                    <a:pt x="4041" y="5867"/>
                  </a:lnTo>
                  <a:lnTo>
                    <a:pt x="3812" y="5867"/>
                  </a:lnTo>
                  <a:cubicBezTo>
                    <a:pt x="3698" y="5867"/>
                    <a:pt x="3607" y="5959"/>
                    <a:pt x="3607" y="6072"/>
                  </a:cubicBezTo>
                  <a:cubicBezTo>
                    <a:pt x="3607" y="6184"/>
                    <a:pt x="3698" y="6276"/>
                    <a:pt x="3812" y="6276"/>
                  </a:cubicBezTo>
                  <a:lnTo>
                    <a:pt x="4563" y="6276"/>
                  </a:lnTo>
                  <a:lnTo>
                    <a:pt x="4316" y="6523"/>
                  </a:lnTo>
                  <a:cubicBezTo>
                    <a:pt x="4273" y="6508"/>
                    <a:pt x="4228" y="6500"/>
                    <a:pt x="4181" y="6500"/>
                  </a:cubicBezTo>
                  <a:cubicBezTo>
                    <a:pt x="4068" y="6500"/>
                    <a:pt x="3962" y="6544"/>
                    <a:pt x="3882" y="6624"/>
                  </a:cubicBezTo>
                  <a:lnTo>
                    <a:pt x="3553" y="6954"/>
                  </a:lnTo>
                  <a:cubicBezTo>
                    <a:pt x="3449" y="7057"/>
                    <a:pt x="3411" y="7201"/>
                    <a:pt x="3438" y="7335"/>
                  </a:cubicBezTo>
                  <a:lnTo>
                    <a:pt x="3411" y="7351"/>
                  </a:lnTo>
                  <a:lnTo>
                    <a:pt x="614" y="6886"/>
                  </a:lnTo>
                  <a:cubicBezTo>
                    <a:pt x="495" y="6865"/>
                    <a:pt x="408" y="6763"/>
                    <a:pt x="408" y="6642"/>
                  </a:cubicBezTo>
                  <a:lnTo>
                    <a:pt x="408" y="6297"/>
                  </a:lnTo>
                  <a:cubicBezTo>
                    <a:pt x="408" y="6285"/>
                    <a:pt x="418" y="6276"/>
                    <a:pt x="430" y="6276"/>
                  </a:cubicBezTo>
                  <a:lnTo>
                    <a:pt x="2233" y="6276"/>
                  </a:lnTo>
                  <a:cubicBezTo>
                    <a:pt x="2346" y="6276"/>
                    <a:pt x="2438" y="6184"/>
                    <a:pt x="2438" y="6072"/>
                  </a:cubicBezTo>
                  <a:cubicBezTo>
                    <a:pt x="2438" y="5959"/>
                    <a:pt x="2346" y="5867"/>
                    <a:pt x="2233" y="5867"/>
                  </a:cubicBezTo>
                  <a:lnTo>
                    <a:pt x="1761" y="5867"/>
                  </a:lnTo>
                  <a:lnTo>
                    <a:pt x="1761" y="5386"/>
                  </a:lnTo>
                  <a:cubicBezTo>
                    <a:pt x="1761" y="5154"/>
                    <a:pt x="1571" y="4965"/>
                    <a:pt x="1339" y="4965"/>
                  </a:cubicBezTo>
                  <a:lnTo>
                    <a:pt x="865" y="4965"/>
                  </a:lnTo>
                  <a:cubicBezTo>
                    <a:pt x="884" y="4603"/>
                    <a:pt x="953" y="4248"/>
                    <a:pt x="1070" y="3908"/>
                  </a:cubicBezTo>
                  <a:cubicBezTo>
                    <a:pt x="1107" y="3801"/>
                    <a:pt x="1051" y="3684"/>
                    <a:pt x="944" y="3647"/>
                  </a:cubicBezTo>
                  <a:cubicBezTo>
                    <a:pt x="922" y="3640"/>
                    <a:pt x="900" y="3636"/>
                    <a:pt x="878" y="3636"/>
                  </a:cubicBezTo>
                  <a:cubicBezTo>
                    <a:pt x="793" y="3636"/>
                    <a:pt x="713" y="3689"/>
                    <a:pt x="684" y="3773"/>
                  </a:cubicBezTo>
                  <a:cubicBezTo>
                    <a:pt x="529" y="4222"/>
                    <a:pt x="451" y="4691"/>
                    <a:pt x="451" y="5169"/>
                  </a:cubicBezTo>
                  <a:lnTo>
                    <a:pt x="451" y="5868"/>
                  </a:lnTo>
                  <a:lnTo>
                    <a:pt x="430" y="5868"/>
                  </a:lnTo>
                  <a:cubicBezTo>
                    <a:pt x="193" y="5868"/>
                    <a:pt x="0" y="6060"/>
                    <a:pt x="0" y="6297"/>
                  </a:cubicBezTo>
                  <a:lnTo>
                    <a:pt x="0" y="6642"/>
                  </a:lnTo>
                  <a:cubicBezTo>
                    <a:pt x="0" y="6963"/>
                    <a:pt x="230" y="7235"/>
                    <a:pt x="547" y="7288"/>
                  </a:cubicBezTo>
                  <a:lnTo>
                    <a:pt x="2646" y="7638"/>
                  </a:lnTo>
                  <a:cubicBezTo>
                    <a:pt x="2575" y="7656"/>
                    <a:pt x="2508" y="7694"/>
                    <a:pt x="2454" y="7748"/>
                  </a:cubicBezTo>
                  <a:lnTo>
                    <a:pt x="2125" y="8078"/>
                  </a:lnTo>
                  <a:cubicBezTo>
                    <a:pt x="1960" y="8243"/>
                    <a:pt x="1960" y="8510"/>
                    <a:pt x="2125" y="8674"/>
                  </a:cubicBezTo>
                  <a:lnTo>
                    <a:pt x="4687" y="11237"/>
                  </a:lnTo>
                  <a:cubicBezTo>
                    <a:pt x="4766" y="11317"/>
                    <a:pt x="4872" y="11361"/>
                    <a:pt x="4985" y="11361"/>
                  </a:cubicBezTo>
                  <a:cubicBezTo>
                    <a:pt x="5098" y="11361"/>
                    <a:pt x="5204" y="11317"/>
                    <a:pt x="5283" y="11237"/>
                  </a:cubicBezTo>
                  <a:lnTo>
                    <a:pt x="5613" y="10908"/>
                  </a:lnTo>
                  <a:cubicBezTo>
                    <a:pt x="5737" y="10783"/>
                    <a:pt x="5768" y="10599"/>
                    <a:pt x="5703" y="10446"/>
                  </a:cubicBezTo>
                  <a:lnTo>
                    <a:pt x="6020" y="9918"/>
                  </a:lnTo>
                  <a:cubicBezTo>
                    <a:pt x="6047" y="9923"/>
                    <a:pt x="6074" y="9925"/>
                    <a:pt x="6101" y="9925"/>
                  </a:cubicBezTo>
                  <a:cubicBezTo>
                    <a:pt x="6214" y="9925"/>
                    <a:pt x="6320" y="9881"/>
                    <a:pt x="6400" y="9801"/>
                  </a:cubicBezTo>
                  <a:lnTo>
                    <a:pt x="6729" y="9472"/>
                  </a:lnTo>
                  <a:cubicBezTo>
                    <a:pt x="6844" y="9357"/>
                    <a:pt x="6878" y="9193"/>
                    <a:pt x="6834" y="9048"/>
                  </a:cubicBezTo>
                  <a:lnTo>
                    <a:pt x="6894" y="8989"/>
                  </a:lnTo>
                  <a:lnTo>
                    <a:pt x="10035" y="12349"/>
                  </a:lnTo>
                  <a:cubicBezTo>
                    <a:pt x="10076" y="12393"/>
                    <a:pt x="10130" y="12414"/>
                    <a:pt x="10184" y="12414"/>
                  </a:cubicBezTo>
                  <a:cubicBezTo>
                    <a:pt x="10235" y="12414"/>
                    <a:pt x="10284" y="12396"/>
                    <a:pt x="10324" y="12359"/>
                  </a:cubicBezTo>
                  <a:cubicBezTo>
                    <a:pt x="10406" y="12282"/>
                    <a:pt x="10410" y="12153"/>
                    <a:pt x="10334" y="12070"/>
                  </a:cubicBezTo>
                  <a:lnTo>
                    <a:pt x="8415" y="10019"/>
                  </a:lnTo>
                  <a:lnTo>
                    <a:pt x="8858" y="9575"/>
                  </a:lnTo>
                  <a:lnTo>
                    <a:pt x="12169" y="12673"/>
                  </a:lnTo>
                  <a:cubicBezTo>
                    <a:pt x="12173" y="12677"/>
                    <a:pt x="12176" y="12682"/>
                    <a:pt x="12176" y="12688"/>
                  </a:cubicBezTo>
                  <a:cubicBezTo>
                    <a:pt x="12176" y="12695"/>
                    <a:pt x="12173" y="12699"/>
                    <a:pt x="12169" y="12704"/>
                  </a:cubicBezTo>
                  <a:lnTo>
                    <a:pt x="11542" y="13330"/>
                  </a:lnTo>
                  <a:cubicBezTo>
                    <a:pt x="11538" y="13334"/>
                    <a:pt x="11534" y="13337"/>
                    <a:pt x="11530" y="13337"/>
                  </a:cubicBezTo>
                  <a:cubicBezTo>
                    <a:pt x="11529" y="13337"/>
                    <a:pt x="11528" y="13337"/>
                    <a:pt x="11527" y="13337"/>
                  </a:cubicBezTo>
                  <a:cubicBezTo>
                    <a:pt x="11521" y="13337"/>
                    <a:pt x="11516" y="13335"/>
                    <a:pt x="11512" y="13330"/>
                  </a:cubicBezTo>
                  <a:lnTo>
                    <a:pt x="10985" y="12767"/>
                  </a:lnTo>
                  <a:cubicBezTo>
                    <a:pt x="10945" y="12724"/>
                    <a:pt x="10890" y="12702"/>
                    <a:pt x="10835" y="12702"/>
                  </a:cubicBezTo>
                  <a:cubicBezTo>
                    <a:pt x="10785" y="12702"/>
                    <a:pt x="10735" y="12720"/>
                    <a:pt x="10696" y="12757"/>
                  </a:cubicBezTo>
                  <a:cubicBezTo>
                    <a:pt x="10613" y="12835"/>
                    <a:pt x="10609" y="12963"/>
                    <a:pt x="10687" y="13046"/>
                  </a:cubicBezTo>
                  <a:lnTo>
                    <a:pt x="11213" y="13610"/>
                  </a:lnTo>
                  <a:cubicBezTo>
                    <a:pt x="11294" y="13696"/>
                    <a:pt x="11402" y="13744"/>
                    <a:pt x="11520" y="13746"/>
                  </a:cubicBezTo>
                  <a:lnTo>
                    <a:pt x="11527" y="13746"/>
                  </a:lnTo>
                  <a:cubicBezTo>
                    <a:pt x="11642" y="13746"/>
                    <a:pt x="11749" y="13701"/>
                    <a:pt x="11831" y="13620"/>
                  </a:cubicBezTo>
                  <a:lnTo>
                    <a:pt x="12458" y="12992"/>
                  </a:lnTo>
                  <a:cubicBezTo>
                    <a:pt x="12541" y="12909"/>
                    <a:pt x="12586" y="12798"/>
                    <a:pt x="12584" y="12681"/>
                  </a:cubicBezTo>
                  <a:cubicBezTo>
                    <a:pt x="12581" y="12564"/>
                    <a:pt x="12534" y="12455"/>
                    <a:pt x="12447" y="12375"/>
                  </a:cubicBezTo>
                  <a:lnTo>
                    <a:pt x="7829" y="8052"/>
                  </a:lnTo>
                  <a:lnTo>
                    <a:pt x="7886" y="7996"/>
                  </a:lnTo>
                  <a:cubicBezTo>
                    <a:pt x="7928" y="8010"/>
                    <a:pt x="7975" y="8018"/>
                    <a:pt x="8021" y="8018"/>
                  </a:cubicBezTo>
                  <a:cubicBezTo>
                    <a:pt x="8134" y="8018"/>
                    <a:pt x="8240" y="7974"/>
                    <a:pt x="8320" y="7894"/>
                  </a:cubicBezTo>
                  <a:lnTo>
                    <a:pt x="8574" y="7640"/>
                  </a:lnTo>
                  <a:lnTo>
                    <a:pt x="10683" y="7288"/>
                  </a:lnTo>
                  <a:cubicBezTo>
                    <a:pt x="11001" y="7235"/>
                    <a:pt x="11231" y="6963"/>
                    <a:pt x="11231" y="6642"/>
                  </a:cubicBezTo>
                  <a:lnTo>
                    <a:pt x="11231" y="6297"/>
                  </a:lnTo>
                  <a:cubicBezTo>
                    <a:pt x="11231" y="6060"/>
                    <a:pt x="11038" y="5867"/>
                    <a:pt x="10802" y="5867"/>
                  </a:cubicBezTo>
                  <a:lnTo>
                    <a:pt x="10780" y="5867"/>
                  </a:lnTo>
                  <a:lnTo>
                    <a:pt x="10780" y="5169"/>
                  </a:lnTo>
                  <a:cubicBezTo>
                    <a:pt x="10780" y="4188"/>
                    <a:pt x="10439" y="3230"/>
                    <a:pt x="9820" y="2472"/>
                  </a:cubicBezTo>
                  <a:cubicBezTo>
                    <a:pt x="9244" y="1767"/>
                    <a:pt x="8454" y="1262"/>
                    <a:pt x="7580" y="1038"/>
                  </a:cubicBezTo>
                  <a:cubicBezTo>
                    <a:pt x="7566" y="899"/>
                    <a:pt x="7507" y="767"/>
                    <a:pt x="7411" y="664"/>
                  </a:cubicBezTo>
                  <a:cubicBezTo>
                    <a:pt x="7287" y="530"/>
                    <a:pt x="7111" y="453"/>
                    <a:pt x="6929" y="453"/>
                  </a:cubicBezTo>
                  <a:lnTo>
                    <a:pt x="6689" y="453"/>
                  </a:lnTo>
                  <a:cubicBezTo>
                    <a:pt x="6603" y="190"/>
                    <a:pt x="6356" y="1"/>
                    <a:pt x="6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7" name="Google Shape;3627;p65"/>
            <p:cNvSpPr/>
            <p:nvPr/>
          </p:nvSpPr>
          <p:spPr>
            <a:xfrm>
              <a:off x="2494675" y="3532675"/>
              <a:ext cx="191575" cy="55350"/>
            </a:xfrm>
            <a:custGeom>
              <a:rect b="b" l="l" r="r" t="t"/>
              <a:pathLst>
                <a:path extrusionOk="0" h="2214" w="7663">
                  <a:moveTo>
                    <a:pt x="6319" y="408"/>
                  </a:moveTo>
                  <a:cubicBezTo>
                    <a:pt x="6327" y="408"/>
                    <a:pt x="6333" y="415"/>
                    <a:pt x="6333" y="422"/>
                  </a:cubicBezTo>
                  <a:lnTo>
                    <a:pt x="6333" y="902"/>
                  </a:lnTo>
                  <a:lnTo>
                    <a:pt x="1330" y="902"/>
                  </a:lnTo>
                  <a:lnTo>
                    <a:pt x="1330" y="422"/>
                  </a:lnTo>
                  <a:cubicBezTo>
                    <a:pt x="1330" y="415"/>
                    <a:pt x="1336" y="408"/>
                    <a:pt x="1344" y="408"/>
                  </a:cubicBezTo>
                  <a:close/>
                  <a:moveTo>
                    <a:pt x="7100" y="1311"/>
                  </a:moveTo>
                  <a:cubicBezTo>
                    <a:pt x="7110" y="1311"/>
                    <a:pt x="7118" y="1318"/>
                    <a:pt x="7121" y="1327"/>
                  </a:cubicBezTo>
                  <a:lnTo>
                    <a:pt x="7234" y="1779"/>
                  </a:lnTo>
                  <a:cubicBezTo>
                    <a:pt x="7234" y="1781"/>
                    <a:pt x="7237" y="1789"/>
                    <a:pt x="7230" y="1797"/>
                  </a:cubicBezTo>
                  <a:cubicBezTo>
                    <a:pt x="7223" y="1805"/>
                    <a:pt x="7216" y="1805"/>
                    <a:pt x="7213" y="1805"/>
                  </a:cubicBezTo>
                  <a:lnTo>
                    <a:pt x="449" y="1805"/>
                  </a:lnTo>
                  <a:cubicBezTo>
                    <a:pt x="447" y="1805"/>
                    <a:pt x="439" y="1805"/>
                    <a:pt x="433" y="1797"/>
                  </a:cubicBezTo>
                  <a:cubicBezTo>
                    <a:pt x="426" y="1789"/>
                    <a:pt x="429" y="1781"/>
                    <a:pt x="429" y="1779"/>
                  </a:cubicBezTo>
                  <a:lnTo>
                    <a:pt x="541" y="1327"/>
                  </a:lnTo>
                  <a:cubicBezTo>
                    <a:pt x="544" y="1318"/>
                    <a:pt x="553" y="1311"/>
                    <a:pt x="562" y="1311"/>
                  </a:cubicBezTo>
                  <a:close/>
                  <a:moveTo>
                    <a:pt x="1344" y="0"/>
                  </a:moveTo>
                  <a:cubicBezTo>
                    <a:pt x="1111" y="0"/>
                    <a:pt x="921" y="190"/>
                    <a:pt x="921" y="422"/>
                  </a:cubicBezTo>
                  <a:lnTo>
                    <a:pt x="921" y="902"/>
                  </a:lnTo>
                  <a:lnTo>
                    <a:pt x="562" y="902"/>
                  </a:lnTo>
                  <a:cubicBezTo>
                    <a:pt x="364" y="902"/>
                    <a:pt x="193" y="1036"/>
                    <a:pt x="145" y="1228"/>
                  </a:cubicBezTo>
                  <a:lnTo>
                    <a:pt x="32" y="1680"/>
                  </a:lnTo>
                  <a:cubicBezTo>
                    <a:pt x="0" y="1808"/>
                    <a:pt x="29" y="1943"/>
                    <a:pt x="111" y="2048"/>
                  </a:cubicBezTo>
                  <a:cubicBezTo>
                    <a:pt x="193" y="2153"/>
                    <a:pt x="316" y="2214"/>
                    <a:pt x="449" y="2214"/>
                  </a:cubicBezTo>
                  <a:lnTo>
                    <a:pt x="7213" y="2214"/>
                  </a:lnTo>
                  <a:cubicBezTo>
                    <a:pt x="7346" y="2214"/>
                    <a:pt x="7470" y="2153"/>
                    <a:pt x="7552" y="2048"/>
                  </a:cubicBezTo>
                  <a:cubicBezTo>
                    <a:pt x="7635" y="1943"/>
                    <a:pt x="7663" y="1808"/>
                    <a:pt x="7630" y="1680"/>
                  </a:cubicBezTo>
                  <a:lnTo>
                    <a:pt x="7517" y="1228"/>
                  </a:lnTo>
                  <a:cubicBezTo>
                    <a:pt x="7470" y="1036"/>
                    <a:pt x="7299" y="902"/>
                    <a:pt x="7100" y="902"/>
                  </a:cubicBezTo>
                  <a:lnTo>
                    <a:pt x="6742" y="902"/>
                  </a:lnTo>
                  <a:lnTo>
                    <a:pt x="6742" y="422"/>
                  </a:lnTo>
                  <a:cubicBezTo>
                    <a:pt x="6742" y="190"/>
                    <a:pt x="6552" y="0"/>
                    <a:pt x="6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8" name="Google Shape;3628;p65"/>
            <p:cNvSpPr/>
            <p:nvPr/>
          </p:nvSpPr>
          <p:spPr>
            <a:xfrm>
              <a:off x="2506650" y="3510100"/>
              <a:ext cx="32775" cy="10250"/>
            </a:xfrm>
            <a:custGeom>
              <a:rect b="b" l="l" r="r" t="t"/>
              <a:pathLst>
                <a:path extrusionOk="0" h="410" w="1311">
                  <a:moveTo>
                    <a:pt x="204" y="0"/>
                  </a:moveTo>
                  <a:cubicBezTo>
                    <a:pt x="92" y="0"/>
                    <a:pt x="0" y="92"/>
                    <a:pt x="0" y="204"/>
                  </a:cubicBezTo>
                  <a:cubicBezTo>
                    <a:pt x="0" y="317"/>
                    <a:pt x="92" y="410"/>
                    <a:pt x="204" y="410"/>
                  </a:cubicBezTo>
                  <a:lnTo>
                    <a:pt x="1106" y="410"/>
                  </a:lnTo>
                  <a:cubicBezTo>
                    <a:pt x="1219" y="410"/>
                    <a:pt x="1310" y="317"/>
                    <a:pt x="1310" y="204"/>
                  </a:cubicBezTo>
                  <a:cubicBezTo>
                    <a:pt x="1310" y="92"/>
                    <a:pt x="1219" y="0"/>
                    <a:pt x="1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29" name="Google Shape;3629;p65"/>
            <p:cNvSpPr/>
            <p:nvPr/>
          </p:nvSpPr>
          <p:spPr>
            <a:xfrm>
              <a:off x="2527050" y="3431125"/>
              <a:ext cx="31225" cy="21550"/>
            </a:xfrm>
            <a:custGeom>
              <a:rect b="b" l="l" r="r" t="t"/>
              <a:pathLst>
                <a:path extrusionOk="0" h="862" w="1249">
                  <a:moveTo>
                    <a:pt x="234" y="1"/>
                  </a:moveTo>
                  <a:cubicBezTo>
                    <a:pt x="164" y="1"/>
                    <a:pt x="95" y="38"/>
                    <a:pt x="57" y="103"/>
                  </a:cubicBezTo>
                  <a:cubicBezTo>
                    <a:pt x="0" y="201"/>
                    <a:pt x="34" y="326"/>
                    <a:pt x="132" y="382"/>
                  </a:cubicBezTo>
                  <a:lnTo>
                    <a:pt x="913" y="833"/>
                  </a:lnTo>
                  <a:cubicBezTo>
                    <a:pt x="945" y="852"/>
                    <a:pt x="980" y="861"/>
                    <a:pt x="1015" y="861"/>
                  </a:cubicBezTo>
                  <a:cubicBezTo>
                    <a:pt x="1086" y="861"/>
                    <a:pt x="1154" y="824"/>
                    <a:pt x="1192" y="759"/>
                  </a:cubicBezTo>
                  <a:cubicBezTo>
                    <a:pt x="1248" y="661"/>
                    <a:pt x="1214" y="536"/>
                    <a:pt x="1117" y="479"/>
                  </a:cubicBezTo>
                  <a:lnTo>
                    <a:pt x="336" y="28"/>
                  </a:lnTo>
                  <a:cubicBezTo>
                    <a:pt x="304" y="10"/>
                    <a:pt x="269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30" name="Google Shape;3630;p65"/>
            <p:cNvSpPr/>
            <p:nvPr/>
          </p:nvSpPr>
          <p:spPr>
            <a:xfrm>
              <a:off x="2653200" y="3318350"/>
              <a:ext cx="32775" cy="10225"/>
            </a:xfrm>
            <a:custGeom>
              <a:rect b="b" l="l" r="r" t="t"/>
              <a:pathLst>
                <a:path extrusionOk="0" h="409" w="1311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cubicBezTo>
                    <a:pt x="1" y="317"/>
                    <a:pt x="92" y="408"/>
                    <a:pt x="205" y="408"/>
                  </a:cubicBezTo>
                  <a:lnTo>
                    <a:pt x="1106" y="408"/>
                  </a:lnTo>
                  <a:cubicBezTo>
                    <a:pt x="1219" y="408"/>
                    <a:pt x="1310" y="317"/>
                    <a:pt x="1310" y="204"/>
                  </a:cubicBezTo>
                  <a:cubicBezTo>
                    <a:pt x="1310" y="92"/>
                    <a:pt x="1219" y="0"/>
                    <a:pt x="1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 txBox="1"/>
          <p:nvPr>
            <p:ph type="title"/>
          </p:nvPr>
        </p:nvSpPr>
        <p:spPr>
          <a:xfrm>
            <a:off x="1957800" y="1386300"/>
            <a:ext cx="5228400" cy="169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Obiettivi e scopi</a:t>
            </a:r>
            <a:endParaRPr sz="4100"/>
          </a:p>
        </p:txBody>
      </p:sp>
      <p:sp>
        <p:nvSpPr>
          <p:cNvPr id="361" name="Google Shape;361;p39"/>
          <p:cNvSpPr txBox="1"/>
          <p:nvPr>
            <p:ph idx="1" type="subTitle"/>
          </p:nvPr>
        </p:nvSpPr>
        <p:spPr>
          <a:xfrm>
            <a:off x="2550100" y="3084000"/>
            <a:ext cx="4043700" cy="67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S</a:t>
            </a:r>
            <a:r>
              <a:rPr lang="en" sz="2000"/>
              <a:t>emplificare la ricerca di lavoro per il singolo individuo e facilitare la selezione dei candidati per le aziende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4" name="Shape 3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" name="Google Shape;3635;p66"/>
          <p:cNvSpPr txBox="1"/>
          <p:nvPr>
            <p:ph idx="1" type="subTitle"/>
          </p:nvPr>
        </p:nvSpPr>
        <p:spPr>
          <a:xfrm>
            <a:off x="370338" y="2053213"/>
            <a:ext cx="21702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Registrazione Profilo</a:t>
            </a:r>
            <a:endParaRPr sz="2000"/>
          </a:p>
        </p:txBody>
      </p:sp>
      <p:sp>
        <p:nvSpPr>
          <p:cNvPr id="3636" name="Google Shape;3636;p66"/>
          <p:cNvSpPr txBox="1"/>
          <p:nvPr>
            <p:ph idx="5" type="subTitle"/>
          </p:nvPr>
        </p:nvSpPr>
        <p:spPr>
          <a:xfrm>
            <a:off x="3033538" y="2199675"/>
            <a:ext cx="2413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Ricerca tramite keyword delle offerte</a:t>
            </a:r>
            <a:endParaRPr sz="2000"/>
          </a:p>
        </p:txBody>
      </p:sp>
      <p:sp>
        <p:nvSpPr>
          <p:cNvPr id="3637" name="Google Shape;3637;p66"/>
          <p:cNvSpPr txBox="1"/>
          <p:nvPr>
            <p:ph idx="6" type="subTitle"/>
          </p:nvPr>
        </p:nvSpPr>
        <p:spPr>
          <a:xfrm>
            <a:off x="4493488" y="3877975"/>
            <a:ext cx="2413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Visualizzazione delle offerte</a:t>
            </a:r>
            <a:endParaRPr sz="2000"/>
          </a:p>
        </p:txBody>
      </p:sp>
      <p:sp>
        <p:nvSpPr>
          <p:cNvPr id="3638" name="Google Shape;3638;p66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Funzionalità utente</a:t>
            </a:r>
            <a:endParaRPr/>
          </a:p>
        </p:txBody>
      </p:sp>
      <p:grpSp>
        <p:nvGrpSpPr>
          <p:cNvPr id="3639" name="Google Shape;3639;p66"/>
          <p:cNvGrpSpPr/>
          <p:nvPr/>
        </p:nvGrpSpPr>
        <p:grpSpPr>
          <a:xfrm>
            <a:off x="5447029" y="3275544"/>
            <a:ext cx="506400" cy="523324"/>
            <a:chOff x="4009850" y="2125700"/>
            <a:chExt cx="337375" cy="348650"/>
          </a:xfrm>
        </p:grpSpPr>
        <p:sp>
          <p:nvSpPr>
            <p:cNvPr id="3640" name="Google Shape;3640;p66"/>
            <p:cNvSpPr/>
            <p:nvPr/>
          </p:nvSpPr>
          <p:spPr>
            <a:xfrm>
              <a:off x="4221375" y="2159500"/>
              <a:ext cx="15875" cy="10275"/>
            </a:xfrm>
            <a:custGeom>
              <a:rect b="b" l="l" r="r" t="t"/>
              <a:pathLst>
                <a:path extrusionOk="0" h="411" w="635">
                  <a:moveTo>
                    <a:pt x="205" y="1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0" y="319"/>
                    <a:pt x="91" y="410"/>
                    <a:pt x="205" y="410"/>
                  </a:cubicBezTo>
                  <a:lnTo>
                    <a:pt x="431" y="410"/>
                  </a:lnTo>
                  <a:cubicBezTo>
                    <a:pt x="543" y="410"/>
                    <a:pt x="635" y="319"/>
                    <a:pt x="635" y="206"/>
                  </a:cubicBezTo>
                  <a:cubicBezTo>
                    <a:pt x="635" y="93"/>
                    <a:pt x="543" y="1"/>
                    <a:pt x="431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1" name="Google Shape;3641;p66"/>
            <p:cNvSpPr/>
            <p:nvPr/>
          </p:nvSpPr>
          <p:spPr>
            <a:xfrm>
              <a:off x="4201650" y="2238500"/>
              <a:ext cx="10225" cy="15850"/>
            </a:xfrm>
            <a:custGeom>
              <a:rect b="b" l="l" r="r" t="t"/>
              <a:pathLst>
                <a:path extrusionOk="0" h="634" w="409">
                  <a:moveTo>
                    <a:pt x="204" y="0"/>
                  </a:moveTo>
                  <a:cubicBezTo>
                    <a:pt x="91" y="0"/>
                    <a:pt x="0" y="92"/>
                    <a:pt x="0" y="204"/>
                  </a:cubicBezTo>
                  <a:lnTo>
                    <a:pt x="0" y="430"/>
                  </a:lnTo>
                  <a:cubicBezTo>
                    <a:pt x="0" y="542"/>
                    <a:pt x="91" y="634"/>
                    <a:pt x="204" y="634"/>
                  </a:cubicBezTo>
                  <a:cubicBezTo>
                    <a:pt x="317" y="634"/>
                    <a:pt x="408" y="542"/>
                    <a:pt x="408" y="430"/>
                  </a:cubicBezTo>
                  <a:lnTo>
                    <a:pt x="408" y="204"/>
                  </a:lnTo>
                  <a:cubicBezTo>
                    <a:pt x="408" y="92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2" name="Google Shape;3642;p66"/>
            <p:cNvSpPr/>
            <p:nvPr/>
          </p:nvSpPr>
          <p:spPr>
            <a:xfrm>
              <a:off x="4246750" y="2238500"/>
              <a:ext cx="10250" cy="15850"/>
            </a:xfrm>
            <a:custGeom>
              <a:rect b="b" l="l" r="r" t="t"/>
              <a:pathLst>
                <a:path extrusionOk="0" h="634" w="410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lnTo>
                    <a:pt x="1" y="430"/>
                  </a:lnTo>
                  <a:cubicBezTo>
                    <a:pt x="1" y="542"/>
                    <a:pt x="92" y="634"/>
                    <a:pt x="205" y="634"/>
                  </a:cubicBezTo>
                  <a:cubicBezTo>
                    <a:pt x="317" y="634"/>
                    <a:pt x="410" y="542"/>
                    <a:pt x="410" y="430"/>
                  </a:cubicBezTo>
                  <a:lnTo>
                    <a:pt x="410" y="204"/>
                  </a:lnTo>
                  <a:cubicBezTo>
                    <a:pt x="410" y="92"/>
                    <a:pt x="317" y="0"/>
                    <a:pt x="205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3" name="Google Shape;3643;p66"/>
            <p:cNvSpPr/>
            <p:nvPr/>
          </p:nvSpPr>
          <p:spPr>
            <a:xfrm>
              <a:off x="4213700" y="2266700"/>
              <a:ext cx="31225" cy="15875"/>
            </a:xfrm>
            <a:custGeom>
              <a:rect b="b" l="l" r="r" t="t"/>
              <a:pathLst>
                <a:path extrusionOk="0" h="635" w="1249">
                  <a:moveTo>
                    <a:pt x="234" y="0"/>
                  </a:moveTo>
                  <a:cubicBezTo>
                    <a:pt x="199" y="0"/>
                    <a:pt x="164" y="9"/>
                    <a:pt x="131" y="28"/>
                  </a:cubicBezTo>
                  <a:cubicBezTo>
                    <a:pt x="34" y="84"/>
                    <a:pt x="1" y="209"/>
                    <a:pt x="57" y="307"/>
                  </a:cubicBezTo>
                  <a:cubicBezTo>
                    <a:pt x="174" y="509"/>
                    <a:pt x="392" y="634"/>
                    <a:pt x="625" y="634"/>
                  </a:cubicBezTo>
                  <a:cubicBezTo>
                    <a:pt x="857" y="634"/>
                    <a:pt x="1075" y="509"/>
                    <a:pt x="1192" y="307"/>
                  </a:cubicBezTo>
                  <a:cubicBezTo>
                    <a:pt x="1248" y="209"/>
                    <a:pt x="1216" y="84"/>
                    <a:pt x="1118" y="28"/>
                  </a:cubicBezTo>
                  <a:cubicBezTo>
                    <a:pt x="1085" y="9"/>
                    <a:pt x="1050" y="0"/>
                    <a:pt x="1015" y="0"/>
                  </a:cubicBezTo>
                  <a:cubicBezTo>
                    <a:pt x="945" y="0"/>
                    <a:pt x="876" y="36"/>
                    <a:pt x="838" y="102"/>
                  </a:cubicBezTo>
                  <a:cubicBezTo>
                    <a:pt x="794" y="179"/>
                    <a:pt x="712" y="226"/>
                    <a:pt x="625" y="226"/>
                  </a:cubicBezTo>
                  <a:cubicBezTo>
                    <a:pt x="537" y="226"/>
                    <a:pt x="455" y="179"/>
                    <a:pt x="411" y="102"/>
                  </a:cubicBezTo>
                  <a:cubicBezTo>
                    <a:pt x="373" y="36"/>
                    <a:pt x="305" y="0"/>
                    <a:pt x="234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4" name="Google Shape;3644;p66"/>
            <p:cNvSpPr/>
            <p:nvPr/>
          </p:nvSpPr>
          <p:spPr>
            <a:xfrm>
              <a:off x="4280500" y="2407700"/>
              <a:ext cx="44175" cy="32800"/>
            </a:xfrm>
            <a:custGeom>
              <a:rect b="b" l="l" r="r" t="t"/>
              <a:pathLst>
                <a:path extrusionOk="0" h="1312" w="1767">
                  <a:moveTo>
                    <a:pt x="1345" y="409"/>
                  </a:moveTo>
                  <a:cubicBezTo>
                    <a:pt x="1352" y="409"/>
                    <a:pt x="1358" y="416"/>
                    <a:pt x="1358" y="422"/>
                  </a:cubicBezTo>
                  <a:lnTo>
                    <a:pt x="1358" y="889"/>
                  </a:lnTo>
                  <a:cubicBezTo>
                    <a:pt x="1358" y="897"/>
                    <a:pt x="1352" y="904"/>
                    <a:pt x="1345" y="904"/>
                  </a:cubicBezTo>
                  <a:lnTo>
                    <a:pt x="423" y="904"/>
                  </a:lnTo>
                  <a:cubicBezTo>
                    <a:pt x="415" y="904"/>
                    <a:pt x="409" y="897"/>
                    <a:pt x="409" y="889"/>
                  </a:cubicBezTo>
                  <a:lnTo>
                    <a:pt x="409" y="422"/>
                  </a:lnTo>
                  <a:cubicBezTo>
                    <a:pt x="409" y="416"/>
                    <a:pt x="415" y="409"/>
                    <a:pt x="423" y="409"/>
                  </a:cubicBezTo>
                  <a:close/>
                  <a:moveTo>
                    <a:pt x="423" y="1"/>
                  </a:moveTo>
                  <a:cubicBezTo>
                    <a:pt x="190" y="1"/>
                    <a:pt x="1" y="190"/>
                    <a:pt x="1" y="422"/>
                  </a:cubicBezTo>
                  <a:lnTo>
                    <a:pt x="1" y="889"/>
                  </a:lnTo>
                  <a:cubicBezTo>
                    <a:pt x="1" y="1122"/>
                    <a:pt x="190" y="1312"/>
                    <a:pt x="423" y="1312"/>
                  </a:cubicBezTo>
                  <a:lnTo>
                    <a:pt x="1345" y="1312"/>
                  </a:lnTo>
                  <a:cubicBezTo>
                    <a:pt x="1577" y="1312"/>
                    <a:pt x="1766" y="1122"/>
                    <a:pt x="1766" y="889"/>
                  </a:cubicBezTo>
                  <a:lnTo>
                    <a:pt x="1766" y="422"/>
                  </a:lnTo>
                  <a:cubicBezTo>
                    <a:pt x="1766" y="190"/>
                    <a:pt x="1577" y="1"/>
                    <a:pt x="1345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5" name="Google Shape;3645;p66"/>
            <p:cNvSpPr/>
            <p:nvPr/>
          </p:nvSpPr>
          <p:spPr>
            <a:xfrm>
              <a:off x="4009850" y="2125700"/>
              <a:ext cx="337375" cy="348650"/>
            </a:xfrm>
            <a:custGeom>
              <a:rect b="b" l="l" r="r" t="t"/>
              <a:pathLst>
                <a:path extrusionOk="0" h="13946" w="13495">
                  <a:moveTo>
                    <a:pt x="8779" y="408"/>
                  </a:moveTo>
                  <a:cubicBezTo>
                    <a:pt x="9412" y="408"/>
                    <a:pt x="9928" y="925"/>
                    <a:pt x="9928" y="1558"/>
                  </a:cubicBezTo>
                  <a:lnTo>
                    <a:pt x="9928" y="2344"/>
                  </a:lnTo>
                  <a:cubicBezTo>
                    <a:pt x="9580" y="2288"/>
                    <a:pt x="9197" y="2256"/>
                    <a:pt x="8779" y="2256"/>
                  </a:cubicBezTo>
                  <a:cubicBezTo>
                    <a:pt x="8360" y="2256"/>
                    <a:pt x="7976" y="2288"/>
                    <a:pt x="7629" y="2344"/>
                  </a:cubicBezTo>
                  <a:lnTo>
                    <a:pt x="7629" y="1558"/>
                  </a:lnTo>
                  <a:cubicBezTo>
                    <a:pt x="7629" y="925"/>
                    <a:pt x="8144" y="408"/>
                    <a:pt x="8779" y="408"/>
                  </a:cubicBezTo>
                  <a:close/>
                  <a:moveTo>
                    <a:pt x="7728" y="408"/>
                  </a:moveTo>
                  <a:cubicBezTo>
                    <a:pt x="7416" y="694"/>
                    <a:pt x="7220" y="1103"/>
                    <a:pt x="7220" y="1558"/>
                  </a:cubicBezTo>
                  <a:lnTo>
                    <a:pt x="7220" y="2421"/>
                  </a:lnTo>
                  <a:cubicBezTo>
                    <a:pt x="6956" y="2480"/>
                    <a:pt x="6717" y="2550"/>
                    <a:pt x="6501" y="2627"/>
                  </a:cubicBezTo>
                  <a:lnTo>
                    <a:pt x="6501" y="1558"/>
                  </a:lnTo>
                  <a:cubicBezTo>
                    <a:pt x="6501" y="925"/>
                    <a:pt x="7016" y="408"/>
                    <a:pt x="7651" y="408"/>
                  </a:cubicBezTo>
                  <a:close/>
                  <a:moveTo>
                    <a:pt x="9906" y="408"/>
                  </a:moveTo>
                  <a:cubicBezTo>
                    <a:pt x="10214" y="408"/>
                    <a:pt x="10502" y="528"/>
                    <a:pt x="10719" y="745"/>
                  </a:cubicBezTo>
                  <a:cubicBezTo>
                    <a:pt x="10936" y="962"/>
                    <a:pt x="11056" y="1250"/>
                    <a:pt x="11056" y="1558"/>
                  </a:cubicBezTo>
                  <a:lnTo>
                    <a:pt x="11056" y="2627"/>
                  </a:lnTo>
                  <a:cubicBezTo>
                    <a:pt x="10840" y="2550"/>
                    <a:pt x="10600" y="2480"/>
                    <a:pt x="10337" y="2421"/>
                  </a:cubicBezTo>
                  <a:lnTo>
                    <a:pt x="10337" y="1558"/>
                  </a:lnTo>
                  <a:cubicBezTo>
                    <a:pt x="10337" y="1103"/>
                    <a:pt x="10141" y="694"/>
                    <a:pt x="9829" y="408"/>
                  </a:cubicBezTo>
                  <a:close/>
                  <a:moveTo>
                    <a:pt x="8779" y="2665"/>
                  </a:moveTo>
                  <a:cubicBezTo>
                    <a:pt x="10153" y="2665"/>
                    <a:pt x="11112" y="3037"/>
                    <a:pt x="11675" y="3349"/>
                  </a:cubicBezTo>
                  <a:cubicBezTo>
                    <a:pt x="11740" y="3386"/>
                    <a:pt x="11785" y="3448"/>
                    <a:pt x="11799" y="3522"/>
                  </a:cubicBezTo>
                  <a:cubicBezTo>
                    <a:pt x="11812" y="3595"/>
                    <a:pt x="11793" y="3668"/>
                    <a:pt x="11744" y="3726"/>
                  </a:cubicBezTo>
                  <a:lnTo>
                    <a:pt x="11742" y="3729"/>
                  </a:lnTo>
                  <a:lnTo>
                    <a:pt x="11741" y="3729"/>
                  </a:lnTo>
                  <a:cubicBezTo>
                    <a:pt x="11695" y="3785"/>
                    <a:pt x="11627" y="3815"/>
                    <a:pt x="11557" y="3815"/>
                  </a:cubicBezTo>
                  <a:cubicBezTo>
                    <a:pt x="11517" y="3815"/>
                    <a:pt x="11476" y="3805"/>
                    <a:pt x="11439" y="3784"/>
                  </a:cubicBezTo>
                  <a:cubicBezTo>
                    <a:pt x="11017" y="3551"/>
                    <a:pt x="10111" y="3159"/>
                    <a:pt x="8779" y="3159"/>
                  </a:cubicBezTo>
                  <a:cubicBezTo>
                    <a:pt x="7446" y="3159"/>
                    <a:pt x="6539" y="3551"/>
                    <a:pt x="6118" y="3784"/>
                  </a:cubicBezTo>
                  <a:cubicBezTo>
                    <a:pt x="6080" y="3805"/>
                    <a:pt x="6040" y="3815"/>
                    <a:pt x="5999" y="3815"/>
                  </a:cubicBezTo>
                  <a:cubicBezTo>
                    <a:pt x="5930" y="3815"/>
                    <a:pt x="5862" y="3785"/>
                    <a:pt x="5815" y="3729"/>
                  </a:cubicBezTo>
                  <a:lnTo>
                    <a:pt x="5812" y="3726"/>
                  </a:lnTo>
                  <a:cubicBezTo>
                    <a:pt x="5765" y="3668"/>
                    <a:pt x="5745" y="3595"/>
                    <a:pt x="5758" y="3522"/>
                  </a:cubicBezTo>
                  <a:cubicBezTo>
                    <a:pt x="5772" y="3448"/>
                    <a:pt x="5817" y="3386"/>
                    <a:pt x="5882" y="3349"/>
                  </a:cubicBezTo>
                  <a:cubicBezTo>
                    <a:pt x="6445" y="3037"/>
                    <a:pt x="7404" y="2665"/>
                    <a:pt x="8779" y="2665"/>
                  </a:cubicBezTo>
                  <a:close/>
                  <a:moveTo>
                    <a:pt x="11240" y="4140"/>
                  </a:moveTo>
                  <a:cubicBezTo>
                    <a:pt x="11240" y="4142"/>
                    <a:pt x="11241" y="4142"/>
                    <a:pt x="11241" y="4142"/>
                  </a:cubicBezTo>
                  <a:cubicBezTo>
                    <a:pt x="11340" y="4197"/>
                    <a:pt x="11449" y="4224"/>
                    <a:pt x="11556" y="4224"/>
                  </a:cubicBezTo>
                  <a:cubicBezTo>
                    <a:pt x="11613" y="4224"/>
                    <a:pt x="11670" y="4216"/>
                    <a:pt x="11724" y="4201"/>
                  </a:cubicBezTo>
                  <a:cubicBezTo>
                    <a:pt x="11730" y="4222"/>
                    <a:pt x="11733" y="4243"/>
                    <a:pt x="11733" y="4265"/>
                  </a:cubicBezTo>
                  <a:lnTo>
                    <a:pt x="11733" y="5167"/>
                  </a:lnTo>
                  <a:cubicBezTo>
                    <a:pt x="11733" y="5304"/>
                    <a:pt x="11622" y="5414"/>
                    <a:pt x="11486" y="5414"/>
                  </a:cubicBezTo>
                  <a:lnTo>
                    <a:pt x="11240" y="5414"/>
                  </a:lnTo>
                  <a:lnTo>
                    <a:pt x="11240" y="4140"/>
                  </a:lnTo>
                  <a:close/>
                  <a:moveTo>
                    <a:pt x="6318" y="4140"/>
                  </a:moveTo>
                  <a:lnTo>
                    <a:pt x="6318" y="5415"/>
                  </a:lnTo>
                  <a:lnTo>
                    <a:pt x="6072" y="5415"/>
                  </a:lnTo>
                  <a:cubicBezTo>
                    <a:pt x="5935" y="5415"/>
                    <a:pt x="5824" y="5304"/>
                    <a:pt x="5824" y="5167"/>
                  </a:cubicBezTo>
                  <a:lnTo>
                    <a:pt x="5824" y="4265"/>
                  </a:lnTo>
                  <a:cubicBezTo>
                    <a:pt x="5824" y="4244"/>
                    <a:pt x="5827" y="4223"/>
                    <a:pt x="5833" y="4201"/>
                  </a:cubicBezTo>
                  <a:cubicBezTo>
                    <a:pt x="5888" y="4216"/>
                    <a:pt x="5943" y="4224"/>
                    <a:pt x="6001" y="4224"/>
                  </a:cubicBezTo>
                  <a:cubicBezTo>
                    <a:pt x="6108" y="4224"/>
                    <a:pt x="6217" y="4197"/>
                    <a:pt x="6316" y="4142"/>
                  </a:cubicBezTo>
                  <a:cubicBezTo>
                    <a:pt x="6317" y="4142"/>
                    <a:pt x="6317" y="4142"/>
                    <a:pt x="6318" y="4140"/>
                  </a:cubicBezTo>
                  <a:close/>
                  <a:moveTo>
                    <a:pt x="8779" y="3567"/>
                  </a:moveTo>
                  <a:cubicBezTo>
                    <a:pt x="9685" y="3567"/>
                    <a:pt x="10374" y="3759"/>
                    <a:pt x="10830" y="3947"/>
                  </a:cubicBezTo>
                  <a:lnTo>
                    <a:pt x="10830" y="5619"/>
                  </a:lnTo>
                  <a:cubicBezTo>
                    <a:pt x="10830" y="6751"/>
                    <a:pt x="9909" y="7671"/>
                    <a:pt x="8779" y="7671"/>
                  </a:cubicBezTo>
                  <a:cubicBezTo>
                    <a:pt x="7647" y="7671"/>
                    <a:pt x="6726" y="6751"/>
                    <a:pt x="6726" y="5619"/>
                  </a:cubicBezTo>
                  <a:lnTo>
                    <a:pt x="6726" y="3947"/>
                  </a:lnTo>
                  <a:cubicBezTo>
                    <a:pt x="7183" y="3759"/>
                    <a:pt x="7873" y="3567"/>
                    <a:pt x="8779" y="3567"/>
                  </a:cubicBezTo>
                  <a:close/>
                  <a:moveTo>
                    <a:pt x="2695" y="8531"/>
                  </a:moveTo>
                  <a:cubicBezTo>
                    <a:pt x="2703" y="8531"/>
                    <a:pt x="2708" y="8536"/>
                    <a:pt x="2708" y="8544"/>
                  </a:cubicBezTo>
                  <a:lnTo>
                    <a:pt x="2708" y="9927"/>
                  </a:lnTo>
                  <a:lnTo>
                    <a:pt x="2215" y="9927"/>
                  </a:lnTo>
                  <a:lnTo>
                    <a:pt x="2215" y="8544"/>
                  </a:lnTo>
                  <a:cubicBezTo>
                    <a:pt x="2215" y="8536"/>
                    <a:pt x="2220" y="8531"/>
                    <a:pt x="2228" y="8531"/>
                  </a:cubicBezTo>
                  <a:close/>
                  <a:moveTo>
                    <a:pt x="6384" y="9433"/>
                  </a:moveTo>
                  <a:lnTo>
                    <a:pt x="6582" y="9928"/>
                  </a:lnTo>
                  <a:cubicBezTo>
                    <a:pt x="6568" y="9927"/>
                    <a:pt x="6553" y="9927"/>
                    <a:pt x="6538" y="9927"/>
                  </a:cubicBezTo>
                  <a:lnTo>
                    <a:pt x="4915" y="9927"/>
                  </a:lnTo>
                  <a:cubicBezTo>
                    <a:pt x="5214" y="9616"/>
                    <a:pt x="5631" y="9433"/>
                    <a:pt x="6072" y="9433"/>
                  </a:cubicBezTo>
                  <a:close/>
                  <a:moveTo>
                    <a:pt x="9928" y="7793"/>
                  </a:moveTo>
                  <a:lnTo>
                    <a:pt x="9928" y="8714"/>
                  </a:lnTo>
                  <a:lnTo>
                    <a:pt x="8779" y="10243"/>
                  </a:lnTo>
                  <a:lnTo>
                    <a:pt x="7629" y="8714"/>
                  </a:lnTo>
                  <a:lnTo>
                    <a:pt x="7629" y="7793"/>
                  </a:lnTo>
                  <a:cubicBezTo>
                    <a:pt x="7972" y="7976"/>
                    <a:pt x="8363" y="8080"/>
                    <a:pt x="8779" y="8080"/>
                  </a:cubicBezTo>
                  <a:cubicBezTo>
                    <a:pt x="9194" y="8080"/>
                    <a:pt x="9585" y="7976"/>
                    <a:pt x="9928" y="7793"/>
                  </a:cubicBezTo>
                  <a:close/>
                  <a:moveTo>
                    <a:pt x="7360" y="9037"/>
                  </a:moveTo>
                  <a:lnTo>
                    <a:pt x="8485" y="10532"/>
                  </a:lnTo>
                  <a:lnTo>
                    <a:pt x="7542" y="11160"/>
                  </a:lnTo>
                  <a:cubicBezTo>
                    <a:pt x="7542" y="11162"/>
                    <a:pt x="7537" y="11164"/>
                    <a:pt x="7531" y="11164"/>
                  </a:cubicBezTo>
                  <a:cubicBezTo>
                    <a:pt x="7529" y="11164"/>
                    <a:pt x="7527" y="11164"/>
                    <a:pt x="7524" y="11164"/>
                  </a:cubicBezTo>
                  <a:cubicBezTo>
                    <a:pt x="7515" y="11160"/>
                    <a:pt x="7512" y="11153"/>
                    <a:pt x="7511" y="11151"/>
                  </a:cubicBezTo>
                  <a:lnTo>
                    <a:pt x="6782" y="9327"/>
                  </a:lnTo>
                  <a:lnTo>
                    <a:pt x="7360" y="9037"/>
                  </a:lnTo>
                  <a:close/>
                  <a:moveTo>
                    <a:pt x="10197" y="9037"/>
                  </a:moveTo>
                  <a:lnTo>
                    <a:pt x="10775" y="9327"/>
                  </a:lnTo>
                  <a:lnTo>
                    <a:pt x="10046" y="11151"/>
                  </a:lnTo>
                  <a:cubicBezTo>
                    <a:pt x="10045" y="11153"/>
                    <a:pt x="10042" y="11160"/>
                    <a:pt x="10032" y="11164"/>
                  </a:cubicBezTo>
                  <a:cubicBezTo>
                    <a:pt x="10030" y="11164"/>
                    <a:pt x="10028" y="11164"/>
                    <a:pt x="10026" y="11164"/>
                  </a:cubicBezTo>
                  <a:cubicBezTo>
                    <a:pt x="10020" y="11164"/>
                    <a:pt x="10016" y="11162"/>
                    <a:pt x="10014" y="11160"/>
                  </a:cubicBezTo>
                  <a:lnTo>
                    <a:pt x="9344" y="10714"/>
                  </a:lnTo>
                  <a:lnTo>
                    <a:pt x="9072" y="10532"/>
                  </a:lnTo>
                  <a:lnTo>
                    <a:pt x="10197" y="9037"/>
                  </a:lnTo>
                  <a:close/>
                  <a:moveTo>
                    <a:pt x="5853" y="12141"/>
                  </a:moveTo>
                  <a:cubicBezTo>
                    <a:pt x="5861" y="12141"/>
                    <a:pt x="5866" y="12146"/>
                    <a:pt x="5866" y="12154"/>
                  </a:cubicBezTo>
                  <a:lnTo>
                    <a:pt x="5866" y="12634"/>
                  </a:lnTo>
                  <a:lnTo>
                    <a:pt x="4922" y="12634"/>
                  </a:lnTo>
                  <a:lnTo>
                    <a:pt x="4922" y="12154"/>
                  </a:lnTo>
                  <a:cubicBezTo>
                    <a:pt x="4922" y="12146"/>
                    <a:pt x="4928" y="12141"/>
                    <a:pt x="4935" y="12141"/>
                  </a:cubicBezTo>
                  <a:close/>
                  <a:moveTo>
                    <a:pt x="6538" y="10335"/>
                  </a:moveTo>
                  <a:cubicBezTo>
                    <a:pt x="6666" y="10335"/>
                    <a:pt x="6769" y="10439"/>
                    <a:pt x="6769" y="10567"/>
                  </a:cubicBezTo>
                  <a:lnTo>
                    <a:pt x="6769" y="12634"/>
                  </a:lnTo>
                  <a:lnTo>
                    <a:pt x="6276" y="12634"/>
                  </a:lnTo>
                  <a:lnTo>
                    <a:pt x="6276" y="12154"/>
                  </a:lnTo>
                  <a:cubicBezTo>
                    <a:pt x="6276" y="11921"/>
                    <a:pt x="6086" y="11732"/>
                    <a:pt x="5853" y="11732"/>
                  </a:cubicBezTo>
                  <a:lnTo>
                    <a:pt x="4935" y="11732"/>
                  </a:lnTo>
                  <a:cubicBezTo>
                    <a:pt x="4702" y="11732"/>
                    <a:pt x="4513" y="11921"/>
                    <a:pt x="4513" y="12154"/>
                  </a:cubicBezTo>
                  <a:lnTo>
                    <a:pt x="4513" y="12634"/>
                  </a:lnTo>
                  <a:lnTo>
                    <a:pt x="861" y="12634"/>
                  </a:lnTo>
                  <a:lnTo>
                    <a:pt x="861" y="10567"/>
                  </a:lnTo>
                  <a:cubicBezTo>
                    <a:pt x="861" y="10439"/>
                    <a:pt x="965" y="10335"/>
                    <a:pt x="1092" y="10335"/>
                  </a:cubicBezTo>
                  <a:close/>
                  <a:moveTo>
                    <a:pt x="8123" y="11265"/>
                  </a:moveTo>
                  <a:lnTo>
                    <a:pt x="8123" y="13536"/>
                  </a:lnTo>
                  <a:lnTo>
                    <a:pt x="7628" y="13536"/>
                  </a:lnTo>
                  <a:cubicBezTo>
                    <a:pt x="7628" y="13532"/>
                    <a:pt x="7629" y="13527"/>
                    <a:pt x="7629" y="13523"/>
                  </a:cubicBezTo>
                  <a:lnTo>
                    <a:pt x="7629" y="13056"/>
                  </a:lnTo>
                  <a:cubicBezTo>
                    <a:pt x="7629" y="12824"/>
                    <a:pt x="7440" y="12634"/>
                    <a:pt x="7207" y="12634"/>
                  </a:cubicBezTo>
                  <a:lnTo>
                    <a:pt x="7177" y="12634"/>
                  </a:lnTo>
                  <a:lnTo>
                    <a:pt x="7177" y="11388"/>
                  </a:lnTo>
                  <a:cubicBezTo>
                    <a:pt x="7231" y="11466"/>
                    <a:pt x="7310" y="11524"/>
                    <a:pt x="7404" y="11554"/>
                  </a:cubicBezTo>
                  <a:cubicBezTo>
                    <a:pt x="7446" y="11566"/>
                    <a:pt x="7488" y="11573"/>
                    <a:pt x="7531" y="11573"/>
                  </a:cubicBezTo>
                  <a:cubicBezTo>
                    <a:pt x="7615" y="11573"/>
                    <a:pt x="7698" y="11548"/>
                    <a:pt x="7769" y="11501"/>
                  </a:cubicBezTo>
                  <a:lnTo>
                    <a:pt x="8123" y="11265"/>
                  </a:lnTo>
                  <a:close/>
                  <a:moveTo>
                    <a:pt x="8779" y="10828"/>
                  </a:moveTo>
                  <a:lnTo>
                    <a:pt x="9026" y="10992"/>
                  </a:lnTo>
                  <a:lnTo>
                    <a:pt x="9026" y="13536"/>
                  </a:lnTo>
                  <a:lnTo>
                    <a:pt x="8532" y="13536"/>
                  </a:lnTo>
                  <a:lnTo>
                    <a:pt x="8532" y="10992"/>
                  </a:lnTo>
                  <a:lnTo>
                    <a:pt x="8779" y="10828"/>
                  </a:lnTo>
                  <a:close/>
                  <a:moveTo>
                    <a:pt x="11486" y="9433"/>
                  </a:moveTo>
                  <a:cubicBezTo>
                    <a:pt x="12369" y="9433"/>
                    <a:pt x="13087" y="10151"/>
                    <a:pt x="13087" y="11034"/>
                  </a:cubicBezTo>
                  <a:lnTo>
                    <a:pt x="13087" y="13289"/>
                  </a:lnTo>
                  <a:cubicBezTo>
                    <a:pt x="13087" y="13426"/>
                    <a:pt x="12975" y="13536"/>
                    <a:pt x="12840" y="13536"/>
                  </a:cubicBezTo>
                  <a:lnTo>
                    <a:pt x="9434" y="13536"/>
                  </a:lnTo>
                  <a:lnTo>
                    <a:pt x="9434" y="11265"/>
                  </a:lnTo>
                  <a:lnTo>
                    <a:pt x="9788" y="11501"/>
                  </a:lnTo>
                  <a:cubicBezTo>
                    <a:pt x="9859" y="11548"/>
                    <a:pt x="9942" y="11573"/>
                    <a:pt x="10026" y="11573"/>
                  </a:cubicBezTo>
                  <a:cubicBezTo>
                    <a:pt x="10068" y="11573"/>
                    <a:pt x="10111" y="11566"/>
                    <a:pt x="10153" y="11554"/>
                  </a:cubicBezTo>
                  <a:cubicBezTo>
                    <a:pt x="10278" y="11515"/>
                    <a:pt x="10377" y="11424"/>
                    <a:pt x="10425" y="11302"/>
                  </a:cubicBezTo>
                  <a:lnTo>
                    <a:pt x="11173" y="9433"/>
                  </a:lnTo>
                  <a:close/>
                  <a:moveTo>
                    <a:pt x="7651" y="0"/>
                  </a:moveTo>
                  <a:cubicBezTo>
                    <a:pt x="6792" y="0"/>
                    <a:pt x="6093" y="699"/>
                    <a:pt x="6093" y="1558"/>
                  </a:cubicBezTo>
                  <a:lnTo>
                    <a:pt x="6093" y="2789"/>
                  </a:lnTo>
                  <a:cubicBezTo>
                    <a:pt x="5940" y="2857"/>
                    <a:pt x="5803" y="2926"/>
                    <a:pt x="5684" y="2992"/>
                  </a:cubicBezTo>
                  <a:cubicBezTo>
                    <a:pt x="5511" y="3088"/>
                    <a:pt x="5392" y="3254"/>
                    <a:pt x="5357" y="3448"/>
                  </a:cubicBezTo>
                  <a:cubicBezTo>
                    <a:pt x="5322" y="3634"/>
                    <a:pt x="5369" y="3824"/>
                    <a:pt x="5485" y="3970"/>
                  </a:cubicBezTo>
                  <a:cubicBezTo>
                    <a:pt x="5440" y="4060"/>
                    <a:pt x="5416" y="4161"/>
                    <a:pt x="5416" y="4265"/>
                  </a:cubicBezTo>
                  <a:lnTo>
                    <a:pt x="5416" y="5167"/>
                  </a:lnTo>
                  <a:cubicBezTo>
                    <a:pt x="5416" y="5529"/>
                    <a:pt x="5710" y="5823"/>
                    <a:pt x="6072" y="5823"/>
                  </a:cubicBezTo>
                  <a:lnTo>
                    <a:pt x="6326" y="5823"/>
                  </a:lnTo>
                  <a:cubicBezTo>
                    <a:pt x="6383" y="6506"/>
                    <a:pt x="6720" y="7110"/>
                    <a:pt x="7220" y="7522"/>
                  </a:cubicBezTo>
                  <a:lnTo>
                    <a:pt x="7220" y="8650"/>
                  </a:lnTo>
                  <a:lnTo>
                    <a:pt x="6474" y="9024"/>
                  </a:lnTo>
                  <a:lnTo>
                    <a:pt x="6072" y="9024"/>
                  </a:lnTo>
                  <a:cubicBezTo>
                    <a:pt x="5396" y="9024"/>
                    <a:pt x="4764" y="9367"/>
                    <a:pt x="4394" y="9927"/>
                  </a:cubicBezTo>
                  <a:lnTo>
                    <a:pt x="3117" y="9927"/>
                  </a:lnTo>
                  <a:lnTo>
                    <a:pt x="3117" y="9433"/>
                  </a:lnTo>
                  <a:lnTo>
                    <a:pt x="4040" y="9433"/>
                  </a:lnTo>
                  <a:cubicBezTo>
                    <a:pt x="4277" y="9433"/>
                    <a:pt x="4471" y="9240"/>
                    <a:pt x="4471" y="9003"/>
                  </a:cubicBezTo>
                  <a:lnTo>
                    <a:pt x="4471" y="7198"/>
                  </a:lnTo>
                  <a:cubicBezTo>
                    <a:pt x="4471" y="6962"/>
                    <a:pt x="4277" y="6769"/>
                    <a:pt x="4040" y="6769"/>
                  </a:cubicBezTo>
                  <a:lnTo>
                    <a:pt x="2287" y="6769"/>
                  </a:lnTo>
                  <a:cubicBezTo>
                    <a:pt x="2174" y="6769"/>
                    <a:pt x="2083" y="6860"/>
                    <a:pt x="2083" y="6973"/>
                  </a:cubicBezTo>
                  <a:cubicBezTo>
                    <a:pt x="2083" y="7086"/>
                    <a:pt x="2174" y="7177"/>
                    <a:pt x="2287" y="7177"/>
                  </a:cubicBezTo>
                  <a:lnTo>
                    <a:pt x="4040" y="7177"/>
                  </a:lnTo>
                  <a:cubicBezTo>
                    <a:pt x="4053" y="7177"/>
                    <a:pt x="4062" y="7186"/>
                    <a:pt x="4062" y="7198"/>
                  </a:cubicBezTo>
                  <a:lnTo>
                    <a:pt x="4062" y="9003"/>
                  </a:lnTo>
                  <a:cubicBezTo>
                    <a:pt x="4062" y="9015"/>
                    <a:pt x="4053" y="9024"/>
                    <a:pt x="4040" y="9024"/>
                  </a:cubicBezTo>
                  <a:lnTo>
                    <a:pt x="3117" y="9024"/>
                  </a:lnTo>
                  <a:lnTo>
                    <a:pt x="3117" y="8544"/>
                  </a:lnTo>
                  <a:cubicBezTo>
                    <a:pt x="3117" y="8311"/>
                    <a:pt x="2927" y="8121"/>
                    <a:pt x="2695" y="8121"/>
                  </a:cubicBezTo>
                  <a:lnTo>
                    <a:pt x="2228" y="8121"/>
                  </a:lnTo>
                  <a:cubicBezTo>
                    <a:pt x="1995" y="8121"/>
                    <a:pt x="1805" y="8311"/>
                    <a:pt x="1805" y="8544"/>
                  </a:cubicBezTo>
                  <a:lnTo>
                    <a:pt x="1805" y="9024"/>
                  </a:lnTo>
                  <a:lnTo>
                    <a:pt x="882" y="9024"/>
                  </a:lnTo>
                  <a:cubicBezTo>
                    <a:pt x="870" y="9024"/>
                    <a:pt x="861" y="9015"/>
                    <a:pt x="861" y="9003"/>
                  </a:cubicBezTo>
                  <a:lnTo>
                    <a:pt x="861" y="7198"/>
                  </a:lnTo>
                  <a:cubicBezTo>
                    <a:pt x="861" y="7186"/>
                    <a:pt x="870" y="7177"/>
                    <a:pt x="882" y="7177"/>
                  </a:cubicBezTo>
                  <a:lnTo>
                    <a:pt x="1333" y="7177"/>
                  </a:lnTo>
                  <a:cubicBezTo>
                    <a:pt x="1446" y="7177"/>
                    <a:pt x="1537" y="7086"/>
                    <a:pt x="1537" y="6973"/>
                  </a:cubicBezTo>
                  <a:cubicBezTo>
                    <a:pt x="1537" y="6860"/>
                    <a:pt x="1446" y="6769"/>
                    <a:pt x="1333" y="6769"/>
                  </a:cubicBezTo>
                  <a:lnTo>
                    <a:pt x="882" y="6769"/>
                  </a:lnTo>
                  <a:cubicBezTo>
                    <a:pt x="646" y="6769"/>
                    <a:pt x="452" y="6962"/>
                    <a:pt x="452" y="7198"/>
                  </a:cubicBezTo>
                  <a:lnTo>
                    <a:pt x="452" y="9003"/>
                  </a:lnTo>
                  <a:cubicBezTo>
                    <a:pt x="452" y="9241"/>
                    <a:pt x="644" y="9433"/>
                    <a:pt x="882" y="9433"/>
                  </a:cubicBezTo>
                  <a:lnTo>
                    <a:pt x="1805" y="9433"/>
                  </a:lnTo>
                  <a:lnTo>
                    <a:pt x="1805" y="9927"/>
                  </a:lnTo>
                  <a:lnTo>
                    <a:pt x="1092" y="9927"/>
                  </a:lnTo>
                  <a:cubicBezTo>
                    <a:pt x="739" y="9927"/>
                    <a:pt x="452" y="10214"/>
                    <a:pt x="452" y="10567"/>
                  </a:cubicBezTo>
                  <a:lnTo>
                    <a:pt x="452" y="12634"/>
                  </a:lnTo>
                  <a:lnTo>
                    <a:pt x="423" y="12634"/>
                  </a:lnTo>
                  <a:cubicBezTo>
                    <a:pt x="190" y="12634"/>
                    <a:pt x="1" y="12824"/>
                    <a:pt x="1" y="13056"/>
                  </a:cubicBezTo>
                  <a:lnTo>
                    <a:pt x="1" y="13523"/>
                  </a:lnTo>
                  <a:cubicBezTo>
                    <a:pt x="1" y="13756"/>
                    <a:pt x="190" y="13945"/>
                    <a:pt x="423" y="13945"/>
                  </a:cubicBezTo>
                  <a:lnTo>
                    <a:pt x="856" y="13945"/>
                  </a:lnTo>
                  <a:cubicBezTo>
                    <a:pt x="969" y="13945"/>
                    <a:pt x="1060" y="13854"/>
                    <a:pt x="1060" y="13741"/>
                  </a:cubicBezTo>
                  <a:cubicBezTo>
                    <a:pt x="1060" y="13629"/>
                    <a:pt x="969" y="13536"/>
                    <a:pt x="856" y="13536"/>
                  </a:cubicBezTo>
                  <a:lnTo>
                    <a:pt x="423" y="13536"/>
                  </a:lnTo>
                  <a:cubicBezTo>
                    <a:pt x="416" y="13536"/>
                    <a:pt x="410" y="13531"/>
                    <a:pt x="410" y="13523"/>
                  </a:cubicBezTo>
                  <a:lnTo>
                    <a:pt x="410" y="13056"/>
                  </a:lnTo>
                  <a:cubicBezTo>
                    <a:pt x="410" y="13049"/>
                    <a:pt x="416" y="13042"/>
                    <a:pt x="423" y="13042"/>
                  </a:cubicBezTo>
                  <a:lnTo>
                    <a:pt x="7207" y="13042"/>
                  </a:lnTo>
                  <a:cubicBezTo>
                    <a:pt x="7214" y="13042"/>
                    <a:pt x="7220" y="13049"/>
                    <a:pt x="7220" y="13056"/>
                  </a:cubicBezTo>
                  <a:lnTo>
                    <a:pt x="7220" y="13523"/>
                  </a:lnTo>
                  <a:cubicBezTo>
                    <a:pt x="7220" y="13531"/>
                    <a:pt x="7214" y="13536"/>
                    <a:pt x="7207" y="13536"/>
                  </a:cubicBezTo>
                  <a:lnTo>
                    <a:pt x="1810" y="13536"/>
                  </a:lnTo>
                  <a:cubicBezTo>
                    <a:pt x="1697" y="13536"/>
                    <a:pt x="1606" y="13629"/>
                    <a:pt x="1606" y="13741"/>
                  </a:cubicBezTo>
                  <a:cubicBezTo>
                    <a:pt x="1606" y="13854"/>
                    <a:pt x="1697" y="13945"/>
                    <a:pt x="1810" y="13945"/>
                  </a:cubicBezTo>
                  <a:lnTo>
                    <a:pt x="12840" y="13945"/>
                  </a:lnTo>
                  <a:cubicBezTo>
                    <a:pt x="13201" y="13945"/>
                    <a:pt x="13495" y="13651"/>
                    <a:pt x="13495" y="13289"/>
                  </a:cubicBezTo>
                  <a:lnTo>
                    <a:pt x="13495" y="11034"/>
                  </a:lnTo>
                  <a:cubicBezTo>
                    <a:pt x="13495" y="9926"/>
                    <a:pt x="12593" y="9024"/>
                    <a:pt x="11486" y="9024"/>
                  </a:cubicBezTo>
                  <a:lnTo>
                    <a:pt x="11083" y="9024"/>
                  </a:lnTo>
                  <a:lnTo>
                    <a:pt x="10337" y="8650"/>
                  </a:lnTo>
                  <a:lnTo>
                    <a:pt x="10337" y="7522"/>
                  </a:lnTo>
                  <a:cubicBezTo>
                    <a:pt x="10837" y="7110"/>
                    <a:pt x="11174" y="6506"/>
                    <a:pt x="11230" y="5823"/>
                  </a:cubicBezTo>
                  <a:lnTo>
                    <a:pt x="11486" y="5823"/>
                  </a:lnTo>
                  <a:cubicBezTo>
                    <a:pt x="11847" y="5823"/>
                    <a:pt x="12141" y="5529"/>
                    <a:pt x="12141" y="5167"/>
                  </a:cubicBezTo>
                  <a:lnTo>
                    <a:pt x="12141" y="4265"/>
                  </a:lnTo>
                  <a:cubicBezTo>
                    <a:pt x="12141" y="4161"/>
                    <a:pt x="12118" y="4060"/>
                    <a:pt x="12071" y="3970"/>
                  </a:cubicBezTo>
                  <a:cubicBezTo>
                    <a:pt x="12187" y="3823"/>
                    <a:pt x="12235" y="3633"/>
                    <a:pt x="12201" y="3448"/>
                  </a:cubicBezTo>
                  <a:cubicBezTo>
                    <a:pt x="12165" y="3254"/>
                    <a:pt x="12045" y="3088"/>
                    <a:pt x="11873" y="2992"/>
                  </a:cubicBezTo>
                  <a:cubicBezTo>
                    <a:pt x="11753" y="2926"/>
                    <a:pt x="11617" y="2857"/>
                    <a:pt x="11465" y="2789"/>
                  </a:cubicBezTo>
                  <a:lnTo>
                    <a:pt x="11465" y="1558"/>
                  </a:lnTo>
                  <a:cubicBezTo>
                    <a:pt x="11465" y="1142"/>
                    <a:pt x="11303" y="750"/>
                    <a:pt x="11008" y="456"/>
                  </a:cubicBezTo>
                  <a:cubicBezTo>
                    <a:pt x="10714" y="162"/>
                    <a:pt x="10323" y="0"/>
                    <a:pt x="9906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6" name="Google Shape;3646;p66"/>
          <p:cNvSpPr txBox="1"/>
          <p:nvPr>
            <p:ph idx="5" type="subTitle"/>
          </p:nvPr>
        </p:nvSpPr>
        <p:spPr>
          <a:xfrm>
            <a:off x="1719863" y="3877963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Login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Profilo</a:t>
            </a:r>
            <a:endParaRPr sz="2000"/>
          </a:p>
        </p:txBody>
      </p:sp>
      <p:grpSp>
        <p:nvGrpSpPr>
          <p:cNvPr id="3647" name="Google Shape;3647;p66"/>
          <p:cNvGrpSpPr/>
          <p:nvPr/>
        </p:nvGrpSpPr>
        <p:grpSpPr>
          <a:xfrm>
            <a:off x="2504699" y="3301472"/>
            <a:ext cx="528846" cy="523289"/>
            <a:chOff x="2551575" y="2125700"/>
            <a:chExt cx="235850" cy="348650"/>
          </a:xfrm>
        </p:grpSpPr>
        <p:sp>
          <p:nvSpPr>
            <p:cNvPr id="3648" name="Google Shape;3648;p66"/>
            <p:cNvSpPr/>
            <p:nvPr/>
          </p:nvSpPr>
          <p:spPr>
            <a:xfrm>
              <a:off x="2551575" y="2125700"/>
              <a:ext cx="235850" cy="348650"/>
            </a:xfrm>
            <a:custGeom>
              <a:rect b="b" l="l" r="r" t="t"/>
              <a:pathLst>
                <a:path extrusionOk="0" h="13946" w="9434">
                  <a:moveTo>
                    <a:pt x="4716" y="408"/>
                  </a:moveTo>
                  <a:cubicBezTo>
                    <a:pt x="5103" y="408"/>
                    <a:pt x="5452" y="599"/>
                    <a:pt x="5662" y="903"/>
                  </a:cubicBezTo>
                  <a:cubicBezTo>
                    <a:pt x="5647" y="903"/>
                    <a:pt x="5634" y="902"/>
                    <a:pt x="5619" y="902"/>
                  </a:cubicBezTo>
                  <a:lnTo>
                    <a:pt x="3813" y="902"/>
                  </a:lnTo>
                  <a:cubicBezTo>
                    <a:pt x="3800" y="902"/>
                    <a:pt x="3785" y="903"/>
                    <a:pt x="3770" y="903"/>
                  </a:cubicBezTo>
                  <a:cubicBezTo>
                    <a:pt x="3981" y="598"/>
                    <a:pt x="4329" y="408"/>
                    <a:pt x="4716" y="408"/>
                  </a:cubicBezTo>
                  <a:close/>
                  <a:moveTo>
                    <a:pt x="7423" y="4019"/>
                  </a:moveTo>
                  <a:cubicBezTo>
                    <a:pt x="7560" y="4019"/>
                    <a:pt x="7670" y="4129"/>
                    <a:pt x="7670" y="4265"/>
                  </a:cubicBezTo>
                  <a:lnTo>
                    <a:pt x="7670" y="5167"/>
                  </a:lnTo>
                  <a:cubicBezTo>
                    <a:pt x="7670" y="5304"/>
                    <a:pt x="7560" y="5414"/>
                    <a:pt x="7423" y="5414"/>
                  </a:cubicBezTo>
                  <a:lnTo>
                    <a:pt x="7177" y="5414"/>
                  </a:lnTo>
                  <a:lnTo>
                    <a:pt x="7177" y="4019"/>
                  </a:lnTo>
                  <a:close/>
                  <a:moveTo>
                    <a:pt x="2256" y="4019"/>
                  </a:moveTo>
                  <a:lnTo>
                    <a:pt x="2256" y="5415"/>
                  </a:lnTo>
                  <a:lnTo>
                    <a:pt x="2009" y="5415"/>
                  </a:lnTo>
                  <a:cubicBezTo>
                    <a:pt x="1872" y="5415"/>
                    <a:pt x="1762" y="5304"/>
                    <a:pt x="1762" y="5167"/>
                  </a:cubicBezTo>
                  <a:lnTo>
                    <a:pt x="1762" y="4265"/>
                  </a:lnTo>
                  <a:cubicBezTo>
                    <a:pt x="1762" y="4129"/>
                    <a:pt x="1872" y="4019"/>
                    <a:pt x="2009" y="4019"/>
                  </a:cubicBezTo>
                  <a:close/>
                  <a:moveTo>
                    <a:pt x="2265" y="5823"/>
                  </a:moveTo>
                  <a:cubicBezTo>
                    <a:pt x="2321" y="6506"/>
                    <a:pt x="2657" y="7110"/>
                    <a:pt x="3158" y="7522"/>
                  </a:cubicBezTo>
                  <a:lnTo>
                    <a:pt x="3158" y="7657"/>
                  </a:lnTo>
                  <a:cubicBezTo>
                    <a:pt x="2399" y="7560"/>
                    <a:pt x="1804" y="6929"/>
                    <a:pt x="1764" y="6152"/>
                  </a:cubicBezTo>
                  <a:lnTo>
                    <a:pt x="2093" y="5823"/>
                  </a:lnTo>
                  <a:close/>
                  <a:moveTo>
                    <a:pt x="7339" y="5823"/>
                  </a:moveTo>
                  <a:lnTo>
                    <a:pt x="7668" y="6152"/>
                  </a:lnTo>
                  <a:cubicBezTo>
                    <a:pt x="7629" y="6929"/>
                    <a:pt x="7033" y="7560"/>
                    <a:pt x="6274" y="7657"/>
                  </a:cubicBezTo>
                  <a:lnTo>
                    <a:pt x="6274" y="7522"/>
                  </a:lnTo>
                  <a:cubicBezTo>
                    <a:pt x="6775" y="7110"/>
                    <a:pt x="7111" y="6506"/>
                    <a:pt x="7168" y="5823"/>
                  </a:cubicBezTo>
                  <a:close/>
                  <a:moveTo>
                    <a:pt x="5550" y="3442"/>
                  </a:moveTo>
                  <a:cubicBezTo>
                    <a:pt x="5738" y="3785"/>
                    <a:pt x="6102" y="4019"/>
                    <a:pt x="6521" y="4019"/>
                  </a:cubicBezTo>
                  <a:lnTo>
                    <a:pt x="6769" y="4019"/>
                  </a:lnTo>
                  <a:lnTo>
                    <a:pt x="6769" y="5619"/>
                  </a:lnTo>
                  <a:cubicBezTo>
                    <a:pt x="6769" y="6751"/>
                    <a:pt x="5848" y="7671"/>
                    <a:pt x="4716" y="7671"/>
                  </a:cubicBezTo>
                  <a:cubicBezTo>
                    <a:pt x="3584" y="7671"/>
                    <a:pt x="2665" y="6751"/>
                    <a:pt x="2665" y="5619"/>
                  </a:cubicBezTo>
                  <a:lnTo>
                    <a:pt x="2665" y="4019"/>
                  </a:lnTo>
                  <a:lnTo>
                    <a:pt x="4341" y="4019"/>
                  </a:lnTo>
                  <a:cubicBezTo>
                    <a:pt x="4829" y="4019"/>
                    <a:pt x="5264" y="3793"/>
                    <a:pt x="5550" y="3442"/>
                  </a:cubicBezTo>
                  <a:close/>
                  <a:moveTo>
                    <a:pt x="5866" y="7793"/>
                  </a:moveTo>
                  <a:lnTo>
                    <a:pt x="5866" y="7873"/>
                  </a:lnTo>
                  <a:cubicBezTo>
                    <a:pt x="5866" y="7875"/>
                    <a:pt x="5866" y="7875"/>
                    <a:pt x="5866" y="7875"/>
                  </a:cubicBezTo>
                  <a:cubicBezTo>
                    <a:pt x="5866" y="7876"/>
                    <a:pt x="5866" y="7876"/>
                    <a:pt x="5866" y="7876"/>
                  </a:cubicBezTo>
                  <a:lnTo>
                    <a:pt x="5866" y="8263"/>
                  </a:lnTo>
                  <a:lnTo>
                    <a:pt x="4716" y="9792"/>
                  </a:lnTo>
                  <a:lnTo>
                    <a:pt x="3566" y="8263"/>
                  </a:lnTo>
                  <a:lnTo>
                    <a:pt x="3566" y="7793"/>
                  </a:lnTo>
                  <a:cubicBezTo>
                    <a:pt x="3910" y="7976"/>
                    <a:pt x="4301" y="8080"/>
                    <a:pt x="4716" y="8080"/>
                  </a:cubicBezTo>
                  <a:cubicBezTo>
                    <a:pt x="5131" y="8080"/>
                    <a:pt x="5522" y="7976"/>
                    <a:pt x="5866" y="7793"/>
                  </a:cubicBezTo>
                  <a:close/>
                  <a:moveTo>
                    <a:pt x="3298" y="8586"/>
                  </a:moveTo>
                  <a:lnTo>
                    <a:pt x="4423" y="10081"/>
                  </a:lnTo>
                  <a:lnTo>
                    <a:pt x="3701" y="10563"/>
                  </a:lnTo>
                  <a:cubicBezTo>
                    <a:pt x="3699" y="10563"/>
                    <a:pt x="3699" y="10564"/>
                    <a:pt x="3698" y="10564"/>
                  </a:cubicBezTo>
                  <a:lnTo>
                    <a:pt x="3481" y="10709"/>
                  </a:lnTo>
                  <a:cubicBezTo>
                    <a:pt x="3479" y="10710"/>
                    <a:pt x="3475" y="10713"/>
                    <a:pt x="3469" y="10713"/>
                  </a:cubicBezTo>
                  <a:cubicBezTo>
                    <a:pt x="3467" y="10713"/>
                    <a:pt x="3465" y="10712"/>
                    <a:pt x="3463" y="10712"/>
                  </a:cubicBezTo>
                  <a:cubicBezTo>
                    <a:pt x="3453" y="10709"/>
                    <a:pt x="3450" y="10701"/>
                    <a:pt x="3449" y="10699"/>
                  </a:cubicBezTo>
                  <a:lnTo>
                    <a:pt x="2720" y="8875"/>
                  </a:lnTo>
                  <a:lnTo>
                    <a:pt x="3298" y="8586"/>
                  </a:lnTo>
                  <a:close/>
                  <a:moveTo>
                    <a:pt x="6134" y="8586"/>
                  </a:moveTo>
                  <a:lnTo>
                    <a:pt x="6713" y="8875"/>
                  </a:lnTo>
                  <a:lnTo>
                    <a:pt x="5983" y="10699"/>
                  </a:lnTo>
                  <a:cubicBezTo>
                    <a:pt x="5983" y="10701"/>
                    <a:pt x="5980" y="10709"/>
                    <a:pt x="5969" y="10712"/>
                  </a:cubicBezTo>
                  <a:cubicBezTo>
                    <a:pt x="5967" y="10712"/>
                    <a:pt x="5965" y="10713"/>
                    <a:pt x="5963" y="10713"/>
                  </a:cubicBezTo>
                  <a:cubicBezTo>
                    <a:pt x="5957" y="10713"/>
                    <a:pt x="5953" y="10710"/>
                    <a:pt x="5951" y="10709"/>
                  </a:cubicBezTo>
                  <a:lnTo>
                    <a:pt x="5734" y="10564"/>
                  </a:lnTo>
                  <a:cubicBezTo>
                    <a:pt x="5733" y="10564"/>
                    <a:pt x="5733" y="10563"/>
                    <a:pt x="5732" y="10563"/>
                  </a:cubicBezTo>
                  <a:lnTo>
                    <a:pt x="5009" y="10081"/>
                  </a:lnTo>
                  <a:lnTo>
                    <a:pt x="6134" y="8586"/>
                  </a:lnTo>
                  <a:close/>
                  <a:moveTo>
                    <a:pt x="4716" y="10377"/>
                  </a:moveTo>
                  <a:lnTo>
                    <a:pt x="5380" y="10819"/>
                  </a:lnTo>
                  <a:lnTo>
                    <a:pt x="4716" y="13030"/>
                  </a:lnTo>
                  <a:lnTo>
                    <a:pt x="4053" y="10819"/>
                  </a:lnTo>
                  <a:lnTo>
                    <a:pt x="4716" y="10377"/>
                  </a:lnTo>
                  <a:close/>
                  <a:moveTo>
                    <a:pt x="2322" y="8981"/>
                  </a:moveTo>
                  <a:lnTo>
                    <a:pt x="3069" y="10851"/>
                  </a:lnTo>
                  <a:cubicBezTo>
                    <a:pt x="3118" y="10972"/>
                    <a:pt x="3217" y="11063"/>
                    <a:pt x="3341" y="11103"/>
                  </a:cubicBezTo>
                  <a:cubicBezTo>
                    <a:pt x="3384" y="11115"/>
                    <a:pt x="3427" y="11122"/>
                    <a:pt x="3469" y="11122"/>
                  </a:cubicBezTo>
                  <a:cubicBezTo>
                    <a:pt x="3549" y="11122"/>
                    <a:pt x="3627" y="11099"/>
                    <a:pt x="3697" y="11055"/>
                  </a:cubicBezTo>
                  <a:lnTo>
                    <a:pt x="4363" y="13274"/>
                  </a:lnTo>
                  <a:lnTo>
                    <a:pt x="4363" y="13274"/>
                  </a:lnTo>
                  <a:lnTo>
                    <a:pt x="2550" y="12120"/>
                  </a:lnTo>
                  <a:cubicBezTo>
                    <a:pt x="2544" y="12117"/>
                    <a:pt x="2541" y="12111"/>
                    <a:pt x="2540" y="12106"/>
                  </a:cubicBezTo>
                  <a:cubicBezTo>
                    <a:pt x="2538" y="12100"/>
                    <a:pt x="2541" y="12095"/>
                    <a:pt x="2544" y="12089"/>
                  </a:cubicBezTo>
                  <a:lnTo>
                    <a:pt x="2968" y="11525"/>
                  </a:lnTo>
                  <a:cubicBezTo>
                    <a:pt x="3033" y="11437"/>
                    <a:pt x="3049" y="11324"/>
                    <a:pt x="3010" y="11221"/>
                  </a:cubicBezTo>
                  <a:cubicBezTo>
                    <a:pt x="2971" y="11120"/>
                    <a:pt x="2883" y="11045"/>
                    <a:pt x="2776" y="11024"/>
                  </a:cubicBezTo>
                  <a:lnTo>
                    <a:pt x="2023" y="10874"/>
                  </a:lnTo>
                  <a:cubicBezTo>
                    <a:pt x="2013" y="10872"/>
                    <a:pt x="2005" y="10861"/>
                    <a:pt x="2006" y="10850"/>
                  </a:cubicBezTo>
                  <a:lnTo>
                    <a:pt x="2194" y="8981"/>
                  </a:lnTo>
                  <a:close/>
                  <a:moveTo>
                    <a:pt x="7239" y="8981"/>
                  </a:moveTo>
                  <a:lnTo>
                    <a:pt x="7426" y="10850"/>
                  </a:lnTo>
                  <a:cubicBezTo>
                    <a:pt x="7427" y="10861"/>
                    <a:pt x="7419" y="10872"/>
                    <a:pt x="7409" y="10874"/>
                  </a:cubicBezTo>
                  <a:lnTo>
                    <a:pt x="6657" y="11024"/>
                  </a:lnTo>
                  <a:cubicBezTo>
                    <a:pt x="6549" y="11045"/>
                    <a:pt x="6462" y="11120"/>
                    <a:pt x="6423" y="11221"/>
                  </a:cubicBezTo>
                  <a:cubicBezTo>
                    <a:pt x="6383" y="11324"/>
                    <a:pt x="6399" y="11437"/>
                    <a:pt x="6465" y="11525"/>
                  </a:cubicBezTo>
                  <a:lnTo>
                    <a:pt x="6888" y="12089"/>
                  </a:lnTo>
                  <a:cubicBezTo>
                    <a:pt x="6893" y="12095"/>
                    <a:pt x="6894" y="12100"/>
                    <a:pt x="6893" y="12106"/>
                  </a:cubicBezTo>
                  <a:cubicBezTo>
                    <a:pt x="6891" y="12113"/>
                    <a:pt x="6888" y="12117"/>
                    <a:pt x="6882" y="12120"/>
                  </a:cubicBezTo>
                  <a:lnTo>
                    <a:pt x="5070" y="13274"/>
                  </a:lnTo>
                  <a:lnTo>
                    <a:pt x="5735" y="11055"/>
                  </a:lnTo>
                  <a:cubicBezTo>
                    <a:pt x="5805" y="11099"/>
                    <a:pt x="5884" y="11122"/>
                    <a:pt x="5963" y="11122"/>
                  </a:cubicBezTo>
                  <a:cubicBezTo>
                    <a:pt x="6006" y="11122"/>
                    <a:pt x="6049" y="11115"/>
                    <a:pt x="6091" y="11103"/>
                  </a:cubicBezTo>
                  <a:cubicBezTo>
                    <a:pt x="6215" y="11063"/>
                    <a:pt x="6314" y="10972"/>
                    <a:pt x="6363" y="10851"/>
                  </a:cubicBezTo>
                  <a:lnTo>
                    <a:pt x="7110" y="8981"/>
                  </a:lnTo>
                  <a:close/>
                  <a:moveTo>
                    <a:pt x="7651" y="8998"/>
                  </a:moveTo>
                  <a:cubicBezTo>
                    <a:pt x="8427" y="9109"/>
                    <a:pt x="9024" y="9777"/>
                    <a:pt x="9024" y="10582"/>
                  </a:cubicBezTo>
                  <a:lnTo>
                    <a:pt x="9024" y="13289"/>
                  </a:lnTo>
                  <a:cubicBezTo>
                    <a:pt x="9024" y="13426"/>
                    <a:pt x="8914" y="13536"/>
                    <a:pt x="8777" y="13536"/>
                  </a:cubicBezTo>
                  <a:lnTo>
                    <a:pt x="5417" y="13536"/>
                  </a:lnTo>
                  <a:lnTo>
                    <a:pt x="7102" y="12464"/>
                  </a:lnTo>
                  <a:cubicBezTo>
                    <a:pt x="7203" y="12401"/>
                    <a:pt x="7272" y="12296"/>
                    <a:pt x="7294" y="12179"/>
                  </a:cubicBezTo>
                  <a:cubicBezTo>
                    <a:pt x="7315" y="12062"/>
                    <a:pt x="7287" y="11940"/>
                    <a:pt x="7215" y="11844"/>
                  </a:cubicBezTo>
                  <a:lnTo>
                    <a:pt x="6879" y="11396"/>
                  </a:lnTo>
                  <a:lnTo>
                    <a:pt x="7489" y="11274"/>
                  </a:lnTo>
                  <a:cubicBezTo>
                    <a:pt x="7706" y="11230"/>
                    <a:pt x="7854" y="11031"/>
                    <a:pt x="7831" y="10810"/>
                  </a:cubicBezTo>
                  <a:lnTo>
                    <a:pt x="7651" y="8998"/>
                  </a:lnTo>
                  <a:close/>
                  <a:moveTo>
                    <a:pt x="4716" y="0"/>
                  </a:moveTo>
                  <a:cubicBezTo>
                    <a:pt x="4072" y="0"/>
                    <a:pt x="3506" y="388"/>
                    <a:pt x="3270" y="978"/>
                  </a:cubicBezTo>
                  <a:cubicBezTo>
                    <a:pt x="3113" y="1022"/>
                    <a:pt x="2961" y="1085"/>
                    <a:pt x="2819" y="1166"/>
                  </a:cubicBezTo>
                  <a:cubicBezTo>
                    <a:pt x="2721" y="1221"/>
                    <a:pt x="2687" y="1346"/>
                    <a:pt x="2742" y="1444"/>
                  </a:cubicBezTo>
                  <a:cubicBezTo>
                    <a:pt x="2780" y="1510"/>
                    <a:pt x="2850" y="1547"/>
                    <a:pt x="2921" y="1547"/>
                  </a:cubicBezTo>
                  <a:cubicBezTo>
                    <a:pt x="2955" y="1547"/>
                    <a:pt x="2990" y="1539"/>
                    <a:pt x="3022" y="1521"/>
                  </a:cubicBezTo>
                  <a:cubicBezTo>
                    <a:pt x="3262" y="1383"/>
                    <a:pt x="3536" y="1311"/>
                    <a:pt x="3813" y="1311"/>
                  </a:cubicBezTo>
                  <a:lnTo>
                    <a:pt x="5619" y="1311"/>
                  </a:lnTo>
                  <a:cubicBezTo>
                    <a:pt x="6501" y="1311"/>
                    <a:pt x="7219" y="2029"/>
                    <a:pt x="7219" y="2912"/>
                  </a:cubicBezTo>
                  <a:lnTo>
                    <a:pt x="7219" y="3609"/>
                  </a:lnTo>
                  <a:lnTo>
                    <a:pt x="6521" y="3609"/>
                  </a:lnTo>
                  <a:cubicBezTo>
                    <a:pt x="6145" y="3609"/>
                    <a:pt x="5838" y="3311"/>
                    <a:pt x="5824" y="2938"/>
                  </a:cubicBezTo>
                  <a:cubicBezTo>
                    <a:pt x="5873" y="2787"/>
                    <a:pt x="5898" y="2627"/>
                    <a:pt x="5898" y="2460"/>
                  </a:cubicBezTo>
                  <a:cubicBezTo>
                    <a:pt x="5898" y="2347"/>
                    <a:pt x="5807" y="2256"/>
                    <a:pt x="5694" y="2256"/>
                  </a:cubicBezTo>
                  <a:cubicBezTo>
                    <a:pt x="5582" y="2256"/>
                    <a:pt x="5490" y="2347"/>
                    <a:pt x="5490" y="2460"/>
                  </a:cubicBezTo>
                  <a:cubicBezTo>
                    <a:pt x="5490" y="3094"/>
                    <a:pt x="4974" y="3609"/>
                    <a:pt x="4341" y="3609"/>
                  </a:cubicBezTo>
                  <a:lnTo>
                    <a:pt x="2213" y="3609"/>
                  </a:lnTo>
                  <a:lnTo>
                    <a:pt x="2213" y="2912"/>
                  </a:lnTo>
                  <a:cubicBezTo>
                    <a:pt x="2213" y="2632"/>
                    <a:pt x="2286" y="2358"/>
                    <a:pt x="2423" y="2118"/>
                  </a:cubicBezTo>
                  <a:cubicBezTo>
                    <a:pt x="2479" y="2020"/>
                    <a:pt x="2445" y="1895"/>
                    <a:pt x="2347" y="1840"/>
                  </a:cubicBezTo>
                  <a:cubicBezTo>
                    <a:pt x="2315" y="1821"/>
                    <a:pt x="2280" y="1813"/>
                    <a:pt x="2246" y="1813"/>
                  </a:cubicBezTo>
                  <a:cubicBezTo>
                    <a:pt x="2175" y="1813"/>
                    <a:pt x="2106" y="1850"/>
                    <a:pt x="2068" y="1915"/>
                  </a:cubicBezTo>
                  <a:cubicBezTo>
                    <a:pt x="1896" y="2217"/>
                    <a:pt x="1805" y="2561"/>
                    <a:pt x="1805" y="2912"/>
                  </a:cubicBezTo>
                  <a:lnTo>
                    <a:pt x="1805" y="3642"/>
                  </a:lnTo>
                  <a:cubicBezTo>
                    <a:pt x="1543" y="3729"/>
                    <a:pt x="1354" y="3975"/>
                    <a:pt x="1354" y="4265"/>
                  </a:cubicBezTo>
                  <a:lnTo>
                    <a:pt x="1354" y="5167"/>
                  </a:lnTo>
                  <a:cubicBezTo>
                    <a:pt x="1354" y="5389"/>
                    <a:pt x="1464" y="5586"/>
                    <a:pt x="1634" y="5705"/>
                  </a:cubicBezTo>
                  <a:lnTo>
                    <a:pt x="1414" y="5926"/>
                  </a:lnTo>
                  <a:cubicBezTo>
                    <a:pt x="1375" y="5964"/>
                    <a:pt x="1354" y="6016"/>
                    <a:pt x="1354" y="6070"/>
                  </a:cubicBezTo>
                  <a:cubicBezTo>
                    <a:pt x="1354" y="7109"/>
                    <a:pt x="2146" y="7966"/>
                    <a:pt x="3158" y="8068"/>
                  </a:cubicBezTo>
                  <a:lnTo>
                    <a:pt x="3158" y="8198"/>
                  </a:lnTo>
                  <a:lnTo>
                    <a:pt x="2412" y="8573"/>
                  </a:lnTo>
                  <a:lnTo>
                    <a:pt x="2005" y="8573"/>
                  </a:lnTo>
                  <a:cubicBezTo>
                    <a:pt x="898" y="8576"/>
                    <a:pt x="0" y="9476"/>
                    <a:pt x="0" y="10582"/>
                  </a:cubicBezTo>
                  <a:lnTo>
                    <a:pt x="0" y="13289"/>
                  </a:lnTo>
                  <a:cubicBezTo>
                    <a:pt x="0" y="13651"/>
                    <a:pt x="293" y="13945"/>
                    <a:pt x="655" y="13945"/>
                  </a:cubicBezTo>
                  <a:lnTo>
                    <a:pt x="993" y="13945"/>
                  </a:lnTo>
                  <a:cubicBezTo>
                    <a:pt x="1106" y="13945"/>
                    <a:pt x="1197" y="13854"/>
                    <a:pt x="1197" y="13741"/>
                  </a:cubicBezTo>
                  <a:cubicBezTo>
                    <a:pt x="1197" y="13629"/>
                    <a:pt x="1106" y="13536"/>
                    <a:pt x="993" y="13536"/>
                  </a:cubicBezTo>
                  <a:lnTo>
                    <a:pt x="655" y="13536"/>
                  </a:lnTo>
                  <a:cubicBezTo>
                    <a:pt x="519" y="13536"/>
                    <a:pt x="408" y="13426"/>
                    <a:pt x="408" y="13289"/>
                  </a:cubicBezTo>
                  <a:lnTo>
                    <a:pt x="408" y="10582"/>
                  </a:lnTo>
                  <a:cubicBezTo>
                    <a:pt x="408" y="9777"/>
                    <a:pt x="1007" y="9109"/>
                    <a:pt x="1781" y="8998"/>
                  </a:cubicBezTo>
                  <a:lnTo>
                    <a:pt x="1781" y="8998"/>
                  </a:lnTo>
                  <a:lnTo>
                    <a:pt x="1601" y="10810"/>
                  </a:lnTo>
                  <a:cubicBezTo>
                    <a:pt x="1578" y="11031"/>
                    <a:pt x="1726" y="11230"/>
                    <a:pt x="1943" y="11274"/>
                  </a:cubicBezTo>
                  <a:lnTo>
                    <a:pt x="2553" y="11396"/>
                  </a:lnTo>
                  <a:lnTo>
                    <a:pt x="2217" y="11844"/>
                  </a:lnTo>
                  <a:cubicBezTo>
                    <a:pt x="2145" y="11940"/>
                    <a:pt x="2117" y="12062"/>
                    <a:pt x="2138" y="12179"/>
                  </a:cubicBezTo>
                  <a:cubicBezTo>
                    <a:pt x="2160" y="12296"/>
                    <a:pt x="2230" y="12401"/>
                    <a:pt x="2330" y="12464"/>
                  </a:cubicBezTo>
                  <a:lnTo>
                    <a:pt x="4015" y="13536"/>
                  </a:lnTo>
                  <a:lnTo>
                    <a:pt x="1947" y="13536"/>
                  </a:lnTo>
                  <a:cubicBezTo>
                    <a:pt x="1834" y="13536"/>
                    <a:pt x="1743" y="13629"/>
                    <a:pt x="1743" y="13741"/>
                  </a:cubicBezTo>
                  <a:cubicBezTo>
                    <a:pt x="1743" y="13854"/>
                    <a:pt x="1834" y="13945"/>
                    <a:pt x="1947" y="13945"/>
                  </a:cubicBezTo>
                  <a:lnTo>
                    <a:pt x="8777" y="13945"/>
                  </a:lnTo>
                  <a:cubicBezTo>
                    <a:pt x="9139" y="13945"/>
                    <a:pt x="9433" y="13651"/>
                    <a:pt x="9433" y="13289"/>
                  </a:cubicBezTo>
                  <a:lnTo>
                    <a:pt x="9433" y="10582"/>
                  </a:lnTo>
                  <a:cubicBezTo>
                    <a:pt x="9433" y="9475"/>
                    <a:pt x="8533" y="8575"/>
                    <a:pt x="7426" y="8573"/>
                  </a:cubicBezTo>
                  <a:lnTo>
                    <a:pt x="7021" y="8573"/>
                  </a:lnTo>
                  <a:lnTo>
                    <a:pt x="6274" y="8198"/>
                  </a:lnTo>
                  <a:lnTo>
                    <a:pt x="6274" y="8068"/>
                  </a:lnTo>
                  <a:cubicBezTo>
                    <a:pt x="7286" y="7966"/>
                    <a:pt x="8079" y="7109"/>
                    <a:pt x="8079" y="6070"/>
                  </a:cubicBezTo>
                  <a:cubicBezTo>
                    <a:pt x="8079" y="6016"/>
                    <a:pt x="8058" y="5964"/>
                    <a:pt x="8020" y="5926"/>
                  </a:cubicBezTo>
                  <a:lnTo>
                    <a:pt x="7799" y="5705"/>
                  </a:lnTo>
                  <a:cubicBezTo>
                    <a:pt x="7968" y="5586"/>
                    <a:pt x="8079" y="5389"/>
                    <a:pt x="8079" y="5167"/>
                  </a:cubicBezTo>
                  <a:lnTo>
                    <a:pt x="8079" y="4265"/>
                  </a:lnTo>
                  <a:cubicBezTo>
                    <a:pt x="8079" y="3975"/>
                    <a:pt x="7890" y="3729"/>
                    <a:pt x="7627" y="3642"/>
                  </a:cubicBezTo>
                  <a:lnTo>
                    <a:pt x="7627" y="2912"/>
                  </a:lnTo>
                  <a:cubicBezTo>
                    <a:pt x="7627" y="1992"/>
                    <a:pt x="7006" y="1215"/>
                    <a:pt x="6162" y="978"/>
                  </a:cubicBezTo>
                  <a:cubicBezTo>
                    <a:pt x="5927" y="388"/>
                    <a:pt x="5360" y="0"/>
                    <a:pt x="471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49" name="Google Shape;3649;p66"/>
            <p:cNvSpPr/>
            <p:nvPr/>
          </p:nvSpPr>
          <p:spPr>
            <a:xfrm>
              <a:off x="2641800" y="2238500"/>
              <a:ext cx="10250" cy="15850"/>
            </a:xfrm>
            <a:custGeom>
              <a:rect b="b" l="l" r="r" t="t"/>
              <a:pathLst>
                <a:path extrusionOk="0" h="634" w="410">
                  <a:moveTo>
                    <a:pt x="204" y="0"/>
                  </a:moveTo>
                  <a:cubicBezTo>
                    <a:pt x="92" y="0"/>
                    <a:pt x="0" y="92"/>
                    <a:pt x="0" y="204"/>
                  </a:cubicBezTo>
                  <a:lnTo>
                    <a:pt x="0" y="430"/>
                  </a:lnTo>
                  <a:cubicBezTo>
                    <a:pt x="0" y="542"/>
                    <a:pt x="92" y="634"/>
                    <a:pt x="204" y="634"/>
                  </a:cubicBezTo>
                  <a:cubicBezTo>
                    <a:pt x="318" y="634"/>
                    <a:pt x="409" y="542"/>
                    <a:pt x="409" y="430"/>
                  </a:cubicBezTo>
                  <a:lnTo>
                    <a:pt x="409" y="204"/>
                  </a:lnTo>
                  <a:cubicBezTo>
                    <a:pt x="409" y="92"/>
                    <a:pt x="318" y="0"/>
                    <a:pt x="20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0" name="Google Shape;3650;p66"/>
            <p:cNvSpPr/>
            <p:nvPr/>
          </p:nvSpPr>
          <p:spPr>
            <a:xfrm>
              <a:off x="2686925" y="2238500"/>
              <a:ext cx="10225" cy="15850"/>
            </a:xfrm>
            <a:custGeom>
              <a:rect b="b" l="l" r="r" t="t"/>
              <a:pathLst>
                <a:path extrusionOk="0" h="634" w="409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lnTo>
                    <a:pt x="1" y="430"/>
                  </a:lnTo>
                  <a:cubicBezTo>
                    <a:pt x="1" y="542"/>
                    <a:pt x="92" y="634"/>
                    <a:pt x="205" y="634"/>
                  </a:cubicBezTo>
                  <a:cubicBezTo>
                    <a:pt x="318" y="634"/>
                    <a:pt x="409" y="542"/>
                    <a:pt x="409" y="430"/>
                  </a:cubicBezTo>
                  <a:lnTo>
                    <a:pt x="409" y="204"/>
                  </a:lnTo>
                  <a:cubicBezTo>
                    <a:pt x="409" y="92"/>
                    <a:pt x="318" y="0"/>
                    <a:pt x="2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1" name="Google Shape;3651;p66"/>
            <p:cNvSpPr/>
            <p:nvPr/>
          </p:nvSpPr>
          <p:spPr>
            <a:xfrm>
              <a:off x="2653850" y="2266700"/>
              <a:ext cx="31250" cy="15875"/>
            </a:xfrm>
            <a:custGeom>
              <a:rect b="b" l="l" r="r" t="t"/>
              <a:pathLst>
                <a:path extrusionOk="0" h="635" w="1250">
                  <a:moveTo>
                    <a:pt x="235" y="0"/>
                  </a:moveTo>
                  <a:cubicBezTo>
                    <a:pt x="200" y="0"/>
                    <a:pt x="165" y="9"/>
                    <a:pt x="132" y="28"/>
                  </a:cubicBezTo>
                  <a:cubicBezTo>
                    <a:pt x="34" y="84"/>
                    <a:pt x="1" y="209"/>
                    <a:pt x="58" y="307"/>
                  </a:cubicBezTo>
                  <a:cubicBezTo>
                    <a:pt x="175" y="509"/>
                    <a:pt x="392" y="634"/>
                    <a:pt x="625" y="634"/>
                  </a:cubicBezTo>
                  <a:cubicBezTo>
                    <a:pt x="858" y="634"/>
                    <a:pt x="1076" y="509"/>
                    <a:pt x="1193" y="307"/>
                  </a:cubicBezTo>
                  <a:cubicBezTo>
                    <a:pt x="1249" y="209"/>
                    <a:pt x="1216" y="84"/>
                    <a:pt x="1119" y="28"/>
                  </a:cubicBezTo>
                  <a:cubicBezTo>
                    <a:pt x="1086" y="9"/>
                    <a:pt x="1051" y="0"/>
                    <a:pt x="1016" y="0"/>
                  </a:cubicBezTo>
                  <a:cubicBezTo>
                    <a:pt x="945" y="0"/>
                    <a:pt x="877" y="36"/>
                    <a:pt x="839" y="102"/>
                  </a:cubicBezTo>
                  <a:cubicBezTo>
                    <a:pt x="795" y="179"/>
                    <a:pt x="713" y="226"/>
                    <a:pt x="625" y="226"/>
                  </a:cubicBezTo>
                  <a:cubicBezTo>
                    <a:pt x="537" y="226"/>
                    <a:pt x="456" y="179"/>
                    <a:pt x="411" y="102"/>
                  </a:cubicBezTo>
                  <a:cubicBezTo>
                    <a:pt x="373" y="36"/>
                    <a:pt x="305" y="0"/>
                    <a:pt x="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652" name="Google Shape;3652;p66"/>
          <p:cNvGrpSpPr/>
          <p:nvPr/>
        </p:nvGrpSpPr>
        <p:grpSpPr>
          <a:xfrm>
            <a:off x="1191018" y="1573306"/>
            <a:ext cx="528849" cy="479916"/>
            <a:chOff x="4780000" y="3239350"/>
            <a:chExt cx="303500" cy="348675"/>
          </a:xfrm>
        </p:grpSpPr>
        <p:sp>
          <p:nvSpPr>
            <p:cNvPr id="3653" name="Google Shape;3653;p66"/>
            <p:cNvSpPr/>
            <p:nvPr/>
          </p:nvSpPr>
          <p:spPr>
            <a:xfrm>
              <a:off x="4960350" y="3496075"/>
              <a:ext cx="78225" cy="60850"/>
            </a:xfrm>
            <a:custGeom>
              <a:rect b="b" l="l" r="r" t="t"/>
              <a:pathLst>
                <a:path extrusionOk="0" h="2434" w="3129">
                  <a:moveTo>
                    <a:pt x="2390" y="408"/>
                  </a:moveTo>
                  <a:cubicBezTo>
                    <a:pt x="2396" y="408"/>
                    <a:pt x="2402" y="411"/>
                    <a:pt x="2407" y="415"/>
                  </a:cubicBezTo>
                  <a:lnTo>
                    <a:pt x="2708" y="752"/>
                  </a:lnTo>
                  <a:cubicBezTo>
                    <a:pt x="2711" y="756"/>
                    <a:pt x="2713" y="762"/>
                    <a:pt x="2713" y="768"/>
                  </a:cubicBezTo>
                  <a:cubicBezTo>
                    <a:pt x="2713" y="773"/>
                    <a:pt x="2710" y="779"/>
                    <a:pt x="2705" y="782"/>
                  </a:cubicBezTo>
                  <a:lnTo>
                    <a:pt x="1333" y="1996"/>
                  </a:lnTo>
                  <a:lnTo>
                    <a:pt x="423" y="1225"/>
                  </a:lnTo>
                  <a:cubicBezTo>
                    <a:pt x="417" y="1221"/>
                    <a:pt x="416" y="1216"/>
                    <a:pt x="416" y="1211"/>
                  </a:cubicBezTo>
                  <a:cubicBezTo>
                    <a:pt x="416" y="1204"/>
                    <a:pt x="417" y="1198"/>
                    <a:pt x="422" y="1195"/>
                  </a:cubicBezTo>
                  <a:lnTo>
                    <a:pt x="732" y="855"/>
                  </a:lnTo>
                  <a:cubicBezTo>
                    <a:pt x="737" y="850"/>
                    <a:pt x="743" y="848"/>
                    <a:pt x="749" y="848"/>
                  </a:cubicBezTo>
                  <a:cubicBezTo>
                    <a:pt x="752" y="848"/>
                    <a:pt x="756" y="849"/>
                    <a:pt x="760" y="851"/>
                  </a:cubicBezTo>
                  <a:lnTo>
                    <a:pt x="1143" y="1153"/>
                  </a:lnTo>
                  <a:cubicBezTo>
                    <a:pt x="1143" y="1154"/>
                    <a:pt x="1143" y="1154"/>
                    <a:pt x="1144" y="1155"/>
                  </a:cubicBezTo>
                  <a:cubicBezTo>
                    <a:pt x="1202" y="1199"/>
                    <a:pt x="1270" y="1221"/>
                    <a:pt x="1338" y="1221"/>
                  </a:cubicBezTo>
                  <a:cubicBezTo>
                    <a:pt x="1413" y="1221"/>
                    <a:pt x="1488" y="1195"/>
                    <a:pt x="1547" y="1142"/>
                  </a:cubicBezTo>
                  <a:lnTo>
                    <a:pt x="2377" y="414"/>
                  </a:lnTo>
                  <a:cubicBezTo>
                    <a:pt x="2381" y="410"/>
                    <a:pt x="2385" y="408"/>
                    <a:pt x="2390" y="408"/>
                  </a:cubicBezTo>
                  <a:close/>
                  <a:moveTo>
                    <a:pt x="2389" y="0"/>
                  </a:moveTo>
                  <a:cubicBezTo>
                    <a:pt x="2289" y="0"/>
                    <a:pt x="2188" y="35"/>
                    <a:pt x="2107" y="106"/>
                  </a:cubicBezTo>
                  <a:lnTo>
                    <a:pt x="1335" y="785"/>
                  </a:lnTo>
                  <a:lnTo>
                    <a:pt x="1011" y="530"/>
                  </a:lnTo>
                  <a:cubicBezTo>
                    <a:pt x="1011" y="529"/>
                    <a:pt x="1011" y="529"/>
                    <a:pt x="1009" y="528"/>
                  </a:cubicBezTo>
                  <a:cubicBezTo>
                    <a:pt x="931" y="467"/>
                    <a:pt x="839" y="438"/>
                    <a:pt x="748" y="438"/>
                  </a:cubicBezTo>
                  <a:cubicBezTo>
                    <a:pt x="631" y="438"/>
                    <a:pt x="516" y="486"/>
                    <a:pt x="431" y="578"/>
                  </a:cubicBezTo>
                  <a:lnTo>
                    <a:pt x="119" y="919"/>
                  </a:lnTo>
                  <a:cubicBezTo>
                    <a:pt x="40" y="1006"/>
                    <a:pt x="0" y="1118"/>
                    <a:pt x="8" y="1237"/>
                  </a:cubicBezTo>
                  <a:cubicBezTo>
                    <a:pt x="16" y="1354"/>
                    <a:pt x="68" y="1461"/>
                    <a:pt x="158" y="1536"/>
                  </a:cubicBezTo>
                  <a:lnTo>
                    <a:pt x="1130" y="2359"/>
                  </a:lnTo>
                  <a:cubicBezTo>
                    <a:pt x="1188" y="2409"/>
                    <a:pt x="1262" y="2434"/>
                    <a:pt x="1335" y="2434"/>
                  </a:cubicBezTo>
                  <a:cubicBezTo>
                    <a:pt x="1409" y="2434"/>
                    <a:pt x="1485" y="2408"/>
                    <a:pt x="1545" y="2355"/>
                  </a:cubicBezTo>
                  <a:lnTo>
                    <a:pt x="2976" y="1089"/>
                  </a:lnTo>
                  <a:cubicBezTo>
                    <a:pt x="3063" y="1012"/>
                    <a:pt x="3113" y="906"/>
                    <a:pt x="3121" y="791"/>
                  </a:cubicBezTo>
                  <a:cubicBezTo>
                    <a:pt x="3128" y="676"/>
                    <a:pt x="3089" y="566"/>
                    <a:pt x="3012" y="480"/>
                  </a:cubicBezTo>
                  <a:lnTo>
                    <a:pt x="2711" y="143"/>
                  </a:lnTo>
                  <a:cubicBezTo>
                    <a:pt x="2626" y="48"/>
                    <a:pt x="2508" y="0"/>
                    <a:pt x="23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4" name="Google Shape;3654;p66"/>
            <p:cNvSpPr/>
            <p:nvPr/>
          </p:nvSpPr>
          <p:spPr>
            <a:xfrm>
              <a:off x="4780000" y="3239350"/>
              <a:ext cx="280975" cy="348675"/>
            </a:xfrm>
            <a:custGeom>
              <a:rect b="b" l="l" r="r" t="t"/>
              <a:pathLst>
                <a:path extrusionOk="0" h="13947" w="11239">
                  <a:moveTo>
                    <a:pt x="6318" y="2215"/>
                  </a:moveTo>
                  <a:lnTo>
                    <a:pt x="6318" y="2708"/>
                  </a:lnTo>
                  <a:lnTo>
                    <a:pt x="3130" y="2708"/>
                  </a:lnTo>
                  <a:cubicBezTo>
                    <a:pt x="3123" y="2708"/>
                    <a:pt x="3116" y="2703"/>
                    <a:pt x="3116" y="2695"/>
                  </a:cubicBezTo>
                  <a:lnTo>
                    <a:pt x="3116" y="2228"/>
                  </a:lnTo>
                  <a:cubicBezTo>
                    <a:pt x="3116" y="2220"/>
                    <a:pt x="3123" y="2215"/>
                    <a:pt x="3130" y="2215"/>
                  </a:cubicBezTo>
                  <a:close/>
                  <a:moveTo>
                    <a:pt x="6726" y="1602"/>
                  </a:moveTo>
                  <a:lnTo>
                    <a:pt x="8736" y="3611"/>
                  </a:lnTo>
                  <a:lnTo>
                    <a:pt x="6974" y="3611"/>
                  </a:lnTo>
                  <a:cubicBezTo>
                    <a:pt x="6837" y="3611"/>
                    <a:pt x="6726" y="3501"/>
                    <a:pt x="6726" y="3364"/>
                  </a:cubicBezTo>
                  <a:lnTo>
                    <a:pt x="6726" y="1602"/>
                  </a:lnTo>
                  <a:close/>
                  <a:moveTo>
                    <a:pt x="9682" y="410"/>
                  </a:moveTo>
                  <a:cubicBezTo>
                    <a:pt x="9817" y="410"/>
                    <a:pt x="9927" y="521"/>
                    <a:pt x="9927" y="657"/>
                  </a:cubicBezTo>
                  <a:lnTo>
                    <a:pt x="9927" y="9311"/>
                  </a:lnTo>
                  <a:cubicBezTo>
                    <a:pt x="9772" y="9229"/>
                    <a:pt x="9606" y="9162"/>
                    <a:pt x="9434" y="9115"/>
                  </a:cubicBezTo>
                  <a:lnTo>
                    <a:pt x="9434" y="3815"/>
                  </a:lnTo>
                  <a:lnTo>
                    <a:pt x="9434" y="3814"/>
                  </a:lnTo>
                  <a:cubicBezTo>
                    <a:pt x="9434" y="3761"/>
                    <a:pt x="9412" y="3709"/>
                    <a:pt x="9373" y="3671"/>
                  </a:cubicBezTo>
                  <a:lnTo>
                    <a:pt x="6667" y="964"/>
                  </a:lnTo>
                  <a:cubicBezTo>
                    <a:pt x="6628" y="925"/>
                    <a:pt x="6576" y="905"/>
                    <a:pt x="6523" y="904"/>
                  </a:cubicBezTo>
                  <a:lnTo>
                    <a:pt x="1762" y="904"/>
                  </a:lnTo>
                  <a:lnTo>
                    <a:pt x="1762" y="657"/>
                  </a:lnTo>
                  <a:cubicBezTo>
                    <a:pt x="1762" y="521"/>
                    <a:pt x="1874" y="410"/>
                    <a:pt x="2010" y="410"/>
                  </a:cubicBezTo>
                  <a:close/>
                  <a:moveTo>
                    <a:pt x="2010" y="1"/>
                  </a:moveTo>
                  <a:cubicBezTo>
                    <a:pt x="1649" y="1"/>
                    <a:pt x="1354" y="295"/>
                    <a:pt x="1354" y="657"/>
                  </a:cubicBezTo>
                  <a:lnTo>
                    <a:pt x="1354" y="904"/>
                  </a:lnTo>
                  <a:lnTo>
                    <a:pt x="656" y="904"/>
                  </a:lnTo>
                  <a:cubicBezTo>
                    <a:pt x="295" y="904"/>
                    <a:pt x="1" y="1198"/>
                    <a:pt x="1" y="1559"/>
                  </a:cubicBezTo>
                  <a:lnTo>
                    <a:pt x="1" y="1985"/>
                  </a:lnTo>
                  <a:cubicBezTo>
                    <a:pt x="1" y="2097"/>
                    <a:pt x="92" y="2189"/>
                    <a:pt x="205" y="2189"/>
                  </a:cubicBezTo>
                  <a:cubicBezTo>
                    <a:pt x="317" y="2189"/>
                    <a:pt x="409" y="2097"/>
                    <a:pt x="409" y="1985"/>
                  </a:cubicBezTo>
                  <a:lnTo>
                    <a:pt x="409" y="1559"/>
                  </a:lnTo>
                  <a:cubicBezTo>
                    <a:pt x="409" y="1423"/>
                    <a:pt x="520" y="1312"/>
                    <a:pt x="656" y="1312"/>
                  </a:cubicBezTo>
                  <a:lnTo>
                    <a:pt x="6318" y="1312"/>
                  </a:lnTo>
                  <a:lnTo>
                    <a:pt x="6318" y="1807"/>
                  </a:lnTo>
                  <a:lnTo>
                    <a:pt x="3130" y="1807"/>
                  </a:lnTo>
                  <a:cubicBezTo>
                    <a:pt x="2897" y="1807"/>
                    <a:pt x="2708" y="1996"/>
                    <a:pt x="2708" y="2228"/>
                  </a:cubicBezTo>
                  <a:lnTo>
                    <a:pt x="2708" y="2695"/>
                  </a:lnTo>
                  <a:cubicBezTo>
                    <a:pt x="2708" y="2928"/>
                    <a:pt x="2897" y="3118"/>
                    <a:pt x="3130" y="3118"/>
                  </a:cubicBezTo>
                  <a:lnTo>
                    <a:pt x="6318" y="3118"/>
                  </a:lnTo>
                  <a:lnTo>
                    <a:pt x="6318" y="3364"/>
                  </a:lnTo>
                  <a:cubicBezTo>
                    <a:pt x="6318" y="3726"/>
                    <a:pt x="6611" y="4019"/>
                    <a:pt x="6974" y="4019"/>
                  </a:cubicBezTo>
                  <a:lnTo>
                    <a:pt x="9026" y="4019"/>
                  </a:lnTo>
                  <a:lnTo>
                    <a:pt x="9026" y="9038"/>
                  </a:lnTo>
                  <a:cubicBezTo>
                    <a:pt x="8944" y="9030"/>
                    <a:pt x="8862" y="9026"/>
                    <a:pt x="8778" y="9026"/>
                  </a:cubicBezTo>
                  <a:cubicBezTo>
                    <a:pt x="8296" y="9026"/>
                    <a:pt x="7829" y="9166"/>
                    <a:pt x="7428" y="9429"/>
                  </a:cubicBezTo>
                  <a:cubicBezTo>
                    <a:pt x="7333" y="9491"/>
                    <a:pt x="7309" y="9618"/>
                    <a:pt x="7371" y="9712"/>
                  </a:cubicBezTo>
                  <a:cubicBezTo>
                    <a:pt x="7410" y="9771"/>
                    <a:pt x="7475" y="9804"/>
                    <a:pt x="7540" y="9804"/>
                  </a:cubicBezTo>
                  <a:cubicBezTo>
                    <a:pt x="7579" y="9804"/>
                    <a:pt x="7618" y="9793"/>
                    <a:pt x="7653" y="9770"/>
                  </a:cubicBezTo>
                  <a:cubicBezTo>
                    <a:pt x="7986" y="9550"/>
                    <a:pt x="8375" y="9434"/>
                    <a:pt x="8778" y="9434"/>
                  </a:cubicBezTo>
                  <a:cubicBezTo>
                    <a:pt x="9910" y="9434"/>
                    <a:pt x="10831" y="10355"/>
                    <a:pt x="10831" y="11486"/>
                  </a:cubicBezTo>
                  <a:cubicBezTo>
                    <a:pt x="10831" y="12618"/>
                    <a:pt x="9910" y="13538"/>
                    <a:pt x="8778" y="13538"/>
                  </a:cubicBezTo>
                  <a:cubicBezTo>
                    <a:pt x="7647" y="13538"/>
                    <a:pt x="6726" y="12618"/>
                    <a:pt x="6726" y="11486"/>
                  </a:cubicBezTo>
                  <a:cubicBezTo>
                    <a:pt x="6726" y="11095"/>
                    <a:pt x="6837" y="10717"/>
                    <a:pt x="7044" y="10389"/>
                  </a:cubicBezTo>
                  <a:cubicBezTo>
                    <a:pt x="7104" y="10293"/>
                    <a:pt x="7076" y="10167"/>
                    <a:pt x="6982" y="10107"/>
                  </a:cubicBezTo>
                  <a:cubicBezTo>
                    <a:pt x="6948" y="10085"/>
                    <a:pt x="6910" y="10075"/>
                    <a:pt x="6872" y="10075"/>
                  </a:cubicBezTo>
                  <a:cubicBezTo>
                    <a:pt x="6805" y="10075"/>
                    <a:pt x="6739" y="10108"/>
                    <a:pt x="6700" y="10170"/>
                  </a:cubicBezTo>
                  <a:cubicBezTo>
                    <a:pt x="6450" y="10563"/>
                    <a:pt x="6318" y="11019"/>
                    <a:pt x="6318" y="11486"/>
                  </a:cubicBezTo>
                  <a:cubicBezTo>
                    <a:pt x="6318" y="12097"/>
                    <a:pt x="6543" y="12656"/>
                    <a:pt x="6910" y="13087"/>
                  </a:cubicBezTo>
                  <a:lnTo>
                    <a:pt x="656" y="13087"/>
                  </a:lnTo>
                  <a:cubicBezTo>
                    <a:pt x="520" y="13087"/>
                    <a:pt x="409" y="12977"/>
                    <a:pt x="409" y="12840"/>
                  </a:cubicBezTo>
                  <a:lnTo>
                    <a:pt x="409" y="2938"/>
                  </a:lnTo>
                  <a:cubicBezTo>
                    <a:pt x="409" y="2826"/>
                    <a:pt x="317" y="2734"/>
                    <a:pt x="205" y="2734"/>
                  </a:cubicBezTo>
                  <a:cubicBezTo>
                    <a:pt x="92" y="2734"/>
                    <a:pt x="1" y="2826"/>
                    <a:pt x="1" y="2938"/>
                  </a:cubicBezTo>
                  <a:lnTo>
                    <a:pt x="1" y="12840"/>
                  </a:lnTo>
                  <a:cubicBezTo>
                    <a:pt x="1" y="13201"/>
                    <a:pt x="295" y="13495"/>
                    <a:pt x="656" y="13495"/>
                  </a:cubicBezTo>
                  <a:lnTo>
                    <a:pt x="7360" y="13495"/>
                  </a:lnTo>
                  <a:cubicBezTo>
                    <a:pt x="7761" y="13779"/>
                    <a:pt x="8250" y="13947"/>
                    <a:pt x="8778" y="13947"/>
                  </a:cubicBezTo>
                  <a:cubicBezTo>
                    <a:pt x="10134" y="13947"/>
                    <a:pt x="11238" y="12842"/>
                    <a:pt x="11238" y="11486"/>
                  </a:cubicBezTo>
                  <a:cubicBezTo>
                    <a:pt x="11238" y="10720"/>
                    <a:pt x="10888" y="10035"/>
                    <a:pt x="10337" y="9583"/>
                  </a:cubicBezTo>
                  <a:lnTo>
                    <a:pt x="10337" y="657"/>
                  </a:lnTo>
                  <a:cubicBezTo>
                    <a:pt x="10337" y="295"/>
                    <a:pt x="10042" y="1"/>
                    <a:pt x="96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5" name="Google Shape;3655;p66"/>
            <p:cNvSpPr/>
            <p:nvPr/>
          </p:nvSpPr>
          <p:spPr>
            <a:xfrm>
              <a:off x="4808200" y="3487550"/>
              <a:ext cx="66650" cy="66650"/>
            </a:xfrm>
            <a:custGeom>
              <a:rect b="b" l="l" r="r" t="t"/>
              <a:pathLst>
                <a:path extrusionOk="0" h="2666" w="2666">
                  <a:moveTo>
                    <a:pt x="2243" y="409"/>
                  </a:moveTo>
                  <a:cubicBezTo>
                    <a:pt x="2251" y="409"/>
                    <a:pt x="2256" y="414"/>
                    <a:pt x="2256" y="422"/>
                  </a:cubicBezTo>
                  <a:lnTo>
                    <a:pt x="2256" y="2243"/>
                  </a:lnTo>
                  <a:cubicBezTo>
                    <a:pt x="2256" y="2251"/>
                    <a:pt x="2251" y="2256"/>
                    <a:pt x="2243" y="2256"/>
                  </a:cubicBezTo>
                  <a:lnTo>
                    <a:pt x="422" y="2256"/>
                  </a:lnTo>
                  <a:cubicBezTo>
                    <a:pt x="416" y="2256"/>
                    <a:pt x="409" y="2251"/>
                    <a:pt x="409" y="2243"/>
                  </a:cubicBezTo>
                  <a:lnTo>
                    <a:pt x="409" y="422"/>
                  </a:lnTo>
                  <a:cubicBezTo>
                    <a:pt x="409" y="414"/>
                    <a:pt x="416" y="409"/>
                    <a:pt x="422" y="409"/>
                  </a:cubicBezTo>
                  <a:close/>
                  <a:moveTo>
                    <a:pt x="422" y="1"/>
                  </a:moveTo>
                  <a:cubicBezTo>
                    <a:pt x="190" y="1"/>
                    <a:pt x="1" y="190"/>
                    <a:pt x="1" y="422"/>
                  </a:cubicBezTo>
                  <a:lnTo>
                    <a:pt x="1" y="2243"/>
                  </a:lnTo>
                  <a:cubicBezTo>
                    <a:pt x="1" y="2476"/>
                    <a:pt x="190" y="2665"/>
                    <a:pt x="422" y="2665"/>
                  </a:cubicBezTo>
                  <a:lnTo>
                    <a:pt x="2243" y="2665"/>
                  </a:lnTo>
                  <a:cubicBezTo>
                    <a:pt x="2476" y="2665"/>
                    <a:pt x="2665" y="2476"/>
                    <a:pt x="2665" y="2243"/>
                  </a:cubicBezTo>
                  <a:lnTo>
                    <a:pt x="2665" y="422"/>
                  </a:lnTo>
                  <a:cubicBezTo>
                    <a:pt x="2665" y="190"/>
                    <a:pt x="2476" y="1"/>
                    <a:pt x="224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6" name="Google Shape;3656;p66"/>
            <p:cNvSpPr/>
            <p:nvPr/>
          </p:nvSpPr>
          <p:spPr>
            <a:xfrm>
              <a:off x="4824425" y="3510100"/>
              <a:ext cx="34225" cy="21525"/>
            </a:xfrm>
            <a:custGeom>
              <a:rect b="b" l="l" r="r" t="t"/>
              <a:pathLst>
                <a:path extrusionOk="0" h="861" w="1369">
                  <a:moveTo>
                    <a:pt x="1135" y="0"/>
                  </a:moveTo>
                  <a:cubicBezTo>
                    <a:pt x="1104" y="0"/>
                    <a:pt x="1073" y="7"/>
                    <a:pt x="1044" y="22"/>
                  </a:cubicBezTo>
                  <a:lnTo>
                    <a:pt x="141" y="474"/>
                  </a:lnTo>
                  <a:cubicBezTo>
                    <a:pt x="41" y="523"/>
                    <a:pt x="0" y="646"/>
                    <a:pt x="50" y="748"/>
                  </a:cubicBezTo>
                  <a:cubicBezTo>
                    <a:pt x="86" y="819"/>
                    <a:pt x="158" y="860"/>
                    <a:pt x="233" y="860"/>
                  </a:cubicBezTo>
                  <a:cubicBezTo>
                    <a:pt x="264" y="860"/>
                    <a:pt x="295" y="854"/>
                    <a:pt x="325" y="839"/>
                  </a:cubicBezTo>
                  <a:lnTo>
                    <a:pt x="1226" y="387"/>
                  </a:lnTo>
                  <a:cubicBezTo>
                    <a:pt x="1328" y="337"/>
                    <a:pt x="1368" y="215"/>
                    <a:pt x="1318" y="113"/>
                  </a:cubicBezTo>
                  <a:cubicBezTo>
                    <a:pt x="1282" y="42"/>
                    <a:pt x="1210" y="0"/>
                    <a:pt x="11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7" name="Google Shape;3657;p66"/>
            <p:cNvSpPr/>
            <p:nvPr/>
          </p:nvSpPr>
          <p:spPr>
            <a:xfrm>
              <a:off x="4813850" y="3453675"/>
              <a:ext cx="55375" cy="10275"/>
            </a:xfrm>
            <a:custGeom>
              <a:rect b="b" l="l" r="r" t="t"/>
              <a:pathLst>
                <a:path extrusionOk="0" h="411" w="2215">
                  <a:moveTo>
                    <a:pt x="204" y="1"/>
                  </a:moveTo>
                  <a:cubicBezTo>
                    <a:pt x="92" y="1"/>
                    <a:pt x="0" y="93"/>
                    <a:pt x="0" y="206"/>
                  </a:cubicBezTo>
                  <a:cubicBezTo>
                    <a:pt x="0" y="319"/>
                    <a:pt x="92" y="410"/>
                    <a:pt x="204" y="410"/>
                  </a:cubicBezTo>
                  <a:lnTo>
                    <a:pt x="2009" y="410"/>
                  </a:lnTo>
                  <a:cubicBezTo>
                    <a:pt x="2123" y="410"/>
                    <a:pt x="2214" y="319"/>
                    <a:pt x="2214" y="206"/>
                  </a:cubicBezTo>
                  <a:cubicBezTo>
                    <a:pt x="2214" y="93"/>
                    <a:pt x="2123" y="1"/>
                    <a:pt x="20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8" name="Google Shape;3658;p66"/>
            <p:cNvSpPr/>
            <p:nvPr/>
          </p:nvSpPr>
          <p:spPr>
            <a:xfrm>
              <a:off x="4813850" y="3352200"/>
              <a:ext cx="168200" cy="10225"/>
            </a:xfrm>
            <a:custGeom>
              <a:rect b="b" l="l" r="r" t="t"/>
              <a:pathLst>
                <a:path extrusionOk="0" h="409" w="6728">
                  <a:moveTo>
                    <a:pt x="204" y="0"/>
                  </a:moveTo>
                  <a:cubicBezTo>
                    <a:pt x="92" y="0"/>
                    <a:pt x="0" y="91"/>
                    <a:pt x="0" y="204"/>
                  </a:cubicBezTo>
                  <a:cubicBezTo>
                    <a:pt x="0" y="317"/>
                    <a:pt x="92" y="408"/>
                    <a:pt x="204" y="408"/>
                  </a:cubicBezTo>
                  <a:lnTo>
                    <a:pt x="6522" y="408"/>
                  </a:lnTo>
                  <a:cubicBezTo>
                    <a:pt x="6635" y="408"/>
                    <a:pt x="6727" y="317"/>
                    <a:pt x="6727" y="204"/>
                  </a:cubicBezTo>
                  <a:cubicBezTo>
                    <a:pt x="6727" y="91"/>
                    <a:pt x="6635" y="0"/>
                    <a:pt x="65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59" name="Google Shape;3659;p66"/>
            <p:cNvSpPr/>
            <p:nvPr/>
          </p:nvSpPr>
          <p:spPr>
            <a:xfrm>
              <a:off x="4813850" y="3374725"/>
              <a:ext cx="168200" cy="10250"/>
            </a:xfrm>
            <a:custGeom>
              <a:rect b="b" l="l" r="r" t="t"/>
              <a:pathLst>
                <a:path extrusionOk="0" h="410" w="6728">
                  <a:moveTo>
                    <a:pt x="204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9"/>
                    <a:pt x="92" y="410"/>
                    <a:pt x="204" y="410"/>
                  </a:cubicBezTo>
                  <a:lnTo>
                    <a:pt x="6522" y="410"/>
                  </a:lnTo>
                  <a:cubicBezTo>
                    <a:pt x="6635" y="410"/>
                    <a:pt x="6727" y="319"/>
                    <a:pt x="6727" y="205"/>
                  </a:cubicBezTo>
                  <a:cubicBezTo>
                    <a:pt x="6727" y="92"/>
                    <a:pt x="6635" y="1"/>
                    <a:pt x="6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0" name="Google Shape;3660;p66"/>
            <p:cNvSpPr/>
            <p:nvPr/>
          </p:nvSpPr>
          <p:spPr>
            <a:xfrm>
              <a:off x="4813850" y="3397300"/>
              <a:ext cx="168200" cy="10225"/>
            </a:xfrm>
            <a:custGeom>
              <a:rect b="b" l="l" r="r" t="t"/>
              <a:pathLst>
                <a:path extrusionOk="0" h="409" w="6728">
                  <a:moveTo>
                    <a:pt x="204" y="1"/>
                  </a:moveTo>
                  <a:cubicBezTo>
                    <a:pt x="92" y="1"/>
                    <a:pt x="0" y="92"/>
                    <a:pt x="0" y="205"/>
                  </a:cubicBezTo>
                  <a:cubicBezTo>
                    <a:pt x="0" y="317"/>
                    <a:pt x="92" y="409"/>
                    <a:pt x="204" y="409"/>
                  </a:cubicBezTo>
                  <a:lnTo>
                    <a:pt x="6522" y="409"/>
                  </a:lnTo>
                  <a:cubicBezTo>
                    <a:pt x="6635" y="409"/>
                    <a:pt x="6727" y="317"/>
                    <a:pt x="6727" y="205"/>
                  </a:cubicBezTo>
                  <a:cubicBezTo>
                    <a:pt x="6727" y="92"/>
                    <a:pt x="6635" y="1"/>
                    <a:pt x="652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1" name="Google Shape;3661;p66"/>
            <p:cNvSpPr/>
            <p:nvPr/>
          </p:nvSpPr>
          <p:spPr>
            <a:xfrm>
              <a:off x="4870250" y="3419875"/>
              <a:ext cx="55350" cy="10225"/>
            </a:xfrm>
            <a:custGeom>
              <a:rect b="b" l="l" r="r" t="t"/>
              <a:pathLst>
                <a:path extrusionOk="0" h="409" w="2214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cubicBezTo>
                    <a:pt x="1" y="317"/>
                    <a:pt x="92" y="408"/>
                    <a:pt x="205" y="408"/>
                  </a:cubicBezTo>
                  <a:lnTo>
                    <a:pt x="2009" y="408"/>
                  </a:lnTo>
                  <a:cubicBezTo>
                    <a:pt x="2122" y="408"/>
                    <a:pt x="2213" y="317"/>
                    <a:pt x="2213" y="204"/>
                  </a:cubicBezTo>
                  <a:cubicBezTo>
                    <a:pt x="2213" y="92"/>
                    <a:pt x="2122" y="0"/>
                    <a:pt x="20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2" name="Google Shape;3662;p66"/>
            <p:cNvSpPr/>
            <p:nvPr/>
          </p:nvSpPr>
          <p:spPr>
            <a:xfrm>
              <a:off x="5050725" y="3273200"/>
              <a:ext cx="32775" cy="202000"/>
            </a:xfrm>
            <a:custGeom>
              <a:rect b="b" l="l" r="r" t="t"/>
              <a:pathLst>
                <a:path extrusionOk="0" h="8080" w="1311">
                  <a:moveTo>
                    <a:pt x="656" y="410"/>
                  </a:moveTo>
                  <a:cubicBezTo>
                    <a:pt x="719" y="410"/>
                    <a:pt x="781" y="433"/>
                    <a:pt x="826" y="477"/>
                  </a:cubicBezTo>
                  <a:cubicBezTo>
                    <a:pt x="876" y="525"/>
                    <a:pt x="904" y="588"/>
                    <a:pt x="904" y="657"/>
                  </a:cubicBezTo>
                  <a:lnTo>
                    <a:pt x="904" y="1354"/>
                  </a:lnTo>
                  <a:lnTo>
                    <a:pt x="409" y="1354"/>
                  </a:lnTo>
                  <a:lnTo>
                    <a:pt x="409" y="669"/>
                  </a:lnTo>
                  <a:cubicBezTo>
                    <a:pt x="409" y="533"/>
                    <a:pt x="515" y="415"/>
                    <a:pt x="645" y="410"/>
                  </a:cubicBezTo>
                  <a:close/>
                  <a:moveTo>
                    <a:pt x="904" y="1764"/>
                  </a:moveTo>
                  <a:lnTo>
                    <a:pt x="904" y="6093"/>
                  </a:lnTo>
                  <a:lnTo>
                    <a:pt x="409" y="6093"/>
                  </a:lnTo>
                  <a:lnTo>
                    <a:pt x="409" y="1764"/>
                  </a:lnTo>
                  <a:close/>
                  <a:moveTo>
                    <a:pt x="904" y="6501"/>
                  </a:moveTo>
                  <a:lnTo>
                    <a:pt x="904" y="6973"/>
                  </a:lnTo>
                  <a:cubicBezTo>
                    <a:pt x="904" y="6979"/>
                    <a:pt x="902" y="6984"/>
                    <a:pt x="898" y="6989"/>
                  </a:cubicBezTo>
                  <a:lnTo>
                    <a:pt x="673" y="7214"/>
                  </a:lnTo>
                  <a:cubicBezTo>
                    <a:pt x="668" y="7218"/>
                    <a:pt x="662" y="7220"/>
                    <a:pt x="657" y="7220"/>
                  </a:cubicBezTo>
                  <a:cubicBezTo>
                    <a:pt x="651" y="7220"/>
                    <a:pt x="645" y="7218"/>
                    <a:pt x="640" y="7214"/>
                  </a:cubicBezTo>
                  <a:lnTo>
                    <a:pt x="415" y="6989"/>
                  </a:lnTo>
                  <a:cubicBezTo>
                    <a:pt x="411" y="6984"/>
                    <a:pt x="409" y="6979"/>
                    <a:pt x="409" y="6973"/>
                  </a:cubicBezTo>
                  <a:lnTo>
                    <a:pt x="409" y="6501"/>
                  </a:lnTo>
                  <a:close/>
                  <a:moveTo>
                    <a:pt x="659" y="1"/>
                  </a:moveTo>
                  <a:cubicBezTo>
                    <a:pt x="648" y="1"/>
                    <a:pt x="637" y="1"/>
                    <a:pt x="626" y="2"/>
                  </a:cubicBezTo>
                  <a:cubicBezTo>
                    <a:pt x="274" y="19"/>
                    <a:pt x="0" y="312"/>
                    <a:pt x="0" y="669"/>
                  </a:cubicBezTo>
                  <a:lnTo>
                    <a:pt x="0" y="6973"/>
                  </a:lnTo>
                  <a:cubicBezTo>
                    <a:pt x="0" y="7088"/>
                    <a:pt x="45" y="7196"/>
                    <a:pt x="127" y="7277"/>
                  </a:cubicBezTo>
                  <a:lnTo>
                    <a:pt x="353" y="7503"/>
                  </a:lnTo>
                  <a:cubicBezTo>
                    <a:pt x="383" y="7533"/>
                    <a:pt x="417" y="7558"/>
                    <a:pt x="453" y="7577"/>
                  </a:cubicBezTo>
                  <a:lnTo>
                    <a:pt x="453" y="7876"/>
                  </a:lnTo>
                  <a:cubicBezTo>
                    <a:pt x="453" y="7989"/>
                    <a:pt x="543" y="8080"/>
                    <a:pt x="656" y="8080"/>
                  </a:cubicBezTo>
                  <a:cubicBezTo>
                    <a:pt x="769" y="8080"/>
                    <a:pt x="860" y="7989"/>
                    <a:pt x="860" y="7876"/>
                  </a:cubicBezTo>
                  <a:lnTo>
                    <a:pt x="860" y="7577"/>
                  </a:lnTo>
                  <a:cubicBezTo>
                    <a:pt x="896" y="7558"/>
                    <a:pt x="930" y="7533"/>
                    <a:pt x="960" y="7503"/>
                  </a:cubicBezTo>
                  <a:lnTo>
                    <a:pt x="1186" y="7277"/>
                  </a:lnTo>
                  <a:cubicBezTo>
                    <a:pt x="1268" y="7196"/>
                    <a:pt x="1311" y="7088"/>
                    <a:pt x="1311" y="6973"/>
                  </a:cubicBezTo>
                  <a:lnTo>
                    <a:pt x="1311" y="657"/>
                  </a:lnTo>
                  <a:cubicBezTo>
                    <a:pt x="1311" y="479"/>
                    <a:pt x="1238" y="305"/>
                    <a:pt x="1108" y="182"/>
                  </a:cubicBezTo>
                  <a:cubicBezTo>
                    <a:pt x="986" y="65"/>
                    <a:pt x="827" y="1"/>
                    <a:pt x="6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3663" name="Google Shape;3663;p66"/>
          <p:cNvGrpSpPr/>
          <p:nvPr/>
        </p:nvGrpSpPr>
        <p:grpSpPr>
          <a:xfrm>
            <a:off x="3987084" y="1539365"/>
            <a:ext cx="506412" cy="427867"/>
            <a:chOff x="3268900" y="1568850"/>
            <a:chExt cx="303550" cy="348625"/>
          </a:xfrm>
        </p:grpSpPr>
        <p:sp>
          <p:nvSpPr>
            <p:cNvPr id="3664" name="Google Shape;3664;p66"/>
            <p:cNvSpPr/>
            <p:nvPr/>
          </p:nvSpPr>
          <p:spPr>
            <a:xfrm>
              <a:off x="3268900" y="1568850"/>
              <a:ext cx="303550" cy="348625"/>
            </a:xfrm>
            <a:custGeom>
              <a:rect b="b" l="l" r="r" t="t"/>
              <a:pathLst>
                <a:path extrusionOk="0" h="13945" w="12142">
                  <a:moveTo>
                    <a:pt x="3589" y="409"/>
                  </a:moveTo>
                  <a:cubicBezTo>
                    <a:pt x="3601" y="409"/>
                    <a:pt x="3611" y="418"/>
                    <a:pt x="3611" y="429"/>
                  </a:cubicBezTo>
                  <a:lnTo>
                    <a:pt x="3611" y="1768"/>
                  </a:lnTo>
                  <a:cubicBezTo>
                    <a:pt x="3611" y="1899"/>
                    <a:pt x="3556" y="2028"/>
                    <a:pt x="3461" y="2121"/>
                  </a:cubicBezTo>
                  <a:cubicBezTo>
                    <a:pt x="3371" y="2209"/>
                    <a:pt x="3254" y="2257"/>
                    <a:pt x="3133" y="2257"/>
                  </a:cubicBezTo>
                  <a:cubicBezTo>
                    <a:pt x="3131" y="2257"/>
                    <a:pt x="3130" y="2257"/>
                    <a:pt x="3128" y="2257"/>
                  </a:cubicBezTo>
                  <a:cubicBezTo>
                    <a:pt x="2873" y="2251"/>
                    <a:pt x="2665" y="2039"/>
                    <a:pt x="2665" y="1783"/>
                  </a:cubicBezTo>
                  <a:lnTo>
                    <a:pt x="2665" y="429"/>
                  </a:lnTo>
                  <a:cubicBezTo>
                    <a:pt x="2665" y="418"/>
                    <a:pt x="2675" y="409"/>
                    <a:pt x="2687" y="409"/>
                  </a:cubicBezTo>
                  <a:close/>
                  <a:moveTo>
                    <a:pt x="9681" y="409"/>
                  </a:moveTo>
                  <a:cubicBezTo>
                    <a:pt x="9692" y="409"/>
                    <a:pt x="9702" y="418"/>
                    <a:pt x="9702" y="429"/>
                  </a:cubicBezTo>
                  <a:lnTo>
                    <a:pt x="9702" y="1768"/>
                  </a:lnTo>
                  <a:cubicBezTo>
                    <a:pt x="9702" y="1899"/>
                    <a:pt x="9648" y="2028"/>
                    <a:pt x="9553" y="2121"/>
                  </a:cubicBezTo>
                  <a:cubicBezTo>
                    <a:pt x="9463" y="2209"/>
                    <a:pt x="9346" y="2257"/>
                    <a:pt x="9224" y="2257"/>
                  </a:cubicBezTo>
                  <a:cubicBezTo>
                    <a:pt x="9222" y="2257"/>
                    <a:pt x="9221" y="2257"/>
                    <a:pt x="9220" y="2257"/>
                  </a:cubicBezTo>
                  <a:cubicBezTo>
                    <a:pt x="8965" y="2251"/>
                    <a:pt x="8756" y="2039"/>
                    <a:pt x="8756" y="1783"/>
                  </a:cubicBezTo>
                  <a:lnTo>
                    <a:pt x="8756" y="429"/>
                  </a:lnTo>
                  <a:cubicBezTo>
                    <a:pt x="8756" y="418"/>
                    <a:pt x="8766" y="409"/>
                    <a:pt x="8778" y="409"/>
                  </a:cubicBezTo>
                  <a:close/>
                  <a:moveTo>
                    <a:pt x="11034" y="1311"/>
                  </a:moveTo>
                  <a:cubicBezTo>
                    <a:pt x="11420" y="1311"/>
                    <a:pt x="11732" y="1624"/>
                    <a:pt x="11732" y="2010"/>
                  </a:cubicBezTo>
                  <a:lnTo>
                    <a:pt x="11732" y="4964"/>
                  </a:lnTo>
                  <a:lnTo>
                    <a:pt x="409" y="4964"/>
                  </a:lnTo>
                  <a:lnTo>
                    <a:pt x="409" y="2010"/>
                  </a:lnTo>
                  <a:cubicBezTo>
                    <a:pt x="409" y="1624"/>
                    <a:pt x="722" y="1311"/>
                    <a:pt x="1108" y="1311"/>
                  </a:cubicBezTo>
                  <a:lnTo>
                    <a:pt x="2257" y="1311"/>
                  </a:lnTo>
                  <a:lnTo>
                    <a:pt x="2257" y="1783"/>
                  </a:lnTo>
                  <a:cubicBezTo>
                    <a:pt x="2257" y="1791"/>
                    <a:pt x="2257" y="1798"/>
                    <a:pt x="2257" y="1805"/>
                  </a:cubicBezTo>
                  <a:lnTo>
                    <a:pt x="2009" y="1805"/>
                  </a:lnTo>
                  <a:cubicBezTo>
                    <a:pt x="1897" y="1805"/>
                    <a:pt x="1805" y="1897"/>
                    <a:pt x="1805" y="2010"/>
                  </a:cubicBezTo>
                  <a:cubicBezTo>
                    <a:pt x="1805" y="2122"/>
                    <a:pt x="1897" y="2214"/>
                    <a:pt x="2009" y="2214"/>
                  </a:cubicBezTo>
                  <a:lnTo>
                    <a:pt x="2370" y="2214"/>
                  </a:lnTo>
                  <a:cubicBezTo>
                    <a:pt x="2520" y="2477"/>
                    <a:pt x="2799" y="2659"/>
                    <a:pt x="3121" y="2665"/>
                  </a:cubicBezTo>
                  <a:lnTo>
                    <a:pt x="3138" y="2665"/>
                  </a:lnTo>
                  <a:cubicBezTo>
                    <a:pt x="3365" y="2665"/>
                    <a:pt x="3582" y="2576"/>
                    <a:pt x="3747" y="2412"/>
                  </a:cubicBezTo>
                  <a:cubicBezTo>
                    <a:pt x="3808" y="2353"/>
                    <a:pt x="3859" y="2286"/>
                    <a:pt x="3901" y="2214"/>
                  </a:cubicBezTo>
                  <a:lnTo>
                    <a:pt x="4266" y="2214"/>
                  </a:lnTo>
                  <a:cubicBezTo>
                    <a:pt x="4378" y="2214"/>
                    <a:pt x="4470" y="2122"/>
                    <a:pt x="4470" y="2010"/>
                  </a:cubicBezTo>
                  <a:cubicBezTo>
                    <a:pt x="4470" y="1897"/>
                    <a:pt x="4378" y="1805"/>
                    <a:pt x="4266" y="1805"/>
                  </a:cubicBezTo>
                  <a:lnTo>
                    <a:pt x="4018" y="1805"/>
                  </a:lnTo>
                  <a:cubicBezTo>
                    <a:pt x="4019" y="1793"/>
                    <a:pt x="4019" y="1781"/>
                    <a:pt x="4019" y="1768"/>
                  </a:cubicBezTo>
                  <a:lnTo>
                    <a:pt x="4019" y="1311"/>
                  </a:lnTo>
                  <a:lnTo>
                    <a:pt x="8348" y="1311"/>
                  </a:lnTo>
                  <a:lnTo>
                    <a:pt x="8348" y="1783"/>
                  </a:lnTo>
                  <a:cubicBezTo>
                    <a:pt x="8348" y="1791"/>
                    <a:pt x="8348" y="1798"/>
                    <a:pt x="8348" y="1805"/>
                  </a:cubicBezTo>
                  <a:lnTo>
                    <a:pt x="8101" y="1805"/>
                  </a:lnTo>
                  <a:cubicBezTo>
                    <a:pt x="7989" y="1805"/>
                    <a:pt x="7897" y="1897"/>
                    <a:pt x="7897" y="2010"/>
                  </a:cubicBezTo>
                  <a:cubicBezTo>
                    <a:pt x="7897" y="2122"/>
                    <a:pt x="7989" y="2214"/>
                    <a:pt x="8101" y="2214"/>
                  </a:cubicBezTo>
                  <a:lnTo>
                    <a:pt x="8462" y="2214"/>
                  </a:lnTo>
                  <a:cubicBezTo>
                    <a:pt x="8611" y="2477"/>
                    <a:pt x="8892" y="2659"/>
                    <a:pt x="9213" y="2665"/>
                  </a:cubicBezTo>
                  <a:lnTo>
                    <a:pt x="9229" y="2665"/>
                  </a:lnTo>
                  <a:cubicBezTo>
                    <a:pt x="9457" y="2665"/>
                    <a:pt x="9673" y="2576"/>
                    <a:pt x="9839" y="2413"/>
                  </a:cubicBezTo>
                  <a:cubicBezTo>
                    <a:pt x="9899" y="2353"/>
                    <a:pt x="9950" y="2286"/>
                    <a:pt x="9992" y="2214"/>
                  </a:cubicBezTo>
                  <a:lnTo>
                    <a:pt x="10357" y="2214"/>
                  </a:lnTo>
                  <a:cubicBezTo>
                    <a:pt x="10471" y="2214"/>
                    <a:pt x="10562" y="2122"/>
                    <a:pt x="10562" y="2010"/>
                  </a:cubicBezTo>
                  <a:cubicBezTo>
                    <a:pt x="10562" y="1897"/>
                    <a:pt x="10471" y="1805"/>
                    <a:pt x="10357" y="1805"/>
                  </a:cubicBezTo>
                  <a:lnTo>
                    <a:pt x="10110" y="1805"/>
                  </a:lnTo>
                  <a:cubicBezTo>
                    <a:pt x="10110" y="1793"/>
                    <a:pt x="10110" y="1781"/>
                    <a:pt x="10110" y="1768"/>
                  </a:cubicBezTo>
                  <a:lnTo>
                    <a:pt x="10110" y="1311"/>
                  </a:lnTo>
                  <a:close/>
                  <a:moveTo>
                    <a:pt x="2687" y="0"/>
                  </a:moveTo>
                  <a:cubicBezTo>
                    <a:pt x="2450" y="0"/>
                    <a:pt x="2257" y="193"/>
                    <a:pt x="2257" y="429"/>
                  </a:cubicBezTo>
                  <a:lnTo>
                    <a:pt x="2257" y="903"/>
                  </a:lnTo>
                  <a:lnTo>
                    <a:pt x="1108" y="903"/>
                  </a:lnTo>
                  <a:cubicBezTo>
                    <a:pt x="497" y="903"/>
                    <a:pt x="1" y="1399"/>
                    <a:pt x="1" y="2010"/>
                  </a:cubicBezTo>
                  <a:lnTo>
                    <a:pt x="1" y="6496"/>
                  </a:lnTo>
                  <a:cubicBezTo>
                    <a:pt x="1" y="6608"/>
                    <a:pt x="92" y="6701"/>
                    <a:pt x="205" y="6701"/>
                  </a:cubicBezTo>
                  <a:cubicBezTo>
                    <a:pt x="317" y="6701"/>
                    <a:pt x="409" y="6608"/>
                    <a:pt x="409" y="6496"/>
                  </a:cubicBezTo>
                  <a:lnTo>
                    <a:pt x="409" y="5372"/>
                  </a:lnTo>
                  <a:lnTo>
                    <a:pt x="11732" y="5372"/>
                  </a:lnTo>
                  <a:lnTo>
                    <a:pt x="11732" y="12838"/>
                  </a:lnTo>
                  <a:cubicBezTo>
                    <a:pt x="11732" y="13224"/>
                    <a:pt x="11420" y="13537"/>
                    <a:pt x="11034" y="13537"/>
                  </a:cubicBezTo>
                  <a:lnTo>
                    <a:pt x="1108" y="13537"/>
                  </a:lnTo>
                  <a:cubicBezTo>
                    <a:pt x="722" y="13537"/>
                    <a:pt x="409" y="13224"/>
                    <a:pt x="409" y="12838"/>
                  </a:cubicBezTo>
                  <a:lnTo>
                    <a:pt x="409" y="7449"/>
                  </a:lnTo>
                  <a:cubicBezTo>
                    <a:pt x="409" y="7337"/>
                    <a:pt x="317" y="7245"/>
                    <a:pt x="205" y="7245"/>
                  </a:cubicBezTo>
                  <a:cubicBezTo>
                    <a:pt x="92" y="7245"/>
                    <a:pt x="1" y="7337"/>
                    <a:pt x="1" y="7449"/>
                  </a:cubicBezTo>
                  <a:lnTo>
                    <a:pt x="1" y="12838"/>
                  </a:lnTo>
                  <a:cubicBezTo>
                    <a:pt x="1" y="13449"/>
                    <a:pt x="497" y="13945"/>
                    <a:pt x="1108" y="13945"/>
                  </a:cubicBezTo>
                  <a:lnTo>
                    <a:pt x="11034" y="13945"/>
                  </a:lnTo>
                  <a:cubicBezTo>
                    <a:pt x="11644" y="13945"/>
                    <a:pt x="12141" y="13449"/>
                    <a:pt x="12141" y="12838"/>
                  </a:cubicBezTo>
                  <a:lnTo>
                    <a:pt x="12141" y="2010"/>
                  </a:lnTo>
                  <a:cubicBezTo>
                    <a:pt x="12141" y="1399"/>
                    <a:pt x="11644" y="903"/>
                    <a:pt x="11034" y="903"/>
                  </a:cubicBezTo>
                  <a:lnTo>
                    <a:pt x="10110" y="903"/>
                  </a:lnTo>
                  <a:lnTo>
                    <a:pt x="10110" y="429"/>
                  </a:lnTo>
                  <a:cubicBezTo>
                    <a:pt x="10110" y="193"/>
                    <a:pt x="9917" y="0"/>
                    <a:pt x="9681" y="0"/>
                  </a:cubicBezTo>
                  <a:lnTo>
                    <a:pt x="8778" y="0"/>
                  </a:lnTo>
                  <a:cubicBezTo>
                    <a:pt x="8541" y="0"/>
                    <a:pt x="8348" y="193"/>
                    <a:pt x="8348" y="429"/>
                  </a:cubicBezTo>
                  <a:lnTo>
                    <a:pt x="8348" y="903"/>
                  </a:lnTo>
                  <a:lnTo>
                    <a:pt x="4019" y="903"/>
                  </a:lnTo>
                  <a:lnTo>
                    <a:pt x="4019" y="429"/>
                  </a:lnTo>
                  <a:cubicBezTo>
                    <a:pt x="4019" y="193"/>
                    <a:pt x="3826" y="0"/>
                    <a:pt x="35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5" name="Google Shape;3665;p66"/>
            <p:cNvSpPr/>
            <p:nvPr/>
          </p:nvSpPr>
          <p:spPr>
            <a:xfrm>
              <a:off x="3370425" y="1636525"/>
              <a:ext cx="100500" cy="44075"/>
            </a:xfrm>
            <a:custGeom>
              <a:rect b="b" l="l" r="r" t="t"/>
              <a:pathLst>
                <a:path extrusionOk="0" h="1763" w="4020">
                  <a:moveTo>
                    <a:pt x="430" y="0"/>
                  </a:moveTo>
                  <a:cubicBezTo>
                    <a:pt x="194" y="0"/>
                    <a:pt x="1" y="193"/>
                    <a:pt x="1" y="430"/>
                  </a:cubicBezTo>
                  <a:lnTo>
                    <a:pt x="1" y="1333"/>
                  </a:lnTo>
                  <a:cubicBezTo>
                    <a:pt x="1" y="1569"/>
                    <a:pt x="194" y="1762"/>
                    <a:pt x="430" y="1762"/>
                  </a:cubicBezTo>
                  <a:lnTo>
                    <a:pt x="3590" y="1762"/>
                  </a:lnTo>
                  <a:cubicBezTo>
                    <a:pt x="3826" y="1762"/>
                    <a:pt x="4019" y="1569"/>
                    <a:pt x="4019" y="1333"/>
                  </a:cubicBezTo>
                  <a:lnTo>
                    <a:pt x="4019" y="430"/>
                  </a:lnTo>
                  <a:cubicBezTo>
                    <a:pt x="4019" y="193"/>
                    <a:pt x="3826" y="0"/>
                    <a:pt x="3590" y="0"/>
                  </a:cubicBezTo>
                  <a:lnTo>
                    <a:pt x="1810" y="0"/>
                  </a:lnTo>
                  <a:cubicBezTo>
                    <a:pt x="1697" y="0"/>
                    <a:pt x="1606" y="92"/>
                    <a:pt x="1606" y="204"/>
                  </a:cubicBezTo>
                  <a:cubicBezTo>
                    <a:pt x="1606" y="317"/>
                    <a:pt x="1697" y="410"/>
                    <a:pt x="1810" y="410"/>
                  </a:cubicBezTo>
                  <a:lnTo>
                    <a:pt x="3590" y="410"/>
                  </a:lnTo>
                  <a:cubicBezTo>
                    <a:pt x="3601" y="410"/>
                    <a:pt x="3610" y="419"/>
                    <a:pt x="3610" y="430"/>
                  </a:cubicBezTo>
                  <a:lnTo>
                    <a:pt x="3610" y="1333"/>
                  </a:lnTo>
                  <a:cubicBezTo>
                    <a:pt x="3610" y="1345"/>
                    <a:pt x="3601" y="1354"/>
                    <a:pt x="3590" y="1354"/>
                  </a:cubicBezTo>
                  <a:lnTo>
                    <a:pt x="430" y="1354"/>
                  </a:lnTo>
                  <a:cubicBezTo>
                    <a:pt x="419" y="1354"/>
                    <a:pt x="409" y="1344"/>
                    <a:pt x="409" y="1333"/>
                  </a:cubicBezTo>
                  <a:lnTo>
                    <a:pt x="409" y="430"/>
                  </a:lnTo>
                  <a:cubicBezTo>
                    <a:pt x="409" y="419"/>
                    <a:pt x="419" y="410"/>
                    <a:pt x="430" y="410"/>
                  </a:cubicBezTo>
                  <a:lnTo>
                    <a:pt x="856" y="410"/>
                  </a:lnTo>
                  <a:cubicBezTo>
                    <a:pt x="969" y="410"/>
                    <a:pt x="1060" y="317"/>
                    <a:pt x="1060" y="204"/>
                  </a:cubicBezTo>
                  <a:cubicBezTo>
                    <a:pt x="1060" y="92"/>
                    <a:pt x="969" y="0"/>
                    <a:pt x="85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6" name="Google Shape;3666;p66"/>
            <p:cNvSpPr/>
            <p:nvPr/>
          </p:nvSpPr>
          <p:spPr>
            <a:xfrm>
              <a:off x="3302750" y="1715475"/>
              <a:ext cx="32800" cy="32800"/>
            </a:xfrm>
            <a:custGeom>
              <a:rect b="b" l="l" r="r" t="t"/>
              <a:pathLst>
                <a:path extrusionOk="0" h="1312" w="1312">
                  <a:moveTo>
                    <a:pt x="882" y="410"/>
                  </a:moveTo>
                  <a:cubicBezTo>
                    <a:pt x="893" y="410"/>
                    <a:pt x="902" y="419"/>
                    <a:pt x="902" y="431"/>
                  </a:cubicBezTo>
                  <a:lnTo>
                    <a:pt x="902" y="882"/>
                  </a:lnTo>
                  <a:cubicBezTo>
                    <a:pt x="902" y="893"/>
                    <a:pt x="893" y="903"/>
                    <a:pt x="882" y="903"/>
                  </a:cubicBezTo>
                  <a:lnTo>
                    <a:pt x="430" y="903"/>
                  </a:lnTo>
                  <a:cubicBezTo>
                    <a:pt x="419" y="903"/>
                    <a:pt x="408" y="893"/>
                    <a:pt x="408" y="882"/>
                  </a:cubicBezTo>
                  <a:lnTo>
                    <a:pt x="408" y="431"/>
                  </a:lnTo>
                  <a:cubicBezTo>
                    <a:pt x="408" y="419"/>
                    <a:pt x="419" y="410"/>
                    <a:pt x="430" y="410"/>
                  </a:cubicBezTo>
                  <a:close/>
                  <a:moveTo>
                    <a:pt x="430" y="1"/>
                  </a:moveTo>
                  <a:cubicBezTo>
                    <a:pt x="193" y="1"/>
                    <a:pt x="0" y="193"/>
                    <a:pt x="0" y="431"/>
                  </a:cubicBezTo>
                  <a:lnTo>
                    <a:pt x="0" y="882"/>
                  </a:lnTo>
                  <a:cubicBezTo>
                    <a:pt x="0" y="1119"/>
                    <a:pt x="193" y="1311"/>
                    <a:pt x="430" y="1311"/>
                  </a:cubicBezTo>
                  <a:lnTo>
                    <a:pt x="882" y="1311"/>
                  </a:lnTo>
                  <a:cubicBezTo>
                    <a:pt x="1119" y="1311"/>
                    <a:pt x="1311" y="1119"/>
                    <a:pt x="1311" y="882"/>
                  </a:cubicBezTo>
                  <a:lnTo>
                    <a:pt x="1311" y="431"/>
                  </a:lnTo>
                  <a:cubicBezTo>
                    <a:pt x="1311" y="193"/>
                    <a:pt x="111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7" name="Google Shape;3667;p66"/>
            <p:cNvSpPr/>
            <p:nvPr/>
          </p:nvSpPr>
          <p:spPr>
            <a:xfrm>
              <a:off x="3347850" y="1715475"/>
              <a:ext cx="66650" cy="32800"/>
            </a:xfrm>
            <a:custGeom>
              <a:rect b="b" l="l" r="r" t="t"/>
              <a:pathLst>
                <a:path extrusionOk="0" h="1312" w="2666">
                  <a:moveTo>
                    <a:pt x="2236" y="410"/>
                  </a:moveTo>
                  <a:cubicBezTo>
                    <a:pt x="2247" y="410"/>
                    <a:pt x="2257" y="419"/>
                    <a:pt x="2257" y="431"/>
                  </a:cubicBezTo>
                  <a:lnTo>
                    <a:pt x="2257" y="882"/>
                  </a:lnTo>
                  <a:cubicBezTo>
                    <a:pt x="2257" y="893"/>
                    <a:pt x="2247" y="903"/>
                    <a:pt x="2236" y="903"/>
                  </a:cubicBezTo>
                  <a:lnTo>
                    <a:pt x="431" y="903"/>
                  </a:lnTo>
                  <a:cubicBezTo>
                    <a:pt x="419" y="903"/>
                    <a:pt x="410" y="893"/>
                    <a:pt x="410" y="882"/>
                  </a:cubicBezTo>
                  <a:lnTo>
                    <a:pt x="410" y="431"/>
                  </a:lnTo>
                  <a:cubicBezTo>
                    <a:pt x="410" y="419"/>
                    <a:pt x="419" y="410"/>
                    <a:pt x="431" y="410"/>
                  </a:cubicBezTo>
                  <a:close/>
                  <a:moveTo>
                    <a:pt x="431" y="1"/>
                  </a:moveTo>
                  <a:cubicBezTo>
                    <a:pt x="194" y="1"/>
                    <a:pt x="1" y="193"/>
                    <a:pt x="1" y="431"/>
                  </a:cubicBezTo>
                  <a:lnTo>
                    <a:pt x="1" y="882"/>
                  </a:lnTo>
                  <a:cubicBezTo>
                    <a:pt x="1" y="1119"/>
                    <a:pt x="194" y="1311"/>
                    <a:pt x="431" y="1311"/>
                  </a:cubicBezTo>
                  <a:lnTo>
                    <a:pt x="2236" y="1311"/>
                  </a:lnTo>
                  <a:cubicBezTo>
                    <a:pt x="2473" y="1311"/>
                    <a:pt x="2665" y="1119"/>
                    <a:pt x="2665" y="882"/>
                  </a:cubicBezTo>
                  <a:lnTo>
                    <a:pt x="2665" y="431"/>
                  </a:lnTo>
                  <a:cubicBezTo>
                    <a:pt x="2665" y="193"/>
                    <a:pt x="2473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8" name="Google Shape;3668;p66"/>
            <p:cNvSpPr/>
            <p:nvPr/>
          </p:nvSpPr>
          <p:spPr>
            <a:xfrm>
              <a:off x="3347850" y="1760625"/>
              <a:ext cx="123075" cy="32800"/>
            </a:xfrm>
            <a:custGeom>
              <a:rect b="b" l="l" r="r" t="t"/>
              <a:pathLst>
                <a:path extrusionOk="0" h="1312" w="4923">
                  <a:moveTo>
                    <a:pt x="4493" y="408"/>
                  </a:moveTo>
                  <a:cubicBezTo>
                    <a:pt x="4504" y="408"/>
                    <a:pt x="4513" y="418"/>
                    <a:pt x="4513" y="430"/>
                  </a:cubicBezTo>
                  <a:lnTo>
                    <a:pt x="4513" y="881"/>
                  </a:lnTo>
                  <a:cubicBezTo>
                    <a:pt x="4513" y="893"/>
                    <a:pt x="4504" y="902"/>
                    <a:pt x="4493" y="902"/>
                  </a:cubicBezTo>
                  <a:lnTo>
                    <a:pt x="431" y="902"/>
                  </a:lnTo>
                  <a:cubicBezTo>
                    <a:pt x="419" y="902"/>
                    <a:pt x="410" y="893"/>
                    <a:pt x="410" y="881"/>
                  </a:cubicBezTo>
                  <a:lnTo>
                    <a:pt x="410" y="430"/>
                  </a:lnTo>
                  <a:cubicBezTo>
                    <a:pt x="410" y="418"/>
                    <a:pt x="419" y="408"/>
                    <a:pt x="431" y="408"/>
                  </a:cubicBezTo>
                  <a:close/>
                  <a:moveTo>
                    <a:pt x="431" y="0"/>
                  </a:moveTo>
                  <a:cubicBezTo>
                    <a:pt x="194" y="0"/>
                    <a:pt x="1" y="193"/>
                    <a:pt x="1" y="430"/>
                  </a:cubicBezTo>
                  <a:lnTo>
                    <a:pt x="1" y="881"/>
                  </a:lnTo>
                  <a:cubicBezTo>
                    <a:pt x="1" y="1118"/>
                    <a:pt x="194" y="1311"/>
                    <a:pt x="431" y="1311"/>
                  </a:cubicBezTo>
                  <a:lnTo>
                    <a:pt x="4493" y="1311"/>
                  </a:lnTo>
                  <a:cubicBezTo>
                    <a:pt x="4729" y="1311"/>
                    <a:pt x="4922" y="1118"/>
                    <a:pt x="4922" y="881"/>
                  </a:cubicBezTo>
                  <a:lnTo>
                    <a:pt x="4922" y="430"/>
                  </a:lnTo>
                  <a:cubicBezTo>
                    <a:pt x="4922" y="193"/>
                    <a:pt x="4729" y="0"/>
                    <a:pt x="4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69" name="Google Shape;3669;p66"/>
            <p:cNvSpPr/>
            <p:nvPr/>
          </p:nvSpPr>
          <p:spPr>
            <a:xfrm>
              <a:off x="3483225" y="1760625"/>
              <a:ext cx="55375" cy="32800"/>
            </a:xfrm>
            <a:custGeom>
              <a:rect b="b" l="l" r="r" t="t"/>
              <a:pathLst>
                <a:path extrusionOk="0" h="1312" w="2215">
                  <a:moveTo>
                    <a:pt x="1785" y="408"/>
                  </a:moveTo>
                  <a:cubicBezTo>
                    <a:pt x="1796" y="408"/>
                    <a:pt x="1805" y="418"/>
                    <a:pt x="1805" y="430"/>
                  </a:cubicBezTo>
                  <a:lnTo>
                    <a:pt x="1805" y="881"/>
                  </a:lnTo>
                  <a:cubicBezTo>
                    <a:pt x="1805" y="893"/>
                    <a:pt x="1796" y="902"/>
                    <a:pt x="1785" y="902"/>
                  </a:cubicBezTo>
                  <a:lnTo>
                    <a:pt x="431" y="902"/>
                  </a:lnTo>
                  <a:cubicBezTo>
                    <a:pt x="419" y="902"/>
                    <a:pt x="410" y="893"/>
                    <a:pt x="410" y="881"/>
                  </a:cubicBezTo>
                  <a:lnTo>
                    <a:pt x="410" y="430"/>
                  </a:lnTo>
                  <a:cubicBezTo>
                    <a:pt x="410" y="418"/>
                    <a:pt x="419" y="408"/>
                    <a:pt x="431" y="408"/>
                  </a:cubicBezTo>
                  <a:close/>
                  <a:moveTo>
                    <a:pt x="431" y="0"/>
                  </a:moveTo>
                  <a:cubicBezTo>
                    <a:pt x="193" y="0"/>
                    <a:pt x="1" y="193"/>
                    <a:pt x="1" y="430"/>
                  </a:cubicBezTo>
                  <a:lnTo>
                    <a:pt x="1" y="881"/>
                  </a:lnTo>
                  <a:cubicBezTo>
                    <a:pt x="1" y="1118"/>
                    <a:pt x="193" y="1311"/>
                    <a:pt x="431" y="1311"/>
                  </a:cubicBezTo>
                  <a:lnTo>
                    <a:pt x="1785" y="1311"/>
                  </a:lnTo>
                  <a:cubicBezTo>
                    <a:pt x="2022" y="1311"/>
                    <a:pt x="2214" y="1118"/>
                    <a:pt x="2214" y="881"/>
                  </a:cubicBezTo>
                  <a:lnTo>
                    <a:pt x="2214" y="430"/>
                  </a:lnTo>
                  <a:cubicBezTo>
                    <a:pt x="2214" y="193"/>
                    <a:pt x="2022" y="0"/>
                    <a:pt x="1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0" name="Google Shape;3670;p66"/>
            <p:cNvSpPr/>
            <p:nvPr/>
          </p:nvSpPr>
          <p:spPr>
            <a:xfrm>
              <a:off x="3302750" y="1805725"/>
              <a:ext cx="32800" cy="32800"/>
            </a:xfrm>
            <a:custGeom>
              <a:rect b="b" l="l" r="r" t="t"/>
              <a:pathLst>
                <a:path extrusionOk="0" h="1312" w="1312">
                  <a:moveTo>
                    <a:pt x="882" y="410"/>
                  </a:moveTo>
                  <a:cubicBezTo>
                    <a:pt x="893" y="410"/>
                    <a:pt x="902" y="419"/>
                    <a:pt x="902" y="430"/>
                  </a:cubicBezTo>
                  <a:lnTo>
                    <a:pt x="902" y="882"/>
                  </a:lnTo>
                  <a:cubicBezTo>
                    <a:pt x="902" y="894"/>
                    <a:pt x="893" y="904"/>
                    <a:pt x="882" y="904"/>
                  </a:cubicBezTo>
                  <a:lnTo>
                    <a:pt x="430" y="904"/>
                  </a:lnTo>
                  <a:cubicBezTo>
                    <a:pt x="419" y="904"/>
                    <a:pt x="408" y="894"/>
                    <a:pt x="408" y="882"/>
                  </a:cubicBezTo>
                  <a:lnTo>
                    <a:pt x="408" y="430"/>
                  </a:lnTo>
                  <a:cubicBezTo>
                    <a:pt x="408" y="419"/>
                    <a:pt x="419" y="410"/>
                    <a:pt x="430" y="410"/>
                  </a:cubicBezTo>
                  <a:close/>
                  <a:moveTo>
                    <a:pt x="430" y="1"/>
                  </a:moveTo>
                  <a:cubicBezTo>
                    <a:pt x="193" y="1"/>
                    <a:pt x="0" y="194"/>
                    <a:pt x="0" y="430"/>
                  </a:cubicBezTo>
                  <a:lnTo>
                    <a:pt x="0" y="882"/>
                  </a:lnTo>
                  <a:cubicBezTo>
                    <a:pt x="0" y="1119"/>
                    <a:pt x="193" y="1312"/>
                    <a:pt x="430" y="1312"/>
                  </a:cubicBezTo>
                  <a:lnTo>
                    <a:pt x="882" y="1312"/>
                  </a:lnTo>
                  <a:cubicBezTo>
                    <a:pt x="1119" y="1312"/>
                    <a:pt x="1311" y="1119"/>
                    <a:pt x="1311" y="882"/>
                  </a:cubicBezTo>
                  <a:lnTo>
                    <a:pt x="1311" y="430"/>
                  </a:lnTo>
                  <a:cubicBezTo>
                    <a:pt x="1311" y="194"/>
                    <a:pt x="1119" y="1"/>
                    <a:pt x="8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1" name="Google Shape;3671;p66"/>
            <p:cNvSpPr/>
            <p:nvPr/>
          </p:nvSpPr>
          <p:spPr>
            <a:xfrm>
              <a:off x="3347850" y="1805725"/>
              <a:ext cx="66650" cy="32800"/>
            </a:xfrm>
            <a:custGeom>
              <a:rect b="b" l="l" r="r" t="t"/>
              <a:pathLst>
                <a:path extrusionOk="0" h="1312" w="2666">
                  <a:moveTo>
                    <a:pt x="2236" y="410"/>
                  </a:moveTo>
                  <a:cubicBezTo>
                    <a:pt x="2247" y="410"/>
                    <a:pt x="2257" y="419"/>
                    <a:pt x="2257" y="430"/>
                  </a:cubicBezTo>
                  <a:lnTo>
                    <a:pt x="2257" y="882"/>
                  </a:lnTo>
                  <a:cubicBezTo>
                    <a:pt x="2257" y="894"/>
                    <a:pt x="2247" y="904"/>
                    <a:pt x="2236" y="904"/>
                  </a:cubicBezTo>
                  <a:lnTo>
                    <a:pt x="431" y="904"/>
                  </a:lnTo>
                  <a:cubicBezTo>
                    <a:pt x="419" y="904"/>
                    <a:pt x="410" y="894"/>
                    <a:pt x="410" y="882"/>
                  </a:cubicBezTo>
                  <a:lnTo>
                    <a:pt x="410" y="430"/>
                  </a:lnTo>
                  <a:cubicBezTo>
                    <a:pt x="410" y="419"/>
                    <a:pt x="419" y="410"/>
                    <a:pt x="431" y="410"/>
                  </a:cubicBezTo>
                  <a:close/>
                  <a:moveTo>
                    <a:pt x="431" y="1"/>
                  </a:moveTo>
                  <a:cubicBezTo>
                    <a:pt x="194" y="1"/>
                    <a:pt x="1" y="194"/>
                    <a:pt x="1" y="430"/>
                  </a:cubicBezTo>
                  <a:lnTo>
                    <a:pt x="1" y="882"/>
                  </a:lnTo>
                  <a:cubicBezTo>
                    <a:pt x="1" y="1119"/>
                    <a:pt x="194" y="1312"/>
                    <a:pt x="431" y="1312"/>
                  </a:cubicBezTo>
                  <a:lnTo>
                    <a:pt x="2236" y="1312"/>
                  </a:lnTo>
                  <a:cubicBezTo>
                    <a:pt x="2473" y="1312"/>
                    <a:pt x="2665" y="1119"/>
                    <a:pt x="2665" y="882"/>
                  </a:cubicBezTo>
                  <a:lnTo>
                    <a:pt x="2665" y="430"/>
                  </a:lnTo>
                  <a:cubicBezTo>
                    <a:pt x="2665" y="194"/>
                    <a:pt x="2473" y="1"/>
                    <a:pt x="22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2" name="Google Shape;3672;p66"/>
            <p:cNvSpPr/>
            <p:nvPr/>
          </p:nvSpPr>
          <p:spPr>
            <a:xfrm>
              <a:off x="3347850" y="1850850"/>
              <a:ext cx="123075" cy="32825"/>
            </a:xfrm>
            <a:custGeom>
              <a:rect b="b" l="l" r="r" t="t"/>
              <a:pathLst>
                <a:path extrusionOk="0" h="1313" w="4923">
                  <a:moveTo>
                    <a:pt x="4493" y="410"/>
                  </a:moveTo>
                  <a:cubicBezTo>
                    <a:pt x="4504" y="410"/>
                    <a:pt x="4513" y="419"/>
                    <a:pt x="4513" y="431"/>
                  </a:cubicBezTo>
                  <a:lnTo>
                    <a:pt x="4513" y="882"/>
                  </a:lnTo>
                  <a:cubicBezTo>
                    <a:pt x="4513" y="893"/>
                    <a:pt x="4504" y="903"/>
                    <a:pt x="4493" y="903"/>
                  </a:cubicBezTo>
                  <a:lnTo>
                    <a:pt x="431" y="903"/>
                  </a:lnTo>
                  <a:cubicBezTo>
                    <a:pt x="419" y="903"/>
                    <a:pt x="410" y="893"/>
                    <a:pt x="410" y="882"/>
                  </a:cubicBezTo>
                  <a:lnTo>
                    <a:pt x="410" y="431"/>
                  </a:lnTo>
                  <a:cubicBezTo>
                    <a:pt x="410" y="419"/>
                    <a:pt x="419" y="410"/>
                    <a:pt x="431" y="410"/>
                  </a:cubicBezTo>
                  <a:close/>
                  <a:moveTo>
                    <a:pt x="431" y="0"/>
                  </a:moveTo>
                  <a:cubicBezTo>
                    <a:pt x="194" y="0"/>
                    <a:pt x="1" y="193"/>
                    <a:pt x="1" y="431"/>
                  </a:cubicBezTo>
                  <a:lnTo>
                    <a:pt x="1" y="882"/>
                  </a:lnTo>
                  <a:cubicBezTo>
                    <a:pt x="1" y="1118"/>
                    <a:pt x="194" y="1312"/>
                    <a:pt x="431" y="1312"/>
                  </a:cubicBezTo>
                  <a:lnTo>
                    <a:pt x="4493" y="1312"/>
                  </a:lnTo>
                  <a:cubicBezTo>
                    <a:pt x="4729" y="1312"/>
                    <a:pt x="4922" y="1118"/>
                    <a:pt x="4922" y="882"/>
                  </a:cubicBezTo>
                  <a:lnTo>
                    <a:pt x="4922" y="431"/>
                  </a:lnTo>
                  <a:cubicBezTo>
                    <a:pt x="4922" y="193"/>
                    <a:pt x="4729" y="0"/>
                    <a:pt x="4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3" name="Google Shape;3673;p66"/>
            <p:cNvSpPr/>
            <p:nvPr/>
          </p:nvSpPr>
          <p:spPr>
            <a:xfrm>
              <a:off x="3483225" y="1850850"/>
              <a:ext cx="55375" cy="32825"/>
            </a:xfrm>
            <a:custGeom>
              <a:rect b="b" l="l" r="r" t="t"/>
              <a:pathLst>
                <a:path extrusionOk="0" h="1313" w="2215">
                  <a:moveTo>
                    <a:pt x="1785" y="410"/>
                  </a:moveTo>
                  <a:cubicBezTo>
                    <a:pt x="1796" y="410"/>
                    <a:pt x="1805" y="419"/>
                    <a:pt x="1805" y="431"/>
                  </a:cubicBezTo>
                  <a:lnTo>
                    <a:pt x="1805" y="882"/>
                  </a:lnTo>
                  <a:cubicBezTo>
                    <a:pt x="1805" y="893"/>
                    <a:pt x="1796" y="903"/>
                    <a:pt x="1785" y="903"/>
                  </a:cubicBezTo>
                  <a:lnTo>
                    <a:pt x="431" y="903"/>
                  </a:lnTo>
                  <a:cubicBezTo>
                    <a:pt x="419" y="903"/>
                    <a:pt x="410" y="893"/>
                    <a:pt x="410" y="882"/>
                  </a:cubicBezTo>
                  <a:lnTo>
                    <a:pt x="410" y="431"/>
                  </a:lnTo>
                  <a:cubicBezTo>
                    <a:pt x="410" y="419"/>
                    <a:pt x="419" y="410"/>
                    <a:pt x="431" y="410"/>
                  </a:cubicBezTo>
                  <a:close/>
                  <a:moveTo>
                    <a:pt x="431" y="0"/>
                  </a:moveTo>
                  <a:cubicBezTo>
                    <a:pt x="193" y="0"/>
                    <a:pt x="1" y="193"/>
                    <a:pt x="1" y="431"/>
                  </a:cubicBezTo>
                  <a:lnTo>
                    <a:pt x="1" y="882"/>
                  </a:lnTo>
                  <a:cubicBezTo>
                    <a:pt x="1" y="1118"/>
                    <a:pt x="193" y="1312"/>
                    <a:pt x="431" y="1312"/>
                  </a:cubicBezTo>
                  <a:lnTo>
                    <a:pt x="1785" y="1312"/>
                  </a:lnTo>
                  <a:cubicBezTo>
                    <a:pt x="2022" y="1312"/>
                    <a:pt x="2214" y="1118"/>
                    <a:pt x="2214" y="882"/>
                  </a:cubicBezTo>
                  <a:lnTo>
                    <a:pt x="2214" y="431"/>
                  </a:lnTo>
                  <a:cubicBezTo>
                    <a:pt x="2214" y="193"/>
                    <a:pt x="2022" y="0"/>
                    <a:pt x="178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3674" name="Google Shape;3674;p66"/>
          <p:cNvSpPr txBox="1"/>
          <p:nvPr>
            <p:ph idx="6" type="subTitle"/>
          </p:nvPr>
        </p:nvSpPr>
        <p:spPr>
          <a:xfrm>
            <a:off x="6360163" y="2569300"/>
            <a:ext cx="2413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Possibilità di candidarsi alle offerte e effettuare reclami</a:t>
            </a:r>
            <a:endParaRPr sz="2000"/>
          </a:p>
        </p:txBody>
      </p:sp>
      <p:grpSp>
        <p:nvGrpSpPr>
          <p:cNvPr id="3675" name="Google Shape;3675;p66"/>
          <p:cNvGrpSpPr/>
          <p:nvPr/>
        </p:nvGrpSpPr>
        <p:grpSpPr>
          <a:xfrm>
            <a:off x="7302487" y="1465613"/>
            <a:ext cx="528860" cy="572699"/>
            <a:chOff x="2494675" y="3239350"/>
            <a:chExt cx="349175" cy="348675"/>
          </a:xfrm>
        </p:grpSpPr>
        <p:sp>
          <p:nvSpPr>
            <p:cNvPr id="3676" name="Google Shape;3676;p66"/>
            <p:cNvSpPr/>
            <p:nvPr/>
          </p:nvSpPr>
          <p:spPr>
            <a:xfrm>
              <a:off x="2529200" y="3239350"/>
              <a:ext cx="314650" cy="343675"/>
            </a:xfrm>
            <a:custGeom>
              <a:rect b="b" l="l" r="r" t="t"/>
              <a:pathLst>
                <a:path extrusionOk="0" h="13747" w="12586">
                  <a:moveTo>
                    <a:pt x="5841" y="4471"/>
                  </a:moveTo>
                  <a:cubicBezTo>
                    <a:pt x="5852" y="4471"/>
                    <a:pt x="5862" y="4480"/>
                    <a:pt x="5862" y="4493"/>
                  </a:cubicBezTo>
                  <a:lnTo>
                    <a:pt x="5862" y="4667"/>
                  </a:lnTo>
                  <a:cubicBezTo>
                    <a:pt x="5841" y="4682"/>
                    <a:pt x="5821" y="4698"/>
                    <a:pt x="5803" y="4717"/>
                  </a:cubicBezTo>
                  <a:lnTo>
                    <a:pt x="5555" y="4965"/>
                  </a:lnTo>
                  <a:lnTo>
                    <a:pt x="5390" y="4965"/>
                  </a:lnTo>
                  <a:cubicBezTo>
                    <a:pt x="5379" y="4965"/>
                    <a:pt x="5369" y="4955"/>
                    <a:pt x="5369" y="4943"/>
                  </a:cubicBezTo>
                  <a:lnTo>
                    <a:pt x="5369" y="4493"/>
                  </a:lnTo>
                  <a:cubicBezTo>
                    <a:pt x="5369" y="4480"/>
                    <a:pt x="5379" y="4471"/>
                    <a:pt x="5390" y="4471"/>
                  </a:cubicBezTo>
                  <a:close/>
                  <a:moveTo>
                    <a:pt x="7558" y="1455"/>
                  </a:moveTo>
                  <a:cubicBezTo>
                    <a:pt x="9137" y="1897"/>
                    <a:pt x="10277" y="3323"/>
                    <a:pt x="10365" y="4965"/>
                  </a:cubicBezTo>
                  <a:lnTo>
                    <a:pt x="9900" y="4965"/>
                  </a:lnTo>
                  <a:cubicBezTo>
                    <a:pt x="9710" y="4965"/>
                    <a:pt x="9549" y="5088"/>
                    <a:pt x="9492" y="5258"/>
                  </a:cubicBezTo>
                  <a:lnTo>
                    <a:pt x="7516" y="3281"/>
                  </a:lnTo>
                  <a:cubicBezTo>
                    <a:pt x="7485" y="3249"/>
                    <a:pt x="7449" y="3223"/>
                    <a:pt x="7412" y="3204"/>
                  </a:cubicBezTo>
                  <a:lnTo>
                    <a:pt x="7558" y="1455"/>
                  </a:lnTo>
                  <a:close/>
                  <a:moveTo>
                    <a:pt x="1339" y="5373"/>
                  </a:moveTo>
                  <a:cubicBezTo>
                    <a:pt x="1347" y="5373"/>
                    <a:pt x="1353" y="5380"/>
                    <a:pt x="1353" y="5386"/>
                  </a:cubicBezTo>
                  <a:lnTo>
                    <a:pt x="1353" y="5867"/>
                  </a:lnTo>
                  <a:lnTo>
                    <a:pt x="859" y="5867"/>
                  </a:lnTo>
                  <a:lnTo>
                    <a:pt x="859" y="5373"/>
                  </a:lnTo>
                  <a:close/>
                  <a:moveTo>
                    <a:pt x="6066" y="410"/>
                  </a:moveTo>
                  <a:cubicBezTo>
                    <a:pt x="6203" y="410"/>
                    <a:pt x="6313" y="521"/>
                    <a:pt x="6313" y="657"/>
                  </a:cubicBezTo>
                  <a:lnTo>
                    <a:pt x="6313" y="2462"/>
                  </a:lnTo>
                  <a:cubicBezTo>
                    <a:pt x="6313" y="2574"/>
                    <a:pt x="6405" y="2666"/>
                    <a:pt x="6517" y="2666"/>
                  </a:cubicBezTo>
                  <a:cubicBezTo>
                    <a:pt x="6630" y="2666"/>
                    <a:pt x="6721" y="2574"/>
                    <a:pt x="6721" y="2462"/>
                  </a:cubicBezTo>
                  <a:lnTo>
                    <a:pt x="6721" y="861"/>
                  </a:lnTo>
                  <a:lnTo>
                    <a:pt x="6929" y="861"/>
                  </a:lnTo>
                  <a:cubicBezTo>
                    <a:pt x="6999" y="861"/>
                    <a:pt x="7063" y="889"/>
                    <a:pt x="7110" y="941"/>
                  </a:cubicBezTo>
                  <a:cubicBezTo>
                    <a:pt x="7157" y="992"/>
                    <a:pt x="7181" y="1058"/>
                    <a:pt x="7176" y="1128"/>
                  </a:cubicBezTo>
                  <a:lnTo>
                    <a:pt x="7001" y="3217"/>
                  </a:lnTo>
                  <a:cubicBezTo>
                    <a:pt x="6972" y="3235"/>
                    <a:pt x="6943" y="3255"/>
                    <a:pt x="6919" y="3281"/>
                  </a:cubicBezTo>
                  <a:lnTo>
                    <a:pt x="6589" y="3610"/>
                  </a:lnTo>
                  <a:cubicBezTo>
                    <a:pt x="6464" y="3735"/>
                    <a:pt x="6434" y="3919"/>
                    <a:pt x="6498" y="4072"/>
                  </a:cubicBezTo>
                  <a:lnTo>
                    <a:pt x="6269" y="4455"/>
                  </a:lnTo>
                  <a:cubicBezTo>
                    <a:pt x="6250" y="4236"/>
                    <a:pt x="6065" y="4062"/>
                    <a:pt x="5841" y="4062"/>
                  </a:cubicBezTo>
                  <a:lnTo>
                    <a:pt x="5390" y="4062"/>
                  </a:lnTo>
                  <a:cubicBezTo>
                    <a:pt x="5153" y="4062"/>
                    <a:pt x="4961" y="4255"/>
                    <a:pt x="4961" y="4493"/>
                  </a:cubicBezTo>
                  <a:lnTo>
                    <a:pt x="4961" y="4943"/>
                  </a:lnTo>
                  <a:cubicBezTo>
                    <a:pt x="4961" y="5167"/>
                    <a:pt x="5132" y="5351"/>
                    <a:pt x="5351" y="5372"/>
                  </a:cubicBezTo>
                  <a:cubicBezTo>
                    <a:pt x="5353" y="5404"/>
                    <a:pt x="5359" y="5437"/>
                    <a:pt x="5369" y="5470"/>
                  </a:cubicBezTo>
                  <a:lnTo>
                    <a:pt x="4971" y="5867"/>
                  </a:lnTo>
                  <a:lnTo>
                    <a:pt x="4450" y="5867"/>
                  </a:lnTo>
                  <a:lnTo>
                    <a:pt x="4056" y="1128"/>
                  </a:lnTo>
                  <a:cubicBezTo>
                    <a:pt x="4050" y="1058"/>
                    <a:pt x="4073" y="992"/>
                    <a:pt x="4120" y="941"/>
                  </a:cubicBezTo>
                  <a:cubicBezTo>
                    <a:pt x="4167" y="889"/>
                    <a:pt x="4231" y="861"/>
                    <a:pt x="4301" y="861"/>
                  </a:cubicBezTo>
                  <a:lnTo>
                    <a:pt x="4510" y="861"/>
                  </a:lnTo>
                  <a:lnTo>
                    <a:pt x="4510" y="2462"/>
                  </a:lnTo>
                  <a:cubicBezTo>
                    <a:pt x="4510" y="2574"/>
                    <a:pt x="4601" y="2666"/>
                    <a:pt x="4714" y="2666"/>
                  </a:cubicBezTo>
                  <a:cubicBezTo>
                    <a:pt x="4827" y="2666"/>
                    <a:pt x="4918" y="2574"/>
                    <a:pt x="4918" y="2462"/>
                  </a:cubicBezTo>
                  <a:lnTo>
                    <a:pt x="4918" y="657"/>
                  </a:lnTo>
                  <a:cubicBezTo>
                    <a:pt x="4918" y="521"/>
                    <a:pt x="5028" y="410"/>
                    <a:pt x="5165" y="410"/>
                  </a:cubicBezTo>
                  <a:close/>
                  <a:moveTo>
                    <a:pt x="10372" y="5373"/>
                  </a:moveTo>
                  <a:lnTo>
                    <a:pt x="10372" y="5868"/>
                  </a:lnTo>
                  <a:lnTo>
                    <a:pt x="10098" y="5868"/>
                  </a:lnTo>
                  <a:lnTo>
                    <a:pt x="10098" y="5867"/>
                  </a:lnTo>
                  <a:cubicBezTo>
                    <a:pt x="10091" y="5860"/>
                    <a:pt x="10085" y="5851"/>
                    <a:pt x="10078" y="5844"/>
                  </a:cubicBezTo>
                  <a:lnTo>
                    <a:pt x="9878" y="5645"/>
                  </a:lnTo>
                  <a:lnTo>
                    <a:pt x="9878" y="5394"/>
                  </a:lnTo>
                  <a:cubicBezTo>
                    <a:pt x="9878" y="5383"/>
                    <a:pt x="9887" y="5373"/>
                    <a:pt x="9900" y="5373"/>
                  </a:cubicBezTo>
                  <a:close/>
                  <a:moveTo>
                    <a:pt x="7224" y="3567"/>
                  </a:moveTo>
                  <a:cubicBezTo>
                    <a:pt x="7225" y="3568"/>
                    <a:pt x="7226" y="3568"/>
                    <a:pt x="7227" y="3569"/>
                  </a:cubicBezTo>
                  <a:lnTo>
                    <a:pt x="9787" y="6130"/>
                  </a:lnTo>
                  <a:cubicBezTo>
                    <a:pt x="9788" y="6136"/>
                    <a:pt x="9790" y="6140"/>
                    <a:pt x="9792" y="6145"/>
                  </a:cubicBezTo>
                  <a:cubicBezTo>
                    <a:pt x="9792" y="6148"/>
                    <a:pt x="9790" y="6151"/>
                    <a:pt x="9788" y="6152"/>
                  </a:cubicBezTo>
                  <a:lnTo>
                    <a:pt x="9459" y="6482"/>
                  </a:lnTo>
                  <a:cubicBezTo>
                    <a:pt x="9458" y="6483"/>
                    <a:pt x="9455" y="6485"/>
                    <a:pt x="9449" y="6485"/>
                  </a:cubicBezTo>
                  <a:cubicBezTo>
                    <a:pt x="9446" y="6485"/>
                    <a:pt x="9443" y="6484"/>
                    <a:pt x="9441" y="6483"/>
                  </a:cubicBezTo>
                  <a:cubicBezTo>
                    <a:pt x="9435" y="6476"/>
                    <a:pt x="9430" y="6471"/>
                    <a:pt x="9424" y="6466"/>
                  </a:cubicBezTo>
                  <a:lnTo>
                    <a:pt x="6894" y="3934"/>
                  </a:lnTo>
                  <a:cubicBezTo>
                    <a:pt x="6888" y="3928"/>
                    <a:pt x="6882" y="3922"/>
                    <a:pt x="6877" y="3917"/>
                  </a:cubicBezTo>
                  <a:cubicBezTo>
                    <a:pt x="6872" y="3912"/>
                    <a:pt x="6873" y="3904"/>
                    <a:pt x="6878" y="3900"/>
                  </a:cubicBezTo>
                  <a:lnTo>
                    <a:pt x="7207" y="3569"/>
                  </a:lnTo>
                  <a:lnTo>
                    <a:pt x="7208" y="3569"/>
                  </a:lnTo>
                  <a:cubicBezTo>
                    <a:pt x="7214" y="3568"/>
                    <a:pt x="7218" y="3568"/>
                    <a:pt x="7224" y="3567"/>
                  </a:cubicBezTo>
                  <a:close/>
                  <a:moveTo>
                    <a:pt x="6780" y="4398"/>
                  </a:moveTo>
                  <a:lnTo>
                    <a:pt x="8962" y="6582"/>
                  </a:lnTo>
                  <a:lnTo>
                    <a:pt x="8530" y="6848"/>
                  </a:lnTo>
                  <a:lnTo>
                    <a:pt x="6517" y="4834"/>
                  </a:lnTo>
                  <a:lnTo>
                    <a:pt x="6780" y="4398"/>
                  </a:lnTo>
                  <a:close/>
                  <a:moveTo>
                    <a:pt x="10802" y="6276"/>
                  </a:moveTo>
                  <a:cubicBezTo>
                    <a:pt x="10813" y="6276"/>
                    <a:pt x="10823" y="6285"/>
                    <a:pt x="10823" y="6297"/>
                  </a:cubicBezTo>
                  <a:lnTo>
                    <a:pt x="10823" y="6642"/>
                  </a:lnTo>
                  <a:cubicBezTo>
                    <a:pt x="10823" y="6763"/>
                    <a:pt x="10736" y="6865"/>
                    <a:pt x="10617" y="6886"/>
                  </a:cubicBezTo>
                  <a:lnTo>
                    <a:pt x="8766" y="7193"/>
                  </a:lnTo>
                  <a:cubicBezTo>
                    <a:pt x="8766" y="7190"/>
                    <a:pt x="8765" y="7186"/>
                    <a:pt x="8765" y="7183"/>
                  </a:cubicBezTo>
                  <a:lnTo>
                    <a:pt x="9287" y="6862"/>
                  </a:lnTo>
                  <a:cubicBezTo>
                    <a:pt x="9339" y="6883"/>
                    <a:pt x="9393" y="6895"/>
                    <a:pt x="9449" y="6895"/>
                  </a:cubicBezTo>
                  <a:cubicBezTo>
                    <a:pt x="9562" y="6895"/>
                    <a:pt x="9669" y="6851"/>
                    <a:pt x="9748" y="6771"/>
                  </a:cubicBezTo>
                  <a:lnTo>
                    <a:pt x="10078" y="6440"/>
                  </a:lnTo>
                  <a:cubicBezTo>
                    <a:pt x="10125" y="6393"/>
                    <a:pt x="10159" y="6335"/>
                    <a:pt x="10179" y="6276"/>
                  </a:cubicBezTo>
                  <a:close/>
                  <a:moveTo>
                    <a:pt x="6107" y="5003"/>
                  </a:moveTo>
                  <a:cubicBezTo>
                    <a:pt x="6109" y="5003"/>
                    <a:pt x="6110" y="5004"/>
                    <a:pt x="6110" y="5005"/>
                  </a:cubicBezTo>
                  <a:cubicBezTo>
                    <a:pt x="6115" y="5010"/>
                    <a:pt x="6118" y="5013"/>
                    <a:pt x="6123" y="5018"/>
                  </a:cubicBezTo>
                  <a:lnTo>
                    <a:pt x="8355" y="7251"/>
                  </a:lnTo>
                  <a:cubicBezTo>
                    <a:pt x="8357" y="7253"/>
                    <a:pt x="8358" y="7254"/>
                    <a:pt x="8360" y="7256"/>
                  </a:cubicBezTo>
                  <a:cubicBezTo>
                    <a:pt x="8366" y="7262"/>
                    <a:pt x="8366" y="7270"/>
                    <a:pt x="8360" y="7276"/>
                  </a:cubicBezTo>
                  <a:lnTo>
                    <a:pt x="8031" y="7606"/>
                  </a:lnTo>
                  <a:cubicBezTo>
                    <a:pt x="8030" y="7607"/>
                    <a:pt x="8027" y="7609"/>
                    <a:pt x="8021" y="7609"/>
                  </a:cubicBezTo>
                  <a:cubicBezTo>
                    <a:pt x="8015" y="7609"/>
                    <a:pt x="8012" y="7607"/>
                    <a:pt x="8012" y="7606"/>
                  </a:cubicBezTo>
                  <a:lnTo>
                    <a:pt x="7999" y="7593"/>
                  </a:lnTo>
                  <a:lnTo>
                    <a:pt x="5768" y="5361"/>
                  </a:lnTo>
                  <a:cubicBezTo>
                    <a:pt x="5767" y="5359"/>
                    <a:pt x="5767" y="5359"/>
                    <a:pt x="5767" y="5359"/>
                  </a:cubicBezTo>
                  <a:lnTo>
                    <a:pt x="5762" y="5355"/>
                  </a:lnTo>
                  <a:cubicBezTo>
                    <a:pt x="5756" y="5349"/>
                    <a:pt x="5756" y="5340"/>
                    <a:pt x="5762" y="5335"/>
                  </a:cubicBezTo>
                  <a:lnTo>
                    <a:pt x="5784" y="5313"/>
                  </a:lnTo>
                  <a:lnTo>
                    <a:pt x="6091" y="5005"/>
                  </a:lnTo>
                  <a:cubicBezTo>
                    <a:pt x="6097" y="5004"/>
                    <a:pt x="6102" y="5004"/>
                    <a:pt x="6107" y="5003"/>
                  </a:cubicBezTo>
                  <a:close/>
                  <a:moveTo>
                    <a:pt x="5622" y="5793"/>
                  </a:moveTo>
                  <a:lnTo>
                    <a:pt x="7566" y="7738"/>
                  </a:lnTo>
                  <a:lnTo>
                    <a:pt x="6579" y="8725"/>
                  </a:lnTo>
                  <a:lnTo>
                    <a:pt x="4636" y="6781"/>
                  </a:lnTo>
                  <a:lnTo>
                    <a:pt x="5622" y="5793"/>
                  </a:lnTo>
                  <a:close/>
                  <a:moveTo>
                    <a:pt x="4181" y="6909"/>
                  </a:moveTo>
                  <a:cubicBezTo>
                    <a:pt x="4186" y="6909"/>
                    <a:pt x="4190" y="6911"/>
                    <a:pt x="4191" y="6913"/>
                  </a:cubicBezTo>
                  <a:lnTo>
                    <a:pt x="4201" y="6923"/>
                  </a:lnTo>
                  <a:cubicBezTo>
                    <a:pt x="4202" y="6924"/>
                    <a:pt x="4202" y="6924"/>
                    <a:pt x="4203" y="6925"/>
                  </a:cubicBezTo>
                  <a:lnTo>
                    <a:pt x="6435" y="9158"/>
                  </a:lnTo>
                  <a:cubicBezTo>
                    <a:pt x="6435" y="9159"/>
                    <a:pt x="6436" y="9160"/>
                    <a:pt x="6437" y="9160"/>
                  </a:cubicBezTo>
                  <a:lnTo>
                    <a:pt x="6441" y="9163"/>
                  </a:lnTo>
                  <a:cubicBezTo>
                    <a:pt x="6446" y="9169"/>
                    <a:pt x="6446" y="9178"/>
                    <a:pt x="6441" y="9183"/>
                  </a:cubicBezTo>
                  <a:lnTo>
                    <a:pt x="6110" y="9513"/>
                  </a:lnTo>
                  <a:cubicBezTo>
                    <a:pt x="6109" y="9514"/>
                    <a:pt x="6107" y="9517"/>
                    <a:pt x="6101" y="9517"/>
                  </a:cubicBezTo>
                  <a:cubicBezTo>
                    <a:pt x="6096" y="9517"/>
                    <a:pt x="6092" y="9514"/>
                    <a:pt x="6091" y="9513"/>
                  </a:cubicBezTo>
                  <a:cubicBezTo>
                    <a:pt x="6088" y="9508"/>
                    <a:pt x="6083" y="9505"/>
                    <a:pt x="6079" y="9500"/>
                  </a:cubicBezTo>
                  <a:lnTo>
                    <a:pt x="3854" y="7273"/>
                  </a:lnTo>
                  <a:cubicBezTo>
                    <a:pt x="3850" y="7270"/>
                    <a:pt x="3847" y="7266"/>
                    <a:pt x="3843" y="7263"/>
                  </a:cubicBezTo>
                  <a:lnTo>
                    <a:pt x="3841" y="7262"/>
                  </a:lnTo>
                  <a:cubicBezTo>
                    <a:pt x="3837" y="7256"/>
                    <a:pt x="3837" y="7248"/>
                    <a:pt x="3841" y="7243"/>
                  </a:cubicBezTo>
                  <a:lnTo>
                    <a:pt x="4172" y="6913"/>
                  </a:lnTo>
                  <a:cubicBezTo>
                    <a:pt x="4173" y="6911"/>
                    <a:pt x="4175" y="6909"/>
                    <a:pt x="4181" y="6909"/>
                  </a:cubicBezTo>
                  <a:close/>
                  <a:moveTo>
                    <a:pt x="7541" y="8341"/>
                  </a:moveTo>
                  <a:lnTo>
                    <a:pt x="8561" y="9295"/>
                  </a:lnTo>
                  <a:lnTo>
                    <a:pt x="8136" y="9720"/>
                  </a:lnTo>
                  <a:lnTo>
                    <a:pt x="7182" y="8699"/>
                  </a:lnTo>
                  <a:lnTo>
                    <a:pt x="7541" y="8341"/>
                  </a:lnTo>
                  <a:close/>
                  <a:moveTo>
                    <a:pt x="3672" y="7670"/>
                  </a:moveTo>
                  <a:lnTo>
                    <a:pt x="5684" y="9684"/>
                  </a:lnTo>
                  <a:lnTo>
                    <a:pt x="5423" y="10120"/>
                  </a:lnTo>
                  <a:lnTo>
                    <a:pt x="3240" y="7936"/>
                  </a:lnTo>
                  <a:lnTo>
                    <a:pt x="3672" y="7670"/>
                  </a:lnTo>
                  <a:close/>
                  <a:moveTo>
                    <a:pt x="2753" y="8033"/>
                  </a:moveTo>
                  <a:cubicBezTo>
                    <a:pt x="2758" y="8033"/>
                    <a:pt x="2762" y="8035"/>
                    <a:pt x="2763" y="8036"/>
                  </a:cubicBezTo>
                  <a:cubicBezTo>
                    <a:pt x="2767" y="8041"/>
                    <a:pt x="2772" y="8045"/>
                    <a:pt x="2776" y="8050"/>
                  </a:cubicBezTo>
                  <a:lnTo>
                    <a:pt x="5309" y="10585"/>
                  </a:lnTo>
                  <a:cubicBezTo>
                    <a:pt x="5313" y="10590"/>
                    <a:pt x="5319" y="10596"/>
                    <a:pt x="5325" y="10602"/>
                  </a:cubicBezTo>
                  <a:cubicBezTo>
                    <a:pt x="5329" y="10606"/>
                    <a:pt x="5329" y="10614"/>
                    <a:pt x="5325" y="10619"/>
                  </a:cubicBezTo>
                  <a:lnTo>
                    <a:pt x="4995" y="10949"/>
                  </a:lnTo>
                  <a:cubicBezTo>
                    <a:pt x="4993" y="10950"/>
                    <a:pt x="4991" y="10953"/>
                    <a:pt x="4985" y="10953"/>
                  </a:cubicBezTo>
                  <a:cubicBezTo>
                    <a:pt x="4980" y="10953"/>
                    <a:pt x="4976" y="10950"/>
                    <a:pt x="4975" y="10949"/>
                  </a:cubicBezTo>
                  <a:lnTo>
                    <a:pt x="2413" y="8386"/>
                  </a:lnTo>
                  <a:cubicBezTo>
                    <a:pt x="2408" y="8380"/>
                    <a:pt x="2408" y="8371"/>
                    <a:pt x="2413" y="8367"/>
                  </a:cubicBezTo>
                  <a:lnTo>
                    <a:pt x="2744" y="8036"/>
                  </a:lnTo>
                  <a:cubicBezTo>
                    <a:pt x="2745" y="8035"/>
                    <a:pt x="2747" y="8033"/>
                    <a:pt x="2753" y="8033"/>
                  </a:cubicBezTo>
                  <a:close/>
                  <a:moveTo>
                    <a:pt x="5165" y="1"/>
                  </a:moveTo>
                  <a:cubicBezTo>
                    <a:pt x="4875" y="1"/>
                    <a:pt x="4628" y="190"/>
                    <a:pt x="4543" y="453"/>
                  </a:cubicBezTo>
                  <a:lnTo>
                    <a:pt x="4301" y="453"/>
                  </a:lnTo>
                  <a:cubicBezTo>
                    <a:pt x="4119" y="453"/>
                    <a:pt x="3943" y="530"/>
                    <a:pt x="3820" y="664"/>
                  </a:cubicBezTo>
                  <a:cubicBezTo>
                    <a:pt x="3724" y="767"/>
                    <a:pt x="3666" y="899"/>
                    <a:pt x="3651" y="1038"/>
                  </a:cubicBezTo>
                  <a:cubicBezTo>
                    <a:pt x="2646" y="1295"/>
                    <a:pt x="1775" y="1906"/>
                    <a:pt x="1187" y="2773"/>
                  </a:cubicBezTo>
                  <a:cubicBezTo>
                    <a:pt x="1123" y="2866"/>
                    <a:pt x="1148" y="2992"/>
                    <a:pt x="1241" y="3057"/>
                  </a:cubicBezTo>
                  <a:cubicBezTo>
                    <a:pt x="1276" y="3080"/>
                    <a:pt x="1316" y="3092"/>
                    <a:pt x="1355" y="3092"/>
                  </a:cubicBezTo>
                  <a:cubicBezTo>
                    <a:pt x="1420" y="3092"/>
                    <a:pt x="1485" y="3060"/>
                    <a:pt x="1525" y="3003"/>
                  </a:cubicBezTo>
                  <a:cubicBezTo>
                    <a:pt x="2041" y="2242"/>
                    <a:pt x="2799" y="1698"/>
                    <a:pt x="3674" y="1455"/>
                  </a:cubicBezTo>
                  <a:lnTo>
                    <a:pt x="4041" y="5867"/>
                  </a:lnTo>
                  <a:lnTo>
                    <a:pt x="3812" y="5867"/>
                  </a:lnTo>
                  <a:cubicBezTo>
                    <a:pt x="3698" y="5867"/>
                    <a:pt x="3607" y="5959"/>
                    <a:pt x="3607" y="6072"/>
                  </a:cubicBezTo>
                  <a:cubicBezTo>
                    <a:pt x="3607" y="6184"/>
                    <a:pt x="3698" y="6276"/>
                    <a:pt x="3812" y="6276"/>
                  </a:cubicBezTo>
                  <a:lnTo>
                    <a:pt x="4563" y="6276"/>
                  </a:lnTo>
                  <a:lnTo>
                    <a:pt x="4316" y="6523"/>
                  </a:lnTo>
                  <a:cubicBezTo>
                    <a:pt x="4273" y="6508"/>
                    <a:pt x="4228" y="6500"/>
                    <a:pt x="4181" y="6500"/>
                  </a:cubicBezTo>
                  <a:cubicBezTo>
                    <a:pt x="4068" y="6500"/>
                    <a:pt x="3962" y="6544"/>
                    <a:pt x="3882" y="6624"/>
                  </a:cubicBezTo>
                  <a:lnTo>
                    <a:pt x="3553" y="6954"/>
                  </a:lnTo>
                  <a:cubicBezTo>
                    <a:pt x="3449" y="7057"/>
                    <a:pt x="3411" y="7201"/>
                    <a:pt x="3438" y="7335"/>
                  </a:cubicBezTo>
                  <a:lnTo>
                    <a:pt x="3411" y="7351"/>
                  </a:lnTo>
                  <a:lnTo>
                    <a:pt x="614" y="6886"/>
                  </a:lnTo>
                  <a:cubicBezTo>
                    <a:pt x="495" y="6865"/>
                    <a:pt x="408" y="6763"/>
                    <a:pt x="408" y="6642"/>
                  </a:cubicBezTo>
                  <a:lnTo>
                    <a:pt x="408" y="6297"/>
                  </a:lnTo>
                  <a:cubicBezTo>
                    <a:pt x="408" y="6285"/>
                    <a:pt x="418" y="6276"/>
                    <a:pt x="430" y="6276"/>
                  </a:cubicBezTo>
                  <a:lnTo>
                    <a:pt x="2233" y="6276"/>
                  </a:lnTo>
                  <a:cubicBezTo>
                    <a:pt x="2346" y="6276"/>
                    <a:pt x="2438" y="6184"/>
                    <a:pt x="2438" y="6072"/>
                  </a:cubicBezTo>
                  <a:cubicBezTo>
                    <a:pt x="2438" y="5959"/>
                    <a:pt x="2346" y="5867"/>
                    <a:pt x="2233" y="5867"/>
                  </a:cubicBezTo>
                  <a:lnTo>
                    <a:pt x="1761" y="5867"/>
                  </a:lnTo>
                  <a:lnTo>
                    <a:pt x="1761" y="5386"/>
                  </a:lnTo>
                  <a:cubicBezTo>
                    <a:pt x="1761" y="5154"/>
                    <a:pt x="1571" y="4965"/>
                    <a:pt x="1339" y="4965"/>
                  </a:cubicBezTo>
                  <a:lnTo>
                    <a:pt x="865" y="4965"/>
                  </a:lnTo>
                  <a:cubicBezTo>
                    <a:pt x="884" y="4603"/>
                    <a:pt x="953" y="4248"/>
                    <a:pt x="1070" y="3908"/>
                  </a:cubicBezTo>
                  <a:cubicBezTo>
                    <a:pt x="1107" y="3801"/>
                    <a:pt x="1051" y="3684"/>
                    <a:pt x="944" y="3647"/>
                  </a:cubicBezTo>
                  <a:cubicBezTo>
                    <a:pt x="922" y="3640"/>
                    <a:pt x="900" y="3636"/>
                    <a:pt x="878" y="3636"/>
                  </a:cubicBezTo>
                  <a:cubicBezTo>
                    <a:pt x="793" y="3636"/>
                    <a:pt x="713" y="3689"/>
                    <a:pt x="684" y="3773"/>
                  </a:cubicBezTo>
                  <a:cubicBezTo>
                    <a:pt x="529" y="4222"/>
                    <a:pt x="451" y="4691"/>
                    <a:pt x="451" y="5169"/>
                  </a:cubicBezTo>
                  <a:lnTo>
                    <a:pt x="451" y="5868"/>
                  </a:lnTo>
                  <a:lnTo>
                    <a:pt x="430" y="5868"/>
                  </a:lnTo>
                  <a:cubicBezTo>
                    <a:pt x="193" y="5868"/>
                    <a:pt x="0" y="6060"/>
                    <a:pt x="0" y="6297"/>
                  </a:cubicBezTo>
                  <a:lnTo>
                    <a:pt x="0" y="6642"/>
                  </a:lnTo>
                  <a:cubicBezTo>
                    <a:pt x="0" y="6963"/>
                    <a:pt x="230" y="7235"/>
                    <a:pt x="547" y="7288"/>
                  </a:cubicBezTo>
                  <a:lnTo>
                    <a:pt x="2646" y="7638"/>
                  </a:lnTo>
                  <a:cubicBezTo>
                    <a:pt x="2575" y="7656"/>
                    <a:pt x="2508" y="7694"/>
                    <a:pt x="2454" y="7748"/>
                  </a:cubicBezTo>
                  <a:lnTo>
                    <a:pt x="2125" y="8078"/>
                  </a:lnTo>
                  <a:cubicBezTo>
                    <a:pt x="1960" y="8243"/>
                    <a:pt x="1960" y="8510"/>
                    <a:pt x="2125" y="8674"/>
                  </a:cubicBezTo>
                  <a:lnTo>
                    <a:pt x="4687" y="11237"/>
                  </a:lnTo>
                  <a:cubicBezTo>
                    <a:pt x="4766" y="11317"/>
                    <a:pt x="4872" y="11361"/>
                    <a:pt x="4985" y="11361"/>
                  </a:cubicBezTo>
                  <a:cubicBezTo>
                    <a:pt x="5098" y="11361"/>
                    <a:pt x="5204" y="11317"/>
                    <a:pt x="5283" y="11237"/>
                  </a:cubicBezTo>
                  <a:lnTo>
                    <a:pt x="5613" y="10908"/>
                  </a:lnTo>
                  <a:cubicBezTo>
                    <a:pt x="5737" y="10783"/>
                    <a:pt x="5768" y="10599"/>
                    <a:pt x="5703" y="10446"/>
                  </a:cubicBezTo>
                  <a:lnTo>
                    <a:pt x="6020" y="9918"/>
                  </a:lnTo>
                  <a:cubicBezTo>
                    <a:pt x="6047" y="9923"/>
                    <a:pt x="6074" y="9925"/>
                    <a:pt x="6101" y="9925"/>
                  </a:cubicBezTo>
                  <a:cubicBezTo>
                    <a:pt x="6214" y="9925"/>
                    <a:pt x="6320" y="9881"/>
                    <a:pt x="6400" y="9801"/>
                  </a:cubicBezTo>
                  <a:lnTo>
                    <a:pt x="6729" y="9472"/>
                  </a:lnTo>
                  <a:cubicBezTo>
                    <a:pt x="6844" y="9357"/>
                    <a:pt x="6878" y="9193"/>
                    <a:pt x="6834" y="9048"/>
                  </a:cubicBezTo>
                  <a:lnTo>
                    <a:pt x="6894" y="8989"/>
                  </a:lnTo>
                  <a:lnTo>
                    <a:pt x="10035" y="12349"/>
                  </a:lnTo>
                  <a:cubicBezTo>
                    <a:pt x="10076" y="12393"/>
                    <a:pt x="10130" y="12414"/>
                    <a:pt x="10184" y="12414"/>
                  </a:cubicBezTo>
                  <a:cubicBezTo>
                    <a:pt x="10235" y="12414"/>
                    <a:pt x="10284" y="12396"/>
                    <a:pt x="10324" y="12359"/>
                  </a:cubicBezTo>
                  <a:cubicBezTo>
                    <a:pt x="10406" y="12282"/>
                    <a:pt x="10410" y="12153"/>
                    <a:pt x="10334" y="12070"/>
                  </a:cubicBezTo>
                  <a:lnTo>
                    <a:pt x="8415" y="10019"/>
                  </a:lnTo>
                  <a:lnTo>
                    <a:pt x="8858" y="9575"/>
                  </a:lnTo>
                  <a:lnTo>
                    <a:pt x="12169" y="12673"/>
                  </a:lnTo>
                  <a:cubicBezTo>
                    <a:pt x="12173" y="12677"/>
                    <a:pt x="12176" y="12682"/>
                    <a:pt x="12176" y="12688"/>
                  </a:cubicBezTo>
                  <a:cubicBezTo>
                    <a:pt x="12176" y="12695"/>
                    <a:pt x="12173" y="12699"/>
                    <a:pt x="12169" y="12704"/>
                  </a:cubicBezTo>
                  <a:lnTo>
                    <a:pt x="11542" y="13330"/>
                  </a:lnTo>
                  <a:cubicBezTo>
                    <a:pt x="11538" y="13334"/>
                    <a:pt x="11534" y="13337"/>
                    <a:pt x="11530" y="13337"/>
                  </a:cubicBezTo>
                  <a:cubicBezTo>
                    <a:pt x="11529" y="13337"/>
                    <a:pt x="11528" y="13337"/>
                    <a:pt x="11527" y="13337"/>
                  </a:cubicBezTo>
                  <a:cubicBezTo>
                    <a:pt x="11521" y="13337"/>
                    <a:pt x="11516" y="13335"/>
                    <a:pt x="11512" y="13330"/>
                  </a:cubicBezTo>
                  <a:lnTo>
                    <a:pt x="10985" y="12767"/>
                  </a:lnTo>
                  <a:cubicBezTo>
                    <a:pt x="10945" y="12724"/>
                    <a:pt x="10890" y="12702"/>
                    <a:pt x="10835" y="12702"/>
                  </a:cubicBezTo>
                  <a:cubicBezTo>
                    <a:pt x="10785" y="12702"/>
                    <a:pt x="10735" y="12720"/>
                    <a:pt x="10696" y="12757"/>
                  </a:cubicBezTo>
                  <a:cubicBezTo>
                    <a:pt x="10613" y="12835"/>
                    <a:pt x="10609" y="12963"/>
                    <a:pt x="10687" y="13046"/>
                  </a:cubicBezTo>
                  <a:lnTo>
                    <a:pt x="11213" y="13610"/>
                  </a:lnTo>
                  <a:cubicBezTo>
                    <a:pt x="11294" y="13696"/>
                    <a:pt x="11402" y="13744"/>
                    <a:pt x="11520" y="13746"/>
                  </a:cubicBezTo>
                  <a:lnTo>
                    <a:pt x="11527" y="13746"/>
                  </a:lnTo>
                  <a:cubicBezTo>
                    <a:pt x="11642" y="13746"/>
                    <a:pt x="11749" y="13701"/>
                    <a:pt x="11831" y="13620"/>
                  </a:cubicBezTo>
                  <a:lnTo>
                    <a:pt x="12458" y="12992"/>
                  </a:lnTo>
                  <a:cubicBezTo>
                    <a:pt x="12541" y="12909"/>
                    <a:pt x="12586" y="12798"/>
                    <a:pt x="12584" y="12681"/>
                  </a:cubicBezTo>
                  <a:cubicBezTo>
                    <a:pt x="12581" y="12564"/>
                    <a:pt x="12534" y="12455"/>
                    <a:pt x="12447" y="12375"/>
                  </a:cubicBezTo>
                  <a:lnTo>
                    <a:pt x="7829" y="8052"/>
                  </a:lnTo>
                  <a:lnTo>
                    <a:pt x="7886" y="7996"/>
                  </a:lnTo>
                  <a:cubicBezTo>
                    <a:pt x="7928" y="8010"/>
                    <a:pt x="7975" y="8018"/>
                    <a:pt x="8021" y="8018"/>
                  </a:cubicBezTo>
                  <a:cubicBezTo>
                    <a:pt x="8134" y="8018"/>
                    <a:pt x="8240" y="7974"/>
                    <a:pt x="8320" y="7894"/>
                  </a:cubicBezTo>
                  <a:lnTo>
                    <a:pt x="8574" y="7640"/>
                  </a:lnTo>
                  <a:lnTo>
                    <a:pt x="10683" y="7288"/>
                  </a:lnTo>
                  <a:cubicBezTo>
                    <a:pt x="11001" y="7235"/>
                    <a:pt x="11231" y="6963"/>
                    <a:pt x="11231" y="6642"/>
                  </a:cubicBezTo>
                  <a:lnTo>
                    <a:pt x="11231" y="6297"/>
                  </a:lnTo>
                  <a:cubicBezTo>
                    <a:pt x="11231" y="6060"/>
                    <a:pt x="11038" y="5867"/>
                    <a:pt x="10802" y="5867"/>
                  </a:cubicBezTo>
                  <a:lnTo>
                    <a:pt x="10780" y="5867"/>
                  </a:lnTo>
                  <a:lnTo>
                    <a:pt x="10780" y="5169"/>
                  </a:lnTo>
                  <a:cubicBezTo>
                    <a:pt x="10780" y="4188"/>
                    <a:pt x="10439" y="3230"/>
                    <a:pt x="9820" y="2472"/>
                  </a:cubicBezTo>
                  <a:cubicBezTo>
                    <a:pt x="9244" y="1767"/>
                    <a:pt x="8454" y="1262"/>
                    <a:pt x="7580" y="1038"/>
                  </a:cubicBezTo>
                  <a:cubicBezTo>
                    <a:pt x="7566" y="899"/>
                    <a:pt x="7507" y="767"/>
                    <a:pt x="7411" y="664"/>
                  </a:cubicBezTo>
                  <a:cubicBezTo>
                    <a:pt x="7287" y="530"/>
                    <a:pt x="7111" y="453"/>
                    <a:pt x="6929" y="453"/>
                  </a:cubicBezTo>
                  <a:lnTo>
                    <a:pt x="6689" y="453"/>
                  </a:lnTo>
                  <a:cubicBezTo>
                    <a:pt x="6603" y="190"/>
                    <a:pt x="6356" y="1"/>
                    <a:pt x="60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7" name="Google Shape;3677;p66"/>
            <p:cNvSpPr/>
            <p:nvPr/>
          </p:nvSpPr>
          <p:spPr>
            <a:xfrm>
              <a:off x="2494675" y="3532675"/>
              <a:ext cx="191575" cy="55350"/>
            </a:xfrm>
            <a:custGeom>
              <a:rect b="b" l="l" r="r" t="t"/>
              <a:pathLst>
                <a:path extrusionOk="0" h="2214" w="7663">
                  <a:moveTo>
                    <a:pt x="6319" y="408"/>
                  </a:moveTo>
                  <a:cubicBezTo>
                    <a:pt x="6327" y="408"/>
                    <a:pt x="6333" y="415"/>
                    <a:pt x="6333" y="422"/>
                  </a:cubicBezTo>
                  <a:lnTo>
                    <a:pt x="6333" y="902"/>
                  </a:lnTo>
                  <a:lnTo>
                    <a:pt x="1330" y="902"/>
                  </a:lnTo>
                  <a:lnTo>
                    <a:pt x="1330" y="422"/>
                  </a:lnTo>
                  <a:cubicBezTo>
                    <a:pt x="1330" y="415"/>
                    <a:pt x="1336" y="408"/>
                    <a:pt x="1344" y="408"/>
                  </a:cubicBezTo>
                  <a:close/>
                  <a:moveTo>
                    <a:pt x="7100" y="1311"/>
                  </a:moveTo>
                  <a:cubicBezTo>
                    <a:pt x="7110" y="1311"/>
                    <a:pt x="7118" y="1318"/>
                    <a:pt x="7121" y="1327"/>
                  </a:cubicBezTo>
                  <a:lnTo>
                    <a:pt x="7234" y="1779"/>
                  </a:lnTo>
                  <a:cubicBezTo>
                    <a:pt x="7234" y="1781"/>
                    <a:pt x="7237" y="1789"/>
                    <a:pt x="7230" y="1797"/>
                  </a:cubicBezTo>
                  <a:cubicBezTo>
                    <a:pt x="7223" y="1805"/>
                    <a:pt x="7216" y="1805"/>
                    <a:pt x="7213" y="1805"/>
                  </a:cubicBezTo>
                  <a:lnTo>
                    <a:pt x="449" y="1805"/>
                  </a:lnTo>
                  <a:cubicBezTo>
                    <a:pt x="447" y="1805"/>
                    <a:pt x="439" y="1805"/>
                    <a:pt x="433" y="1797"/>
                  </a:cubicBezTo>
                  <a:cubicBezTo>
                    <a:pt x="426" y="1789"/>
                    <a:pt x="429" y="1781"/>
                    <a:pt x="429" y="1779"/>
                  </a:cubicBezTo>
                  <a:lnTo>
                    <a:pt x="541" y="1327"/>
                  </a:lnTo>
                  <a:cubicBezTo>
                    <a:pt x="544" y="1318"/>
                    <a:pt x="553" y="1311"/>
                    <a:pt x="562" y="1311"/>
                  </a:cubicBezTo>
                  <a:close/>
                  <a:moveTo>
                    <a:pt x="1344" y="0"/>
                  </a:moveTo>
                  <a:cubicBezTo>
                    <a:pt x="1111" y="0"/>
                    <a:pt x="921" y="190"/>
                    <a:pt x="921" y="422"/>
                  </a:cubicBezTo>
                  <a:lnTo>
                    <a:pt x="921" y="902"/>
                  </a:lnTo>
                  <a:lnTo>
                    <a:pt x="562" y="902"/>
                  </a:lnTo>
                  <a:cubicBezTo>
                    <a:pt x="364" y="902"/>
                    <a:pt x="193" y="1036"/>
                    <a:pt x="145" y="1228"/>
                  </a:cubicBezTo>
                  <a:lnTo>
                    <a:pt x="32" y="1680"/>
                  </a:lnTo>
                  <a:cubicBezTo>
                    <a:pt x="0" y="1808"/>
                    <a:pt x="29" y="1943"/>
                    <a:pt x="111" y="2048"/>
                  </a:cubicBezTo>
                  <a:cubicBezTo>
                    <a:pt x="193" y="2153"/>
                    <a:pt x="316" y="2214"/>
                    <a:pt x="449" y="2214"/>
                  </a:cubicBezTo>
                  <a:lnTo>
                    <a:pt x="7213" y="2214"/>
                  </a:lnTo>
                  <a:cubicBezTo>
                    <a:pt x="7346" y="2214"/>
                    <a:pt x="7470" y="2153"/>
                    <a:pt x="7552" y="2048"/>
                  </a:cubicBezTo>
                  <a:cubicBezTo>
                    <a:pt x="7635" y="1943"/>
                    <a:pt x="7663" y="1808"/>
                    <a:pt x="7630" y="1680"/>
                  </a:cubicBezTo>
                  <a:lnTo>
                    <a:pt x="7517" y="1228"/>
                  </a:lnTo>
                  <a:cubicBezTo>
                    <a:pt x="7470" y="1036"/>
                    <a:pt x="7299" y="902"/>
                    <a:pt x="7100" y="902"/>
                  </a:cubicBezTo>
                  <a:lnTo>
                    <a:pt x="6742" y="902"/>
                  </a:lnTo>
                  <a:lnTo>
                    <a:pt x="6742" y="422"/>
                  </a:lnTo>
                  <a:cubicBezTo>
                    <a:pt x="6742" y="190"/>
                    <a:pt x="6552" y="0"/>
                    <a:pt x="63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8" name="Google Shape;3678;p66"/>
            <p:cNvSpPr/>
            <p:nvPr/>
          </p:nvSpPr>
          <p:spPr>
            <a:xfrm>
              <a:off x="2506650" y="3510100"/>
              <a:ext cx="32775" cy="10250"/>
            </a:xfrm>
            <a:custGeom>
              <a:rect b="b" l="l" r="r" t="t"/>
              <a:pathLst>
                <a:path extrusionOk="0" h="410" w="1311">
                  <a:moveTo>
                    <a:pt x="204" y="0"/>
                  </a:moveTo>
                  <a:cubicBezTo>
                    <a:pt x="92" y="0"/>
                    <a:pt x="0" y="92"/>
                    <a:pt x="0" y="204"/>
                  </a:cubicBezTo>
                  <a:cubicBezTo>
                    <a:pt x="0" y="317"/>
                    <a:pt x="92" y="410"/>
                    <a:pt x="204" y="410"/>
                  </a:cubicBezTo>
                  <a:lnTo>
                    <a:pt x="1106" y="410"/>
                  </a:lnTo>
                  <a:cubicBezTo>
                    <a:pt x="1219" y="410"/>
                    <a:pt x="1310" y="317"/>
                    <a:pt x="1310" y="204"/>
                  </a:cubicBezTo>
                  <a:cubicBezTo>
                    <a:pt x="1310" y="92"/>
                    <a:pt x="1219" y="0"/>
                    <a:pt x="1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79" name="Google Shape;3679;p66"/>
            <p:cNvSpPr/>
            <p:nvPr/>
          </p:nvSpPr>
          <p:spPr>
            <a:xfrm>
              <a:off x="2527050" y="3431125"/>
              <a:ext cx="31225" cy="21550"/>
            </a:xfrm>
            <a:custGeom>
              <a:rect b="b" l="l" r="r" t="t"/>
              <a:pathLst>
                <a:path extrusionOk="0" h="862" w="1249">
                  <a:moveTo>
                    <a:pt x="234" y="1"/>
                  </a:moveTo>
                  <a:cubicBezTo>
                    <a:pt x="164" y="1"/>
                    <a:pt x="95" y="38"/>
                    <a:pt x="57" y="103"/>
                  </a:cubicBezTo>
                  <a:cubicBezTo>
                    <a:pt x="0" y="201"/>
                    <a:pt x="34" y="326"/>
                    <a:pt x="132" y="382"/>
                  </a:cubicBezTo>
                  <a:lnTo>
                    <a:pt x="913" y="833"/>
                  </a:lnTo>
                  <a:cubicBezTo>
                    <a:pt x="945" y="852"/>
                    <a:pt x="980" y="861"/>
                    <a:pt x="1015" y="861"/>
                  </a:cubicBezTo>
                  <a:cubicBezTo>
                    <a:pt x="1086" y="861"/>
                    <a:pt x="1154" y="824"/>
                    <a:pt x="1192" y="759"/>
                  </a:cubicBezTo>
                  <a:cubicBezTo>
                    <a:pt x="1248" y="661"/>
                    <a:pt x="1214" y="536"/>
                    <a:pt x="1117" y="479"/>
                  </a:cubicBezTo>
                  <a:lnTo>
                    <a:pt x="336" y="28"/>
                  </a:lnTo>
                  <a:cubicBezTo>
                    <a:pt x="304" y="10"/>
                    <a:pt x="269" y="1"/>
                    <a:pt x="2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3680" name="Google Shape;3680;p66"/>
            <p:cNvSpPr/>
            <p:nvPr/>
          </p:nvSpPr>
          <p:spPr>
            <a:xfrm>
              <a:off x="2653200" y="3318350"/>
              <a:ext cx="32775" cy="10225"/>
            </a:xfrm>
            <a:custGeom>
              <a:rect b="b" l="l" r="r" t="t"/>
              <a:pathLst>
                <a:path extrusionOk="0" h="409" w="1311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cubicBezTo>
                    <a:pt x="1" y="317"/>
                    <a:pt x="92" y="408"/>
                    <a:pt x="205" y="408"/>
                  </a:cubicBezTo>
                  <a:lnTo>
                    <a:pt x="1106" y="408"/>
                  </a:lnTo>
                  <a:cubicBezTo>
                    <a:pt x="1219" y="408"/>
                    <a:pt x="1310" y="317"/>
                    <a:pt x="1310" y="204"/>
                  </a:cubicBezTo>
                  <a:cubicBezTo>
                    <a:pt x="1310" y="92"/>
                    <a:pt x="1219" y="0"/>
                    <a:pt x="11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67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6" name="Google Shape;3686;p67"/>
          <p:cNvSpPr txBox="1"/>
          <p:nvPr>
            <p:ph type="title"/>
          </p:nvPr>
        </p:nvSpPr>
        <p:spPr>
          <a:xfrm>
            <a:off x="720000" y="1490500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DEMO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3687" name="Google Shape;3687;p67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08</a:t>
            </a:r>
            <a:endParaRPr sz="5000"/>
          </a:p>
        </p:txBody>
      </p:sp>
      <p:sp>
        <p:nvSpPr>
          <p:cNvPr id="3688" name="Google Shape;3688;p67"/>
          <p:cNvSpPr txBox="1"/>
          <p:nvPr>
            <p:ph idx="1" type="subTitle"/>
          </p:nvPr>
        </p:nvSpPr>
        <p:spPr>
          <a:xfrm>
            <a:off x="720000" y="34057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e un mock-up della webapp</a:t>
            </a:r>
            <a:endParaRPr/>
          </a:p>
        </p:txBody>
      </p:sp>
      <p:grpSp>
        <p:nvGrpSpPr>
          <p:cNvPr id="3689" name="Google Shape;3689;p67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3690" name="Google Shape;3690;p67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1" name="Google Shape;3691;p67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2" name="Google Shape;3692;p67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3" name="Google Shape;3693;p67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4" name="Google Shape;3694;p67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5" name="Google Shape;3695;p67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6" name="Google Shape;3696;p67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7" name="Google Shape;3697;p67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8" name="Google Shape;3698;p67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9" name="Google Shape;3699;p67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0" name="Google Shape;3700;p67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1" name="Google Shape;3701;p67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2" name="Google Shape;3702;p67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3" name="Google Shape;3703;p67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4" name="Google Shape;3704;p67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5" name="Google Shape;3705;p67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6" name="Google Shape;3706;p67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7" name="Google Shape;3707;p67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8" name="Google Shape;3708;p67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9" name="Google Shape;3709;p67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0" name="Google Shape;3710;p67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1" name="Google Shape;3711;p67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2" name="Google Shape;3712;p67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3" name="Google Shape;3713;p67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4" name="Google Shape;3714;p67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5" name="Google Shape;3715;p67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6" name="Google Shape;3716;p67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7" name="Google Shape;3717;p67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8" name="Google Shape;3718;p67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9" name="Google Shape;3719;p67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0" name="Google Shape;3720;p67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1" name="Google Shape;3721;p67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2" name="Google Shape;3722;p67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3" name="Google Shape;3723;p67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4" name="Google Shape;3724;p67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5" name="Google Shape;3725;p67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6" name="Google Shape;3726;p67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7" name="Google Shape;3727;p67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8" name="Google Shape;3728;p67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9" name="Google Shape;3729;p67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0" name="Google Shape;3730;p67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1" name="Google Shape;3731;p67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2" name="Google Shape;3732;p67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3" name="Google Shape;3733;p67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4" name="Google Shape;3734;p67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5" name="Google Shape;3735;p67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6" name="Google Shape;3736;p67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7" name="Google Shape;3737;p67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8" name="Google Shape;3738;p67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9" name="Google Shape;3739;p67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0" name="Google Shape;3740;p67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1" name="Google Shape;3741;p67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2" name="Google Shape;3742;p67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3" name="Google Shape;3743;p67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4" name="Google Shape;3744;p67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5" name="Google Shape;3745;p67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6" name="Google Shape;3746;p67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7" name="Google Shape;3747;p67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8" name="Google Shape;3748;p67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9" name="Google Shape;3749;p67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0" name="Google Shape;3750;p67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1" name="Google Shape;3751;p67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2" name="Google Shape;3752;p67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3" name="Google Shape;3753;p67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4" name="Google Shape;3754;p67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5" name="Google Shape;3755;p67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6" name="Google Shape;3756;p67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7" name="Google Shape;3757;p67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8" name="Google Shape;3758;p67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9" name="Google Shape;3759;p67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0" name="Google Shape;3760;p67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1" name="Google Shape;3761;p67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2" name="Google Shape;3762;p67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3" name="Google Shape;3763;p67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4" name="Google Shape;3764;p67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5" name="Google Shape;3765;p67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6" name="Google Shape;3766;p67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7" name="Google Shape;3767;p67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8" name="Google Shape;3768;p67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9" name="Google Shape;3769;p67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0" name="Google Shape;3770;p67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1" name="Google Shape;3771;p67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2" name="Google Shape;3772;p67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3" name="Google Shape;3773;p67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4" name="Google Shape;3774;p67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5" name="Google Shape;3775;p67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6" name="Google Shape;3776;p67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7" name="Google Shape;3777;p67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8" name="Google Shape;3778;p67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9" name="Google Shape;3779;p67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0" name="Google Shape;3780;p67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1" name="Google Shape;3781;p67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2" name="Google Shape;3782;p67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3" name="Google Shape;3783;p67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4" name="Google Shape;3784;p67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5" name="Google Shape;3785;p67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6" name="Google Shape;3786;p67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7" name="Google Shape;3787;p67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8" name="Google Shape;3788;p67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9" name="Google Shape;3789;p67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0" name="Google Shape;3790;p67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1" name="Google Shape;3791;p67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2" name="Google Shape;3792;p67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3" name="Google Shape;3793;p67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4" name="Google Shape;3794;p67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5" name="Google Shape;3795;p67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6" name="Google Shape;3796;p67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7" name="Google Shape;3797;p67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8" name="Google Shape;3798;p67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9" name="Google Shape;3799;p67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0" name="Google Shape;3800;p67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1" name="Google Shape;3801;p67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2" name="Google Shape;3802;p67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3" name="Google Shape;3803;p67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4" name="Google Shape;3804;p67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5" name="Google Shape;3805;p67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6" name="Google Shape;3806;p67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7" name="Google Shape;3807;p67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8" name="Google Shape;3808;p67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9" name="Google Shape;3809;p67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0" name="Google Shape;3810;p67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1" name="Google Shape;3811;p67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2" name="Google Shape;3812;p67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3" name="Google Shape;3813;p67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4" name="Google Shape;3814;p67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5" name="Google Shape;3815;p67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6" name="Google Shape;3816;p67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7" name="Google Shape;3817;p67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8" name="Google Shape;3818;p67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9" name="Google Shape;3819;p67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0" name="Google Shape;3820;p67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1" name="Google Shape;3821;p67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2" name="Google Shape;3822;p67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3" name="Google Shape;3823;p67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4" name="Google Shape;3824;p67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5" name="Google Shape;3825;p67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6" name="Google Shape;3826;p67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7" name="Google Shape;3827;p67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8" name="Google Shape;3828;p67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9" name="Google Shape;3829;p67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0" name="Google Shape;3830;p67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1" name="Google Shape;3831;p67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2" name="Google Shape;3832;p67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3" name="Google Shape;3833;p67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4" name="Google Shape;3834;p67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5" name="Google Shape;3835;p67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6" name="Google Shape;3836;p67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7" name="Google Shape;3837;p67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8" name="Google Shape;3838;p67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9" name="Google Shape;3839;p67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0" name="Google Shape;3840;p67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1" name="Google Shape;3841;p67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2" name="Google Shape;3842;p67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3" name="Google Shape;3843;p67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4" name="Google Shape;3844;p67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5" name="Google Shape;3845;p67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6" name="Google Shape;3846;p67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7" name="Google Shape;3847;p67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8" name="Google Shape;3848;p67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9" name="Google Shape;3849;p67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0" name="Google Shape;3850;p67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1" name="Google Shape;3851;p67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2" name="Google Shape;3852;p67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3" name="Google Shape;3853;p67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4" name="Google Shape;3854;p67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5" name="Google Shape;3855;p67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6" name="Google Shape;3856;p67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7" name="Google Shape;3857;p67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8" name="Google Shape;3858;p67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9" name="Google Shape;3859;p67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0" name="Google Shape;3860;p67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1" name="Google Shape;3861;p67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2" name="Google Shape;3862;p67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3" name="Google Shape;3863;p67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4" name="Google Shape;3864;p67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5" name="Google Shape;3865;p67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6" name="Google Shape;3866;p67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7" name="Google Shape;3867;p67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8" name="Google Shape;3868;p67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9" name="Google Shape;3869;p67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0" name="Google Shape;3870;p67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1" name="Google Shape;3871;p67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2" name="Google Shape;3872;p67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3" name="Google Shape;3873;p67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4" name="Google Shape;3874;p67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5" name="Google Shape;3875;p67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6" name="Google Shape;3876;p67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67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67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67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67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67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67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67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67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67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67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67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67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67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67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67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67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67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67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67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67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67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67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67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67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67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67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67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67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67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67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67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67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67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67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67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67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67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67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67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67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67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67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67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67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67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67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67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67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67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67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67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67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67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67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67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67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67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67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67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67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67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67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67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67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67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67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67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67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67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67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67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67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67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67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67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67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67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67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67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67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67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67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67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67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67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67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67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67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67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67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67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67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67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67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67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67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67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67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67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67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67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67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67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67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67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67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67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67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67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67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67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67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67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67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67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67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67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67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67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67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7" name="Google Shape;3997;p67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8" name="Google Shape;3998;p67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67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67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67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67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67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67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67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67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67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67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67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67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67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67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67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67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67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67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67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67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67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67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24" name="Shape 4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5" name="Google Shape;4025;p68"/>
          <p:cNvSpPr txBox="1"/>
          <p:nvPr>
            <p:ph type="title"/>
          </p:nvPr>
        </p:nvSpPr>
        <p:spPr>
          <a:xfrm>
            <a:off x="720000" y="2006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4026" name="Google Shape;4026;p68"/>
          <p:cNvGrpSpPr/>
          <p:nvPr/>
        </p:nvGrpSpPr>
        <p:grpSpPr>
          <a:xfrm>
            <a:off x="898455" y="168353"/>
            <a:ext cx="7364492" cy="4806784"/>
            <a:chOff x="824250" y="2720500"/>
            <a:chExt cx="2608100" cy="2110275"/>
          </a:xfrm>
        </p:grpSpPr>
        <p:sp>
          <p:nvSpPr>
            <p:cNvPr id="4027" name="Google Shape;4027;p68"/>
            <p:cNvSpPr/>
            <p:nvPr/>
          </p:nvSpPr>
          <p:spPr>
            <a:xfrm>
              <a:off x="1718075" y="4281300"/>
              <a:ext cx="820475" cy="505325"/>
            </a:xfrm>
            <a:custGeom>
              <a:rect b="b" l="l" r="r" t="t"/>
              <a:pathLst>
                <a:path extrusionOk="0" h="20213" w="32819">
                  <a:moveTo>
                    <a:pt x="0" y="0"/>
                  </a:moveTo>
                  <a:lnTo>
                    <a:pt x="0" y="20212"/>
                  </a:lnTo>
                  <a:lnTo>
                    <a:pt x="32818" y="20212"/>
                  </a:lnTo>
                  <a:lnTo>
                    <a:pt x="32818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68"/>
            <p:cNvSpPr/>
            <p:nvPr/>
          </p:nvSpPr>
          <p:spPr>
            <a:xfrm>
              <a:off x="824250" y="2720500"/>
              <a:ext cx="2608100" cy="1802600"/>
            </a:xfrm>
            <a:custGeom>
              <a:rect b="b" l="l" r="r" t="t"/>
              <a:pathLst>
                <a:path extrusionOk="0" h="72104" w="104324">
                  <a:moveTo>
                    <a:pt x="5870" y="0"/>
                  </a:moveTo>
                  <a:cubicBezTo>
                    <a:pt x="2636" y="0"/>
                    <a:pt x="1" y="2635"/>
                    <a:pt x="1" y="5869"/>
                  </a:cubicBezTo>
                  <a:lnTo>
                    <a:pt x="1" y="66235"/>
                  </a:lnTo>
                  <a:cubicBezTo>
                    <a:pt x="1" y="69469"/>
                    <a:pt x="2636" y="72104"/>
                    <a:pt x="5870" y="72104"/>
                  </a:cubicBezTo>
                  <a:lnTo>
                    <a:pt x="98455" y="72104"/>
                  </a:lnTo>
                  <a:cubicBezTo>
                    <a:pt x="101689" y="72104"/>
                    <a:pt x="104324" y="69469"/>
                    <a:pt x="104324" y="66235"/>
                  </a:cubicBezTo>
                  <a:lnTo>
                    <a:pt x="104324" y="5869"/>
                  </a:lnTo>
                  <a:cubicBezTo>
                    <a:pt x="104324" y="2635"/>
                    <a:pt x="101689" y="0"/>
                    <a:pt x="98455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68"/>
            <p:cNvSpPr/>
            <p:nvPr/>
          </p:nvSpPr>
          <p:spPr>
            <a:xfrm>
              <a:off x="919325" y="2808825"/>
              <a:ext cx="2432175" cy="1399125"/>
            </a:xfrm>
            <a:custGeom>
              <a:rect b="b" l="l" r="r" t="t"/>
              <a:pathLst>
                <a:path extrusionOk="0" h="55965" w="97287">
                  <a:moveTo>
                    <a:pt x="1" y="1"/>
                  </a:moveTo>
                  <a:lnTo>
                    <a:pt x="1" y="55965"/>
                  </a:lnTo>
                  <a:lnTo>
                    <a:pt x="97287" y="55965"/>
                  </a:lnTo>
                  <a:lnTo>
                    <a:pt x="97287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68"/>
            <p:cNvSpPr/>
            <p:nvPr/>
          </p:nvSpPr>
          <p:spPr>
            <a:xfrm>
              <a:off x="824250" y="4304500"/>
              <a:ext cx="2608100" cy="218600"/>
            </a:xfrm>
            <a:custGeom>
              <a:rect b="b" l="l" r="r" t="t"/>
              <a:pathLst>
                <a:path extrusionOk="0" h="8744" w="104324">
                  <a:moveTo>
                    <a:pt x="1" y="1"/>
                  </a:moveTo>
                  <a:lnTo>
                    <a:pt x="1" y="2875"/>
                  </a:lnTo>
                  <a:cubicBezTo>
                    <a:pt x="1" y="6109"/>
                    <a:pt x="2636" y="8744"/>
                    <a:pt x="5870" y="8744"/>
                  </a:cubicBezTo>
                  <a:lnTo>
                    <a:pt x="98455" y="8744"/>
                  </a:lnTo>
                  <a:cubicBezTo>
                    <a:pt x="101689" y="8744"/>
                    <a:pt x="104324" y="6109"/>
                    <a:pt x="104324" y="2875"/>
                  </a:cubicBezTo>
                  <a:lnTo>
                    <a:pt x="104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68"/>
            <p:cNvSpPr/>
            <p:nvPr/>
          </p:nvSpPr>
          <p:spPr>
            <a:xfrm>
              <a:off x="1666425" y="4754400"/>
              <a:ext cx="923775" cy="76375"/>
            </a:xfrm>
            <a:custGeom>
              <a:rect b="b" l="l" r="r" t="t"/>
              <a:pathLst>
                <a:path extrusionOk="0" h="3055" w="36951">
                  <a:moveTo>
                    <a:pt x="0" y="0"/>
                  </a:moveTo>
                  <a:lnTo>
                    <a:pt x="0" y="3055"/>
                  </a:lnTo>
                  <a:lnTo>
                    <a:pt x="36950" y="3055"/>
                  </a:lnTo>
                  <a:lnTo>
                    <a:pt x="36950" y="0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32" name="Google Shape;4032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25" y="366713"/>
            <a:ext cx="6935725" cy="34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3" name="Google Shape;4033;p68"/>
          <p:cNvSpPr txBox="1"/>
          <p:nvPr>
            <p:ph idx="1" type="subTitle"/>
          </p:nvPr>
        </p:nvSpPr>
        <p:spPr>
          <a:xfrm>
            <a:off x="3285638" y="43362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4034" name="Google Shape;4034;p68"/>
          <p:cNvSpPr txBox="1"/>
          <p:nvPr>
            <p:ph idx="4294967295" type="title"/>
          </p:nvPr>
        </p:nvSpPr>
        <p:spPr>
          <a:xfrm rot="-5400000">
            <a:off x="-751425" y="1508125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796C"/>
                </a:solidFill>
              </a:rPr>
              <a:t>HOME</a:t>
            </a:r>
            <a:endParaRPr>
              <a:solidFill>
                <a:srgbClr val="DF796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F796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F796C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8" name="Shape 4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9" name="Google Shape;4039;p69"/>
          <p:cNvSpPr txBox="1"/>
          <p:nvPr>
            <p:ph type="title"/>
          </p:nvPr>
        </p:nvSpPr>
        <p:spPr>
          <a:xfrm>
            <a:off x="720000" y="2006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4040" name="Google Shape;4040;p69"/>
          <p:cNvGrpSpPr/>
          <p:nvPr/>
        </p:nvGrpSpPr>
        <p:grpSpPr>
          <a:xfrm>
            <a:off x="898455" y="168353"/>
            <a:ext cx="7364492" cy="4806784"/>
            <a:chOff x="824250" y="2720500"/>
            <a:chExt cx="2608100" cy="2110275"/>
          </a:xfrm>
        </p:grpSpPr>
        <p:sp>
          <p:nvSpPr>
            <p:cNvPr id="4041" name="Google Shape;4041;p69"/>
            <p:cNvSpPr/>
            <p:nvPr/>
          </p:nvSpPr>
          <p:spPr>
            <a:xfrm>
              <a:off x="1718075" y="4281300"/>
              <a:ext cx="820475" cy="505325"/>
            </a:xfrm>
            <a:custGeom>
              <a:rect b="b" l="l" r="r" t="t"/>
              <a:pathLst>
                <a:path extrusionOk="0" h="20213" w="32819">
                  <a:moveTo>
                    <a:pt x="0" y="0"/>
                  </a:moveTo>
                  <a:lnTo>
                    <a:pt x="0" y="20212"/>
                  </a:lnTo>
                  <a:lnTo>
                    <a:pt x="32818" y="20212"/>
                  </a:lnTo>
                  <a:lnTo>
                    <a:pt x="32818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69"/>
            <p:cNvSpPr/>
            <p:nvPr/>
          </p:nvSpPr>
          <p:spPr>
            <a:xfrm>
              <a:off x="824250" y="2720500"/>
              <a:ext cx="2608100" cy="1802600"/>
            </a:xfrm>
            <a:custGeom>
              <a:rect b="b" l="l" r="r" t="t"/>
              <a:pathLst>
                <a:path extrusionOk="0" h="72104" w="104324">
                  <a:moveTo>
                    <a:pt x="5870" y="0"/>
                  </a:moveTo>
                  <a:cubicBezTo>
                    <a:pt x="2636" y="0"/>
                    <a:pt x="1" y="2635"/>
                    <a:pt x="1" y="5869"/>
                  </a:cubicBezTo>
                  <a:lnTo>
                    <a:pt x="1" y="66235"/>
                  </a:lnTo>
                  <a:cubicBezTo>
                    <a:pt x="1" y="69469"/>
                    <a:pt x="2636" y="72104"/>
                    <a:pt x="5870" y="72104"/>
                  </a:cubicBezTo>
                  <a:lnTo>
                    <a:pt x="98455" y="72104"/>
                  </a:lnTo>
                  <a:cubicBezTo>
                    <a:pt x="101689" y="72104"/>
                    <a:pt x="104324" y="69469"/>
                    <a:pt x="104324" y="66235"/>
                  </a:cubicBezTo>
                  <a:lnTo>
                    <a:pt x="104324" y="5869"/>
                  </a:lnTo>
                  <a:cubicBezTo>
                    <a:pt x="104324" y="2635"/>
                    <a:pt x="101689" y="0"/>
                    <a:pt x="98455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69"/>
            <p:cNvSpPr/>
            <p:nvPr/>
          </p:nvSpPr>
          <p:spPr>
            <a:xfrm>
              <a:off x="919325" y="2808825"/>
              <a:ext cx="2432175" cy="1399125"/>
            </a:xfrm>
            <a:custGeom>
              <a:rect b="b" l="l" r="r" t="t"/>
              <a:pathLst>
                <a:path extrusionOk="0" h="55965" w="97287">
                  <a:moveTo>
                    <a:pt x="1" y="1"/>
                  </a:moveTo>
                  <a:lnTo>
                    <a:pt x="1" y="55965"/>
                  </a:lnTo>
                  <a:lnTo>
                    <a:pt x="97287" y="55965"/>
                  </a:lnTo>
                  <a:lnTo>
                    <a:pt x="97287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69"/>
            <p:cNvSpPr/>
            <p:nvPr/>
          </p:nvSpPr>
          <p:spPr>
            <a:xfrm>
              <a:off x="824250" y="4304500"/>
              <a:ext cx="2608100" cy="218600"/>
            </a:xfrm>
            <a:custGeom>
              <a:rect b="b" l="l" r="r" t="t"/>
              <a:pathLst>
                <a:path extrusionOk="0" h="8744" w="104324">
                  <a:moveTo>
                    <a:pt x="1" y="1"/>
                  </a:moveTo>
                  <a:lnTo>
                    <a:pt x="1" y="2875"/>
                  </a:lnTo>
                  <a:cubicBezTo>
                    <a:pt x="1" y="6109"/>
                    <a:pt x="2636" y="8744"/>
                    <a:pt x="5870" y="8744"/>
                  </a:cubicBezTo>
                  <a:lnTo>
                    <a:pt x="98455" y="8744"/>
                  </a:lnTo>
                  <a:cubicBezTo>
                    <a:pt x="101689" y="8744"/>
                    <a:pt x="104324" y="6109"/>
                    <a:pt x="104324" y="2875"/>
                  </a:cubicBezTo>
                  <a:lnTo>
                    <a:pt x="104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69"/>
            <p:cNvSpPr/>
            <p:nvPr/>
          </p:nvSpPr>
          <p:spPr>
            <a:xfrm>
              <a:off x="1666425" y="4754400"/>
              <a:ext cx="923775" cy="76375"/>
            </a:xfrm>
            <a:custGeom>
              <a:rect b="b" l="l" r="r" t="t"/>
              <a:pathLst>
                <a:path extrusionOk="0" h="3055" w="36951">
                  <a:moveTo>
                    <a:pt x="0" y="0"/>
                  </a:moveTo>
                  <a:lnTo>
                    <a:pt x="0" y="3055"/>
                  </a:lnTo>
                  <a:lnTo>
                    <a:pt x="36950" y="3055"/>
                  </a:lnTo>
                  <a:lnTo>
                    <a:pt x="36950" y="0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46" name="Google Shape;404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725" y="366713"/>
            <a:ext cx="6935725" cy="3411625"/>
          </a:xfrm>
          <a:prstGeom prst="rect">
            <a:avLst/>
          </a:prstGeom>
          <a:noFill/>
          <a:ln>
            <a:noFill/>
          </a:ln>
        </p:spPr>
      </p:pic>
      <p:sp>
        <p:nvSpPr>
          <p:cNvPr id="4047" name="Google Shape;4047;p69"/>
          <p:cNvSpPr/>
          <p:nvPr/>
        </p:nvSpPr>
        <p:spPr>
          <a:xfrm>
            <a:off x="2378575" y="713550"/>
            <a:ext cx="4360500" cy="8457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8" name="Google Shape;4048;p69"/>
          <p:cNvSpPr/>
          <p:nvPr/>
        </p:nvSpPr>
        <p:spPr>
          <a:xfrm>
            <a:off x="1124725" y="713550"/>
            <a:ext cx="1297800" cy="30648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49" name="Google Shape;404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725" y="713550"/>
            <a:ext cx="1769699" cy="995450"/>
          </a:xfrm>
          <a:prstGeom prst="rect">
            <a:avLst/>
          </a:prstGeom>
          <a:noFill/>
          <a:ln>
            <a:noFill/>
          </a:ln>
        </p:spPr>
      </p:pic>
      <p:sp>
        <p:nvSpPr>
          <p:cNvPr id="4050" name="Google Shape;4050;p69"/>
          <p:cNvSpPr/>
          <p:nvPr/>
        </p:nvSpPr>
        <p:spPr>
          <a:xfrm>
            <a:off x="6650975" y="713550"/>
            <a:ext cx="1341900" cy="30648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1" name="Google Shape;4051;p69"/>
          <p:cNvSpPr/>
          <p:nvPr/>
        </p:nvSpPr>
        <p:spPr>
          <a:xfrm>
            <a:off x="2378425" y="3488450"/>
            <a:ext cx="4360800" cy="2901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2" name="Google Shape;4052;p69"/>
          <p:cNvSpPr/>
          <p:nvPr/>
        </p:nvSpPr>
        <p:spPr>
          <a:xfrm>
            <a:off x="2378575" y="1470400"/>
            <a:ext cx="4360500" cy="4926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3" name="Google Shape;4053;p69"/>
          <p:cNvSpPr/>
          <p:nvPr/>
        </p:nvSpPr>
        <p:spPr>
          <a:xfrm>
            <a:off x="3713150" y="1920450"/>
            <a:ext cx="180600" cy="17001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4" name="Google Shape;4054;p69"/>
          <p:cNvSpPr/>
          <p:nvPr/>
        </p:nvSpPr>
        <p:spPr>
          <a:xfrm>
            <a:off x="5184212" y="1852600"/>
            <a:ext cx="180600" cy="17001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5" name="Google Shape;4055;p69"/>
          <p:cNvSpPr/>
          <p:nvPr/>
        </p:nvSpPr>
        <p:spPr>
          <a:xfrm>
            <a:off x="1124725" y="534925"/>
            <a:ext cx="6868200" cy="2901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6" name="Google Shape;4056;p69"/>
          <p:cNvSpPr txBox="1"/>
          <p:nvPr/>
        </p:nvSpPr>
        <p:spPr>
          <a:xfrm>
            <a:off x="1124725" y="534925"/>
            <a:ext cx="3667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C58D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Home   Logout   Login   Sing Up   Sing Up Azienda   Contatti</a:t>
            </a:r>
            <a:endParaRPr sz="1100">
              <a:solidFill>
                <a:srgbClr val="C58D2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57" name="Google Shape;4057;p69"/>
          <p:cNvSpPr txBox="1"/>
          <p:nvPr/>
        </p:nvSpPr>
        <p:spPr>
          <a:xfrm>
            <a:off x="2378575" y="1470400"/>
            <a:ext cx="436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58D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OFFERTE   IN   EVIDENZA</a:t>
            </a:r>
            <a:endParaRPr b="1" sz="2000">
              <a:solidFill>
                <a:srgbClr val="C58D2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58" name="Google Shape;4058;p69"/>
          <p:cNvSpPr txBox="1"/>
          <p:nvPr/>
        </p:nvSpPr>
        <p:spPr>
          <a:xfrm>
            <a:off x="2885300" y="977788"/>
            <a:ext cx="47784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Worklink è il posto giusto per iniziare la tua ricerca del lavoro. Cerca tra migliaia di offerte di lavoro in tutta Italia e candidati subito.</a:t>
            </a:r>
            <a:endParaRPr sz="10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59" name="Google Shape;4059;p69"/>
          <p:cNvSpPr txBox="1"/>
          <p:nvPr>
            <p:ph idx="1" type="subTitle"/>
          </p:nvPr>
        </p:nvSpPr>
        <p:spPr>
          <a:xfrm>
            <a:off x="3285638" y="43362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 </a:t>
            </a:r>
            <a:endParaRPr/>
          </a:p>
        </p:txBody>
      </p:sp>
      <p:sp>
        <p:nvSpPr>
          <p:cNvPr id="4060" name="Google Shape;4060;p69"/>
          <p:cNvSpPr txBox="1"/>
          <p:nvPr>
            <p:ph idx="4294967295" type="title"/>
          </p:nvPr>
        </p:nvSpPr>
        <p:spPr>
          <a:xfrm rot="-5400000">
            <a:off x="-751425" y="1508125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796C"/>
                </a:solidFill>
              </a:rPr>
              <a:t>HOME</a:t>
            </a:r>
            <a:endParaRPr>
              <a:solidFill>
                <a:srgbClr val="DF796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F796C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F796C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4" name="Shape 4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5" name="Google Shape;4065;p70"/>
          <p:cNvSpPr txBox="1"/>
          <p:nvPr>
            <p:ph type="title"/>
          </p:nvPr>
        </p:nvSpPr>
        <p:spPr>
          <a:xfrm>
            <a:off x="720000" y="2006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4066" name="Google Shape;4066;p70"/>
          <p:cNvGrpSpPr/>
          <p:nvPr/>
        </p:nvGrpSpPr>
        <p:grpSpPr>
          <a:xfrm>
            <a:off x="898455" y="168353"/>
            <a:ext cx="7364492" cy="4806784"/>
            <a:chOff x="824250" y="2720500"/>
            <a:chExt cx="2608100" cy="2110275"/>
          </a:xfrm>
        </p:grpSpPr>
        <p:sp>
          <p:nvSpPr>
            <p:cNvPr id="4067" name="Google Shape;4067;p70"/>
            <p:cNvSpPr/>
            <p:nvPr/>
          </p:nvSpPr>
          <p:spPr>
            <a:xfrm>
              <a:off x="1718075" y="4281300"/>
              <a:ext cx="820475" cy="505325"/>
            </a:xfrm>
            <a:custGeom>
              <a:rect b="b" l="l" r="r" t="t"/>
              <a:pathLst>
                <a:path extrusionOk="0" h="20213" w="32819">
                  <a:moveTo>
                    <a:pt x="0" y="0"/>
                  </a:moveTo>
                  <a:lnTo>
                    <a:pt x="0" y="20212"/>
                  </a:lnTo>
                  <a:lnTo>
                    <a:pt x="32818" y="20212"/>
                  </a:lnTo>
                  <a:lnTo>
                    <a:pt x="32818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70"/>
            <p:cNvSpPr/>
            <p:nvPr/>
          </p:nvSpPr>
          <p:spPr>
            <a:xfrm>
              <a:off x="824250" y="2720500"/>
              <a:ext cx="2608100" cy="1802600"/>
            </a:xfrm>
            <a:custGeom>
              <a:rect b="b" l="l" r="r" t="t"/>
              <a:pathLst>
                <a:path extrusionOk="0" h="72104" w="104324">
                  <a:moveTo>
                    <a:pt x="5870" y="0"/>
                  </a:moveTo>
                  <a:cubicBezTo>
                    <a:pt x="2636" y="0"/>
                    <a:pt x="1" y="2635"/>
                    <a:pt x="1" y="5869"/>
                  </a:cubicBezTo>
                  <a:lnTo>
                    <a:pt x="1" y="66235"/>
                  </a:lnTo>
                  <a:cubicBezTo>
                    <a:pt x="1" y="69469"/>
                    <a:pt x="2636" y="72104"/>
                    <a:pt x="5870" y="72104"/>
                  </a:cubicBezTo>
                  <a:lnTo>
                    <a:pt x="98455" y="72104"/>
                  </a:lnTo>
                  <a:cubicBezTo>
                    <a:pt x="101689" y="72104"/>
                    <a:pt x="104324" y="69469"/>
                    <a:pt x="104324" y="66235"/>
                  </a:cubicBezTo>
                  <a:lnTo>
                    <a:pt x="104324" y="5869"/>
                  </a:lnTo>
                  <a:cubicBezTo>
                    <a:pt x="104324" y="2635"/>
                    <a:pt x="101689" y="0"/>
                    <a:pt x="98455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70"/>
            <p:cNvSpPr/>
            <p:nvPr/>
          </p:nvSpPr>
          <p:spPr>
            <a:xfrm>
              <a:off x="919325" y="2808825"/>
              <a:ext cx="2432175" cy="1399125"/>
            </a:xfrm>
            <a:custGeom>
              <a:rect b="b" l="l" r="r" t="t"/>
              <a:pathLst>
                <a:path extrusionOk="0" h="55965" w="97287">
                  <a:moveTo>
                    <a:pt x="1" y="1"/>
                  </a:moveTo>
                  <a:lnTo>
                    <a:pt x="1" y="55965"/>
                  </a:lnTo>
                  <a:lnTo>
                    <a:pt x="97287" y="55965"/>
                  </a:lnTo>
                  <a:lnTo>
                    <a:pt x="97287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70"/>
            <p:cNvSpPr/>
            <p:nvPr/>
          </p:nvSpPr>
          <p:spPr>
            <a:xfrm>
              <a:off x="824250" y="4304500"/>
              <a:ext cx="2608100" cy="218600"/>
            </a:xfrm>
            <a:custGeom>
              <a:rect b="b" l="l" r="r" t="t"/>
              <a:pathLst>
                <a:path extrusionOk="0" h="8744" w="104324">
                  <a:moveTo>
                    <a:pt x="1" y="1"/>
                  </a:moveTo>
                  <a:lnTo>
                    <a:pt x="1" y="2875"/>
                  </a:lnTo>
                  <a:cubicBezTo>
                    <a:pt x="1" y="6109"/>
                    <a:pt x="2636" y="8744"/>
                    <a:pt x="5870" y="8744"/>
                  </a:cubicBezTo>
                  <a:lnTo>
                    <a:pt x="98455" y="8744"/>
                  </a:lnTo>
                  <a:cubicBezTo>
                    <a:pt x="101689" y="8744"/>
                    <a:pt x="104324" y="6109"/>
                    <a:pt x="104324" y="2875"/>
                  </a:cubicBezTo>
                  <a:lnTo>
                    <a:pt x="104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70"/>
            <p:cNvSpPr/>
            <p:nvPr/>
          </p:nvSpPr>
          <p:spPr>
            <a:xfrm>
              <a:off x="1666425" y="4754400"/>
              <a:ext cx="923775" cy="76375"/>
            </a:xfrm>
            <a:custGeom>
              <a:rect b="b" l="l" r="r" t="t"/>
              <a:pathLst>
                <a:path extrusionOk="0" h="3055" w="36951">
                  <a:moveTo>
                    <a:pt x="0" y="0"/>
                  </a:moveTo>
                  <a:lnTo>
                    <a:pt x="0" y="3055"/>
                  </a:lnTo>
                  <a:lnTo>
                    <a:pt x="36950" y="3055"/>
                  </a:lnTo>
                  <a:lnTo>
                    <a:pt x="36950" y="0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72" name="Google Shape;4072;p70"/>
          <p:cNvSpPr txBox="1"/>
          <p:nvPr>
            <p:ph idx="1" type="subTitle"/>
          </p:nvPr>
        </p:nvSpPr>
        <p:spPr>
          <a:xfrm>
            <a:off x="3285638" y="43362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4073" name="Google Shape;4073;p70"/>
          <p:cNvSpPr txBox="1"/>
          <p:nvPr>
            <p:ph idx="4294967295" type="title"/>
          </p:nvPr>
        </p:nvSpPr>
        <p:spPr>
          <a:xfrm rot="-5400000">
            <a:off x="-852225" y="1372075"/>
            <a:ext cx="3708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796C"/>
                </a:solidFill>
              </a:rPr>
              <a:t>DASHBOARD</a:t>
            </a:r>
            <a:endParaRPr>
              <a:solidFill>
                <a:srgbClr val="DF796C"/>
              </a:solidFill>
            </a:endParaRPr>
          </a:p>
        </p:txBody>
      </p:sp>
      <p:pic>
        <p:nvPicPr>
          <p:cNvPr id="4074" name="Google Shape;407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200" y="370000"/>
            <a:ext cx="6915248" cy="326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8" name="Shape 4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9" name="Google Shape;4079;p71"/>
          <p:cNvSpPr txBox="1"/>
          <p:nvPr>
            <p:ph type="title"/>
          </p:nvPr>
        </p:nvSpPr>
        <p:spPr>
          <a:xfrm>
            <a:off x="720000" y="2006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4080" name="Google Shape;4080;p71"/>
          <p:cNvGrpSpPr/>
          <p:nvPr/>
        </p:nvGrpSpPr>
        <p:grpSpPr>
          <a:xfrm>
            <a:off x="898455" y="168353"/>
            <a:ext cx="7364492" cy="4806784"/>
            <a:chOff x="824250" y="2720500"/>
            <a:chExt cx="2608100" cy="2110275"/>
          </a:xfrm>
        </p:grpSpPr>
        <p:sp>
          <p:nvSpPr>
            <p:cNvPr id="4081" name="Google Shape;4081;p71"/>
            <p:cNvSpPr/>
            <p:nvPr/>
          </p:nvSpPr>
          <p:spPr>
            <a:xfrm>
              <a:off x="1718075" y="4281300"/>
              <a:ext cx="820475" cy="505325"/>
            </a:xfrm>
            <a:custGeom>
              <a:rect b="b" l="l" r="r" t="t"/>
              <a:pathLst>
                <a:path extrusionOk="0" h="20213" w="32819">
                  <a:moveTo>
                    <a:pt x="0" y="0"/>
                  </a:moveTo>
                  <a:lnTo>
                    <a:pt x="0" y="20212"/>
                  </a:lnTo>
                  <a:lnTo>
                    <a:pt x="32818" y="20212"/>
                  </a:lnTo>
                  <a:lnTo>
                    <a:pt x="32818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2" name="Google Shape;4082;p71"/>
            <p:cNvSpPr/>
            <p:nvPr/>
          </p:nvSpPr>
          <p:spPr>
            <a:xfrm>
              <a:off x="824250" y="2720500"/>
              <a:ext cx="2608100" cy="1802600"/>
            </a:xfrm>
            <a:custGeom>
              <a:rect b="b" l="l" r="r" t="t"/>
              <a:pathLst>
                <a:path extrusionOk="0" h="72104" w="104324">
                  <a:moveTo>
                    <a:pt x="5870" y="0"/>
                  </a:moveTo>
                  <a:cubicBezTo>
                    <a:pt x="2636" y="0"/>
                    <a:pt x="1" y="2635"/>
                    <a:pt x="1" y="5869"/>
                  </a:cubicBezTo>
                  <a:lnTo>
                    <a:pt x="1" y="66235"/>
                  </a:lnTo>
                  <a:cubicBezTo>
                    <a:pt x="1" y="69469"/>
                    <a:pt x="2636" y="72104"/>
                    <a:pt x="5870" y="72104"/>
                  </a:cubicBezTo>
                  <a:lnTo>
                    <a:pt x="98455" y="72104"/>
                  </a:lnTo>
                  <a:cubicBezTo>
                    <a:pt x="101689" y="72104"/>
                    <a:pt x="104324" y="69469"/>
                    <a:pt x="104324" y="66235"/>
                  </a:cubicBezTo>
                  <a:lnTo>
                    <a:pt x="104324" y="5869"/>
                  </a:lnTo>
                  <a:cubicBezTo>
                    <a:pt x="104324" y="2635"/>
                    <a:pt x="101689" y="0"/>
                    <a:pt x="98455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3" name="Google Shape;4083;p71"/>
            <p:cNvSpPr/>
            <p:nvPr/>
          </p:nvSpPr>
          <p:spPr>
            <a:xfrm>
              <a:off x="919325" y="2808825"/>
              <a:ext cx="2432175" cy="1399125"/>
            </a:xfrm>
            <a:custGeom>
              <a:rect b="b" l="l" r="r" t="t"/>
              <a:pathLst>
                <a:path extrusionOk="0" h="55965" w="97287">
                  <a:moveTo>
                    <a:pt x="1" y="1"/>
                  </a:moveTo>
                  <a:lnTo>
                    <a:pt x="1" y="55965"/>
                  </a:lnTo>
                  <a:lnTo>
                    <a:pt x="97287" y="55965"/>
                  </a:lnTo>
                  <a:lnTo>
                    <a:pt x="97287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4" name="Google Shape;4084;p71"/>
            <p:cNvSpPr/>
            <p:nvPr/>
          </p:nvSpPr>
          <p:spPr>
            <a:xfrm>
              <a:off x="824250" y="4304500"/>
              <a:ext cx="2608100" cy="218600"/>
            </a:xfrm>
            <a:custGeom>
              <a:rect b="b" l="l" r="r" t="t"/>
              <a:pathLst>
                <a:path extrusionOk="0" h="8744" w="104324">
                  <a:moveTo>
                    <a:pt x="1" y="1"/>
                  </a:moveTo>
                  <a:lnTo>
                    <a:pt x="1" y="2875"/>
                  </a:lnTo>
                  <a:cubicBezTo>
                    <a:pt x="1" y="6109"/>
                    <a:pt x="2636" y="8744"/>
                    <a:pt x="5870" y="8744"/>
                  </a:cubicBezTo>
                  <a:lnTo>
                    <a:pt x="98455" y="8744"/>
                  </a:lnTo>
                  <a:cubicBezTo>
                    <a:pt x="101689" y="8744"/>
                    <a:pt x="104324" y="6109"/>
                    <a:pt x="104324" y="2875"/>
                  </a:cubicBezTo>
                  <a:lnTo>
                    <a:pt x="104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5" name="Google Shape;4085;p71"/>
            <p:cNvSpPr/>
            <p:nvPr/>
          </p:nvSpPr>
          <p:spPr>
            <a:xfrm>
              <a:off x="1666425" y="4754400"/>
              <a:ext cx="923775" cy="76375"/>
            </a:xfrm>
            <a:custGeom>
              <a:rect b="b" l="l" r="r" t="t"/>
              <a:pathLst>
                <a:path extrusionOk="0" h="3055" w="36951">
                  <a:moveTo>
                    <a:pt x="0" y="0"/>
                  </a:moveTo>
                  <a:lnTo>
                    <a:pt x="0" y="3055"/>
                  </a:lnTo>
                  <a:lnTo>
                    <a:pt x="36950" y="3055"/>
                  </a:lnTo>
                  <a:lnTo>
                    <a:pt x="36950" y="0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86" name="Google Shape;4086;p71"/>
          <p:cNvSpPr txBox="1"/>
          <p:nvPr>
            <p:ph idx="1" type="subTitle"/>
          </p:nvPr>
        </p:nvSpPr>
        <p:spPr>
          <a:xfrm>
            <a:off x="3285638" y="43362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MOCK-UP</a:t>
            </a:r>
            <a:r>
              <a:rPr lang="en"/>
              <a:t> </a:t>
            </a:r>
            <a:endParaRPr/>
          </a:p>
        </p:txBody>
      </p:sp>
      <p:sp>
        <p:nvSpPr>
          <p:cNvPr id="4087" name="Google Shape;4087;p71"/>
          <p:cNvSpPr txBox="1"/>
          <p:nvPr>
            <p:ph idx="4294967295" type="title"/>
          </p:nvPr>
        </p:nvSpPr>
        <p:spPr>
          <a:xfrm rot="-5400000">
            <a:off x="-852225" y="1372075"/>
            <a:ext cx="3708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796C"/>
                </a:solidFill>
              </a:rPr>
              <a:t>DASHBOARD</a:t>
            </a:r>
            <a:endParaRPr>
              <a:solidFill>
                <a:srgbClr val="DF796C"/>
              </a:solidFill>
            </a:endParaRPr>
          </a:p>
        </p:txBody>
      </p:sp>
      <p:pic>
        <p:nvPicPr>
          <p:cNvPr id="4088" name="Google Shape;40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200" y="370000"/>
            <a:ext cx="6915248" cy="32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4089" name="Google Shape;4089;p71"/>
          <p:cNvSpPr/>
          <p:nvPr/>
        </p:nvSpPr>
        <p:spPr>
          <a:xfrm>
            <a:off x="2211125" y="493325"/>
            <a:ext cx="5849100" cy="31371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0" name="Google Shape;4090;p71"/>
          <p:cNvSpPr/>
          <p:nvPr/>
        </p:nvSpPr>
        <p:spPr>
          <a:xfrm>
            <a:off x="1145200" y="493325"/>
            <a:ext cx="1065900" cy="2799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1" name="Google Shape;4091;p71"/>
          <p:cNvSpPr txBox="1"/>
          <p:nvPr/>
        </p:nvSpPr>
        <p:spPr>
          <a:xfrm>
            <a:off x="850150" y="463925"/>
            <a:ext cx="165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58D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Menú utente</a:t>
            </a:r>
            <a:endParaRPr b="1" sz="1000">
              <a:solidFill>
                <a:srgbClr val="C58D2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092" name="Google Shape;4092;p71"/>
          <p:cNvSpPr/>
          <p:nvPr/>
        </p:nvSpPr>
        <p:spPr>
          <a:xfrm>
            <a:off x="2114200" y="540725"/>
            <a:ext cx="184800" cy="185100"/>
          </a:xfrm>
          <a:prstGeom prst="roundRect">
            <a:avLst>
              <a:gd fmla="val 16667" name="adj"/>
            </a:avLst>
          </a:prstGeom>
          <a:solidFill>
            <a:srgbClr val="C58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3" name="Google Shape;4093;p71"/>
          <p:cNvSpPr/>
          <p:nvPr/>
        </p:nvSpPr>
        <p:spPr>
          <a:xfrm>
            <a:off x="2114200" y="540725"/>
            <a:ext cx="184800" cy="185100"/>
          </a:xfrm>
          <a:prstGeom prst="mathMultiply">
            <a:avLst>
              <a:gd fmla="val 23520" name="adj1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94" name="Google Shape;4094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083576" y="773075"/>
            <a:ext cx="1214525" cy="74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5" name="Google Shape;4095;p71"/>
          <p:cNvPicPr preferRelativeResize="0"/>
          <p:nvPr/>
        </p:nvPicPr>
        <p:blipFill rotWithShape="1">
          <a:blip r:embed="rId5">
            <a:alphaModFix/>
          </a:blip>
          <a:srcRect b="0" l="288" r="288" t="0"/>
          <a:stretch/>
        </p:blipFill>
        <p:spPr>
          <a:xfrm>
            <a:off x="2955449" y="773213"/>
            <a:ext cx="1285924" cy="1651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6" name="Google Shape;4096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2714" y="768750"/>
            <a:ext cx="1285925" cy="1660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7" name="Google Shape;4097;p7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9994" y="773213"/>
            <a:ext cx="1285924" cy="165184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Google Shape;4098;p71"/>
          <p:cNvPicPr preferRelativeResize="0"/>
          <p:nvPr/>
        </p:nvPicPr>
        <p:blipFill rotWithShape="1">
          <a:blip r:embed="rId8">
            <a:alphaModFix/>
          </a:blip>
          <a:srcRect b="9823" l="0" r="0" t="-5107"/>
          <a:stretch/>
        </p:blipFill>
        <p:spPr>
          <a:xfrm>
            <a:off x="2955450" y="2627650"/>
            <a:ext cx="1285924" cy="1002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9" name="Google Shape;4099;p7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493275" y="2683025"/>
            <a:ext cx="1284825" cy="9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0" name="Google Shape;4100;p7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30000" y="2683025"/>
            <a:ext cx="1285925" cy="94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4" name="Shape 4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5" name="Google Shape;4105;p72"/>
          <p:cNvSpPr txBox="1"/>
          <p:nvPr>
            <p:ph type="title"/>
          </p:nvPr>
        </p:nvSpPr>
        <p:spPr>
          <a:xfrm>
            <a:off x="720000" y="2006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grpSp>
        <p:nvGrpSpPr>
          <p:cNvPr id="4106" name="Google Shape;4106;p72"/>
          <p:cNvGrpSpPr/>
          <p:nvPr/>
        </p:nvGrpSpPr>
        <p:grpSpPr>
          <a:xfrm>
            <a:off x="898455" y="168353"/>
            <a:ext cx="7364492" cy="4806784"/>
            <a:chOff x="824250" y="2720500"/>
            <a:chExt cx="2608100" cy="2110275"/>
          </a:xfrm>
        </p:grpSpPr>
        <p:sp>
          <p:nvSpPr>
            <p:cNvPr id="4107" name="Google Shape;4107;p72"/>
            <p:cNvSpPr/>
            <p:nvPr/>
          </p:nvSpPr>
          <p:spPr>
            <a:xfrm>
              <a:off x="1718075" y="4281300"/>
              <a:ext cx="820475" cy="505325"/>
            </a:xfrm>
            <a:custGeom>
              <a:rect b="b" l="l" r="r" t="t"/>
              <a:pathLst>
                <a:path extrusionOk="0" h="20213" w="32819">
                  <a:moveTo>
                    <a:pt x="0" y="0"/>
                  </a:moveTo>
                  <a:lnTo>
                    <a:pt x="0" y="20212"/>
                  </a:lnTo>
                  <a:lnTo>
                    <a:pt x="32818" y="20212"/>
                  </a:lnTo>
                  <a:lnTo>
                    <a:pt x="32818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8" name="Google Shape;4108;p72"/>
            <p:cNvSpPr/>
            <p:nvPr/>
          </p:nvSpPr>
          <p:spPr>
            <a:xfrm>
              <a:off x="824250" y="2720500"/>
              <a:ext cx="2608100" cy="1802600"/>
            </a:xfrm>
            <a:custGeom>
              <a:rect b="b" l="l" r="r" t="t"/>
              <a:pathLst>
                <a:path extrusionOk="0" h="72104" w="104324">
                  <a:moveTo>
                    <a:pt x="5870" y="0"/>
                  </a:moveTo>
                  <a:cubicBezTo>
                    <a:pt x="2636" y="0"/>
                    <a:pt x="1" y="2635"/>
                    <a:pt x="1" y="5869"/>
                  </a:cubicBezTo>
                  <a:lnTo>
                    <a:pt x="1" y="66235"/>
                  </a:lnTo>
                  <a:cubicBezTo>
                    <a:pt x="1" y="69469"/>
                    <a:pt x="2636" y="72104"/>
                    <a:pt x="5870" y="72104"/>
                  </a:cubicBezTo>
                  <a:lnTo>
                    <a:pt x="98455" y="72104"/>
                  </a:lnTo>
                  <a:cubicBezTo>
                    <a:pt x="101689" y="72104"/>
                    <a:pt x="104324" y="69469"/>
                    <a:pt x="104324" y="66235"/>
                  </a:cubicBezTo>
                  <a:lnTo>
                    <a:pt x="104324" y="5869"/>
                  </a:lnTo>
                  <a:cubicBezTo>
                    <a:pt x="104324" y="2635"/>
                    <a:pt x="101689" y="0"/>
                    <a:pt x="98455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9" name="Google Shape;4109;p72"/>
            <p:cNvSpPr/>
            <p:nvPr/>
          </p:nvSpPr>
          <p:spPr>
            <a:xfrm>
              <a:off x="919325" y="2808825"/>
              <a:ext cx="2432175" cy="1399125"/>
            </a:xfrm>
            <a:custGeom>
              <a:rect b="b" l="l" r="r" t="t"/>
              <a:pathLst>
                <a:path extrusionOk="0" h="55965" w="97287">
                  <a:moveTo>
                    <a:pt x="1" y="1"/>
                  </a:moveTo>
                  <a:lnTo>
                    <a:pt x="1" y="55965"/>
                  </a:lnTo>
                  <a:lnTo>
                    <a:pt x="97287" y="55965"/>
                  </a:lnTo>
                  <a:lnTo>
                    <a:pt x="97287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0" name="Google Shape;4110;p72"/>
            <p:cNvSpPr/>
            <p:nvPr/>
          </p:nvSpPr>
          <p:spPr>
            <a:xfrm>
              <a:off x="824250" y="4304500"/>
              <a:ext cx="2608100" cy="218600"/>
            </a:xfrm>
            <a:custGeom>
              <a:rect b="b" l="l" r="r" t="t"/>
              <a:pathLst>
                <a:path extrusionOk="0" h="8744" w="104324">
                  <a:moveTo>
                    <a:pt x="1" y="1"/>
                  </a:moveTo>
                  <a:lnTo>
                    <a:pt x="1" y="2875"/>
                  </a:lnTo>
                  <a:cubicBezTo>
                    <a:pt x="1" y="6109"/>
                    <a:pt x="2636" y="8744"/>
                    <a:pt x="5870" y="8744"/>
                  </a:cubicBezTo>
                  <a:lnTo>
                    <a:pt x="98455" y="8744"/>
                  </a:lnTo>
                  <a:cubicBezTo>
                    <a:pt x="101689" y="8744"/>
                    <a:pt x="104324" y="6109"/>
                    <a:pt x="104324" y="2875"/>
                  </a:cubicBezTo>
                  <a:lnTo>
                    <a:pt x="1043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1" name="Google Shape;4111;p72"/>
            <p:cNvSpPr/>
            <p:nvPr/>
          </p:nvSpPr>
          <p:spPr>
            <a:xfrm>
              <a:off x="1666425" y="4754400"/>
              <a:ext cx="923775" cy="76375"/>
            </a:xfrm>
            <a:custGeom>
              <a:rect b="b" l="l" r="r" t="t"/>
              <a:pathLst>
                <a:path extrusionOk="0" h="3055" w="36951">
                  <a:moveTo>
                    <a:pt x="0" y="0"/>
                  </a:moveTo>
                  <a:lnTo>
                    <a:pt x="0" y="3055"/>
                  </a:lnTo>
                  <a:lnTo>
                    <a:pt x="36950" y="3055"/>
                  </a:lnTo>
                  <a:lnTo>
                    <a:pt x="36950" y="0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2" name="Google Shape;4112;p72"/>
          <p:cNvSpPr txBox="1"/>
          <p:nvPr>
            <p:ph idx="1" type="subTitle"/>
          </p:nvPr>
        </p:nvSpPr>
        <p:spPr>
          <a:xfrm>
            <a:off x="3285638" y="43362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4113" name="Google Shape;4113;p72"/>
          <p:cNvSpPr txBox="1"/>
          <p:nvPr>
            <p:ph idx="4294967295" type="title"/>
          </p:nvPr>
        </p:nvSpPr>
        <p:spPr>
          <a:xfrm rot="-5400000">
            <a:off x="-852225" y="1372075"/>
            <a:ext cx="3708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796C"/>
                </a:solidFill>
              </a:rPr>
              <a:t>RICERCA</a:t>
            </a:r>
            <a:endParaRPr>
              <a:solidFill>
                <a:srgbClr val="DF796C"/>
              </a:solidFill>
            </a:endParaRPr>
          </a:p>
        </p:txBody>
      </p:sp>
      <p:pic>
        <p:nvPicPr>
          <p:cNvPr id="4114" name="Google Shape;4114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900" y="358250"/>
            <a:ext cx="6884750" cy="341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8" name="Shape 4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9" name="Google Shape;4119;p73"/>
          <p:cNvSpPr txBox="1"/>
          <p:nvPr>
            <p:ph type="title"/>
          </p:nvPr>
        </p:nvSpPr>
        <p:spPr>
          <a:xfrm>
            <a:off x="720000" y="200613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120" name="Google Shape;4120;p73"/>
          <p:cNvSpPr/>
          <p:nvPr/>
        </p:nvSpPr>
        <p:spPr>
          <a:xfrm>
            <a:off x="3422349" y="3723544"/>
            <a:ext cx="2316775" cy="1151029"/>
          </a:xfrm>
          <a:custGeom>
            <a:rect b="b" l="l" r="r" t="t"/>
            <a:pathLst>
              <a:path extrusionOk="0" h="20213" w="32819">
                <a:moveTo>
                  <a:pt x="0" y="0"/>
                </a:moveTo>
                <a:lnTo>
                  <a:pt x="0" y="20212"/>
                </a:lnTo>
                <a:lnTo>
                  <a:pt x="32818" y="20212"/>
                </a:lnTo>
                <a:lnTo>
                  <a:pt x="32818" y="0"/>
                </a:lnTo>
                <a:close/>
              </a:path>
            </a:pathLst>
          </a:custGeom>
          <a:solidFill>
            <a:srgbClr val="DDD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1" name="Google Shape;4121;p73"/>
          <p:cNvSpPr/>
          <p:nvPr/>
        </p:nvSpPr>
        <p:spPr>
          <a:xfrm>
            <a:off x="898455" y="168353"/>
            <a:ext cx="7364492" cy="4105962"/>
          </a:xfrm>
          <a:custGeom>
            <a:rect b="b" l="l" r="r" t="t"/>
            <a:pathLst>
              <a:path extrusionOk="0" h="72104" w="104324">
                <a:moveTo>
                  <a:pt x="5870" y="0"/>
                </a:moveTo>
                <a:cubicBezTo>
                  <a:pt x="2636" y="0"/>
                  <a:pt x="1" y="2635"/>
                  <a:pt x="1" y="5869"/>
                </a:cubicBezTo>
                <a:lnTo>
                  <a:pt x="1" y="66235"/>
                </a:lnTo>
                <a:cubicBezTo>
                  <a:pt x="1" y="69469"/>
                  <a:pt x="2636" y="72104"/>
                  <a:pt x="5870" y="72104"/>
                </a:cubicBezTo>
                <a:lnTo>
                  <a:pt x="98455" y="72104"/>
                </a:lnTo>
                <a:cubicBezTo>
                  <a:pt x="101689" y="72104"/>
                  <a:pt x="104324" y="69469"/>
                  <a:pt x="104324" y="66235"/>
                </a:cubicBezTo>
                <a:lnTo>
                  <a:pt x="104324" y="5869"/>
                </a:lnTo>
                <a:cubicBezTo>
                  <a:pt x="104324" y="2635"/>
                  <a:pt x="101689" y="0"/>
                  <a:pt x="98455" y="0"/>
                </a:cubicBezTo>
                <a:close/>
              </a:path>
            </a:pathLst>
          </a:custGeom>
          <a:solidFill>
            <a:srgbClr val="3660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2" name="Google Shape;4122;p73"/>
          <p:cNvSpPr/>
          <p:nvPr/>
        </p:nvSpPr>
        <p:spPr>
          <a:xfrm>
            <a:off x="1166919" y="369540"/>
            <a:ext cx="6867733" cy="3186927"/>
          </a:xfrm>
          <a:custGeom>
            <a:rect b="b" l="l" r="r" t="t"/>
            <a:pathLst>
              <a:path extrusionOk="0" h="55965" w="97287">
                <a:moveTo>
                  <a:pt x="1" y="1"/>
                </a:moveTo>
                <a:lnTo>
                  <a:pt x="1" y="55965"/>
                </a:lnTo>
                <a:lnTo>
                  <a:pt x="97287" y="55965"/>
                </a:lnTo>
                <a:lnTo>
                  <a:pt x="97287" y="1"/>
                </a:lnTo>
                <a:close/>
              </a:path>
            </a:pathLst>
          </a:custGeom>
          <a:solidFill>
            <a:srgbClr val="DDDE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3" name="Google Shape;4123;p73"/>
          <p:cNvSpPr/>
          <p:nvPr/>
        </p:nvSpPr>
        <p:spPr>
          <a:xfrm>
            <a:off x="3276505" y="4801171"/>
            <a:ext cx="2608463" cy="173967"/>
          </a:xfrm>
          <a:custGeom>
            <a:rect b="b" l="l" r="r" t="t"/>
            <a:pathLst>
              <a:path extrusionOk="0" h="3055" w="36951">
                <a:moveTo>
                  <a:pt x="0" y="0"/>
                </a:moveTo>
                <a:lnTo>
                  <a:pt x="0" y="3055"/>
                </a:lnTo>
                <a:lnTo>
                  <a:pt x="36950" y="3055"/>
                </a:lnTo>
                <a:lnTo>
                  <a:pt x="36950" y="0"/>
                </a:lnTo>
                <a:close/>
              </a:path>
            </a:pathLst>
          </a:custGeom>
          <a:solidFill>
            <a:srgbClr val="3660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4" name="Google Shape;4124;p73"/>
          <p:cNvSpPr txBox="1"/>
          <p:nvPr>
            <p:ph idx="1" type="subTitle"/>
          </p:nvPr>
        </p:nvSpPr>
        <p:spPr>
          <a:xfrm>
            <a:off x="3285638" y="43362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 </a:t>
            </a:r>
            <a:endParaRPr/>
          </a:p>
        </p:txBody>
      </p:sp>
      <p:sp>
        <p:nvSpPr>
          <p:cNvPr id="4125" name="Google Shape;4125;p73"/>
          <p:cNvSpPr txBox="1"/>
          <p:nvPr>
            <p:ph idx="4294967295" type="title"/>
          </p:nvPr>
        </p:nvSpPr>
        <p:spPr>
          <a:xfrm rot="-5400000">
            <a:off x="-852225" y="1372075"/>
            <a:ext cx="3708000" cy="177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F796C"/>
                </a:solidFill>
              </a:rPr>
              <a:t>RICERCA</a:t>
            </a:r>
            <a:endParaRPr>
              <a:solidFill>
                <a:srgbClr val="DF796C"/>
              </a:solidFill>
            </a:endParaRPr>
          </a:p>
        </p:txBody>
      </p:sp>
      <p:pic>
        <p:nvPicPr>
          <p:cNvPr id="4126" name="Google Shape;412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900" y="358250"/>
            <a:ext cx="6884750" cy="3419699"/>
          </a:xfrm>
          <a:prstGeom prst="rect">
            <a:avLst/>
          </a:prstGeom>
          <a:noFill/>
          <a:ln>
            <a:noFill/>
          </a:ln>
        </p:spPr>
      </p:pic>
      <p:sp>
        <p:nvSpPr>
          <p:cNvPr id="4127" name="Google Shape;4127;p73"/>
          <p:cNvSpPr/>
          <p:nvPr/>
        </p:nvSpPr>
        <p:spPr>
          <a:xfrm>
            <a:off x="1166975" y="718800"/>
            <a:ext cx="6884700" cy="3059100"/>
          </a:xfrm>
          <a:prstGeom prst="rect">
            <a:avLst/>
          </a:prstGeom>
          <a:solidFill>
            <a:srgbClr val="2E2E2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128" name="Google Shape;4128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6900" y="733725"/>
            <a:ext cx="1158500" cy="3044175"/>
          </a:xfrm>
          <a:prstGeom prst="rect">
            <a:avLst/>
          </a:prstGeom>
          <a:noFill/>
          <a:ln>
            <a:noFill/>
          </a:ln>
        </p:spPr>
      </p:pic>
      <p:sp>
        <p:nvSpPr>
          <p:cNvPr id="4129" name="Google Shape;4129;p73"/>
          <p:cNvSpPr txBox="1"/>
          <p:nvPr/>
        </p:nvSpPr>
        <p:spPr>
          <a:xfrm>
            <a:off x="2678600" y="773325"/>
            <a:ext cx="4360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C58D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RICERCA</a:t>
            </a:r>
            <a:endParaRPr b="1" sz="2000">
              <a:solidFill>
                <a:srgbClr val="C58D2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30" name="Google Shape;4130;p73"/>
          <p:cNvSpPr/>
          <p:nvPr/>
        </p:nvSpPr>
        <p:spPr>
          <a:xfrm>
            <a:off x="2582150" y="1341625"/>
            <a:ext cx="4553400" cy="150600"/>
          </a:xfrm>
          <a:prstGeom prst="flowChartAlternateProcess">
            <a:avLst/>
          </a:prstGeom>
          <a:solidFill>
            <a:srgbClr val="2E2E2E"/>
          </a:solidFill>
          <a:ln cap="flat" cmpd="sng" w="9525">
            <a:solidFill>
              <a:srgbClr val="C58D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1" name="Google Shape;4131;p73"/>
          <p:cNvSpPr/>
          <p:nvPr/>
        </p:nvSpPr>
        <p:spPr>
          <a:xfrm>
            <a:off x="2582150" y="1826775"/>
            <a:ext cx="4553400" cy="150600"/>
          </a:xfrm>
          <a:prstGeom prst="flowChartAlternateProcess">
            <a:avLst/>
          </a:prstGeom>
          <a:solidFill>
            <a:srgbClr val="2E2E2E"/>
          </a:solidFill>
          <a:ln cap="flat" cmpd="sng" w="9525">
            <a:solidFill>
              <a:srgbClr val="C58D2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2" name="Google Shape;4132;p73"/>
          <p:cNvSpPr txBox="1"/>
          <p:nvPr/>
        </p:nvSpPr>
        <p:spPr>
          <a:xfrm>
            <a:off x="2529300" y="1002925"/>
            <a:ext cx="165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58D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Professione:</a:t>
            </a:r>
            <a:endParaRPr b="1" sz="900">
              <a:solidFill>
                <a:srgbClr val="C58D2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33" name="Google Shape;4133;p73"/>
          <p:cNvSpPr txBox="1"/>
          <p:nvPr/>
        </p:nvSpPr>
        <p:spPr>
          <a:xfrm>
            <a:off x="2529300" y="1270675"/>
            <a:ext cx="165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Scrivi la tua professione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34" name="Google Shape;4134;p73"/>
          <p:cNvSpPr txBox="1"/>
          <p:nvPr/>
        </p:nvSpPr>
        <p:spPr>
          <a:xfrm>
            <a:off x="2529300" y="1755825"/>
            <a:ext cx="1656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Scrivi il luogo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35" name="Google Shape;4135;p73"/>
          <p:cNvSpPr txBox="1"/>
          <p:nvPr/>
        </p:nvSpPr>
        <p:spPr>
          <a:xfrm>
            <a:off x="2529300" y="1492225"/>
            <a:ext cx="1656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C58D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Luogo</a:t>
            </a:r>
            <a:r>
              <a:rPr b="1" lang="en" sz="1000">
                <a:solidFill>
                  <a:srgbClr val="C58D2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</a:t>
            </a:r>
            <a:endParaRPr b="1" sz="900">
              <a:solidFill>
                <a:srgbClr val="C58D2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36" name="Google Shape;4136;p73"/>
          <p:cNvSpPr/>
          <p:nvPr/>
        </p:nvSpPr>
        <p:spPr>
          <a:xfrm>
            <a:off x="2582150" y="2173050"/>
            <a:ext cx="545100" cy="150600"/>
          </a:xfrm>
          <a:prstGeom prst="flowChartAlternateProcess">
            <a:avLst/>
          </a:prstGeom>
          <a:solidFill>
            <a:srgbClr val="C58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7" name="Google Shape;4137;p73"/>
          <p:cNvSpPr txBox="1"/>
          <p:nvPr/>
        </p:nvSpPr>
        <p:spPr>
          <a:xfrm>
            <a:off x="2582150" y="2175450"/>
            <a:ext cx="545100" cy="1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RICERCA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graphicFrame>
        <p:nvGraphicFramePr>
          <p:cNvPr id="4138" name="Google Shape;4138;p73"/>
          <p:cNvGraphicFramePr/>
          <p:nvPr/>
        </p:nvGraphicFramePr>
        <p:xfrm>
          <a:off x="2524700" y="245284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{B8F1AD29-9C43-4D9E-8059-37602952F4D8}</a:tableStyleId>
              </a:tblPr>
              <a:tblGrid>
                <a:gridCol w="382850"/>
                <a:gridCol w="757975"/>
                <a:gridCol w="594900"/>
                <a:gridCol w="748075"/>
                <a:gridCol w="543325"/>
                <a:gridCol w="780000"/>
              </a:tblGrid>
              <a:tr h="342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ID</a:t>
                      </a:r>
                      <a:endParaRPr sz="10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8D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Ruolo</a:t>
                      </a:r>
                      <a:endParaRPr sz="10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8D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Azienda</a:t>
                      </a:r>
                      <a:endParaRPr sz="10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8D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Sede legale</a:t>
                      </a:r>
                      <a:endParaRPr sz="10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8D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Salario</a:t>
                      </a:r>
                      <a:endParaRPr sz="10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8D2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Descrizione</a:t>
                      </a:r>
                      <a:endParaRPr sz="10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58D28"/>
                    </a:solidFill>
                  </a:tcPr>
                </a:tc>
              </a:tr>
              <a:tr h="39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52</a:t>
                      </a:r>
                      <a:endParaRPr sz="10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CopyWriter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Sales1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Milano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18.000</a:t>
                      </a:r>
                      <a:endParaRPr sz="1000">
                        <a:solidFill>
                          <a:schemeClr val="accent6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2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44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CopyWriter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Copy2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Milano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14.000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Full-Remote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1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CopyWriter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Reus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Milano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accent6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18.000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139" name="Google Shape;4139;p73"/>
          <p:cNvSpPr/>
          <p:nvPr/>
        </p:nvSpPr>
        <p:spPr>
          <a:xfrm>
            <a:off x="6452050" y="2835425"/>
            <a:ext cx="683400" cy="292500"/>
          </a:xfrm>
          <a:prstGeom prst="flowChartAlternateProcess">
            <a:avLst/>
          </a:prstGeom>
          <a:solidFill>
            <a:srgbClr val="C58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0" name="Google Shape;4140;p73"/>
          <p:cNvSpPr txBox="1"/>
          <p:nvPr/>
        </p:nvSpPr>
        <p:spPr>
          <a:xfrm>
            <a:off x="6452050" y="3617350"/>
            <a:ext cx="68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CANDIDATI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1" name="Google Shape;4141;p73"/>
          <p:cNvSpPr/>
          <p:nvPr/>
        </p:nvSpPr>
        <p:spPr>
          <a:xfrm>
            <a:off x="6452050" y="3226375"/>
            <a:ext cx="683400" cy="292500"/>
          </a:xfrm>
          <a:prstGeom prst="flowChartAlternateProcess">
            <a:avLst/>
          </a:prstGeom>
          <a:solidFill>
            <a:srgbClr val="C58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2" name="Google Shape;4142;p73"/>
          <p:cNvSpPr txBox="1"/>
          <p:nvPr/>
        </p:nvSpPr>
        <p:spPr>
          <a:xfrm>
            <a:off x="6452050" y="3231338"/>
            <a:ext cx="68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CANDIDATI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3" name="Google Shape;4143;p73"/>
          <p:cNvSpPr txBox="1"/>
          <p:nvPr/>
        </p:nvSpPr>
        <p:spPr>
          <a:xfrm>
            <a:off x="6452050" y="2845350"/>
            <a:ext cx="68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CANDIDATI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4" name="Google Shape;4144;p73"/>
          <p:cNvSpPr/>
          <p:nvPr/>
        </p:nvSpPr>
        <p:spPr>
          <a:xfrm>
            <a:off x="7255675" y="2835425"/>
            <a:ext cx="683400" cy="292500"/>
          </a:xfrm>
          <a:prstGeom prst="flowChartAlternateProcess">
            <a:avLst/>
          </a:prstGeom>
          <a:solidFill>
            <a:srgbClr val="C58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5" name="Google Shape;4145;p73"/>
          <p:cNvSpPr txBox="1"/>
          <p:nvPr/>
        </p:nvSpPr>
        <p:spPr>
          <a:xfrm>
            <a:off x="7255675" y="2835425"/>
            <a:ext cx="68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CANDIDATO SCELTO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6" name="Google Shape;4146;p73"/>
          <p:cNvSpPr/>
          <p:nvPr/>
        </p:nvSpPr>
        <p:spPr>
          <a:xfrm>
            <a:off x="7255675" y="3226375"/>
            <a:ext cx="683400" cy="292500"/>
          </a:xfrm>
          <a:prstGeom prst="flowChartAlternateProcess">
            <a:avLst/>
          </a:prstGeom>
          <a:solidFill>
            <a:srgbClr val="C58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7" name="Google Shape;4147;p73"/>
          <p:cNvSpPr/>
          <p:nvPr/>
        </p:nvSpPr>
        <p:spPr>
          <a:xfrm>
            <a:off x="7255675" y="3617325"/>
            <a:ext cx="683400" cy="292500"/>
          </a:xfrm>
          <a:prstGeom prst="flowChartAlternateProcess">
            <a:avLst/>
          </a:prstGeom>
          <a:solidFill>
            <a:srgbClr val="C58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8" name="Google Shape;4148;p73"/>
          <p:cNvSpPr txBox="1"/>
          <p:nvPr/>
        </p:nvSpPr>
        <p:spPr>
          <a:xfrm>
            <a:off x="7255675" y="3226375"/>
            <a:ext cx="68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CANDIDATO SCELTO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49" name="Google Shape;4149;p73"/>
          <p:cNvSpPr txBox="1"/>
          <p:nvPr/>
        </p:nvSpPr>
        <p:spPr>
          <a:xfrm>
            <a:off x="7255675" y="3617325"/>
            <a:ext cx="68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CANDIDATO SCELTO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50" name="Google Shape;4150;p73"/>
          <p:cNvSpPr/>
          <p:nvPr/>
        </p:nvSpPr>
        <p:spPr>
          <a:xfrm>
            <a:off x="6452050" y="3617325"/>
            <a:ext cx="683400" cy="292500"/>
          </a:xfrm>
          <a:prstGeom prst="flowChartAlternateProcess">
            <a:avLst/>
          </a:prstGeom>
          <a:solidFill>
            <a:srgbClr val="C58D2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1" name="Google Shape;4151;p73"/>
          <p:cNvSpPr txBox="1"/>
          <p:nvPr/>
        </p:nvSpPr>
        <p:spPr>
          <a:xfrm>
            <a:off x="6452050" y="3627263"/>
            <a:ext cx="6834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accent6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CANDIDATI</a:t>
            </a:r>
            <a:endParaRPr b="1" sz="700">
              <a:solidFill>
                <a:schemeClr val="accent6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152" name="Google Shape;4152;p73"/>
          <p:cNvSpPr/>
          <p:nvPr/>
        </p:nvSpPr>
        <p:spPr>
          <a:xfrm>
            <a:off x="898455" y="3776389"/>
            <a:ext cx="7364492" cy="497927"/>
          </a:xfrm>
          <a:custGeom>
            <a:rect b="b" l="l" r="r" t="t"/>
            <a:pathLst>
              <a:path extrusionOk="0" h="8744" w="104324">
                <a:moveTo>
                  <a:pt x="1" y="1"/>
                </a:moveTo>
                <a:lnTo>
                  <a:pt x="1" y="2875"/>
                </a:lnTo>
                <a:cubicBezTo>
                  <a:pt x="1" y="6109"/>
                  <a:pt x="2636" y="8744"/>
                  <a:pt x="5870" y="8744"/>
                </a:cubicBezTo>
                <a:lnTo>
                  <a:pt x="98455" y="8744"/>
                </a:lnTo>
                <a:cubicBezTo>
                  <a:pt x="101689" y="8744"/>
                  <a:pt x="104324" y="6109"/>
                  <a:pt x="104324" y="2875"/>
                </a:cubicBezTo>
                <a:lnTo>
                  <a:pt x="104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3" name="Google Shape;4153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6990113" y="966075"/>
            <a:ext cx="1214525" cy="74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7" name="Shape 4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8" name="Google Shape;4158;p74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9" name="Google Shape;4159;p74"/>
          <p:cNvSpPr txBox="1"/>
          <p:nvPr>
            <p:ph type="title"/>
          </p:nvPr>
        </p:nvSpPr>
        <p:spPr>
          <a:xfrm>
            <a:off x="720000" y="1490500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Testing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160" name="Google Shape;4160;p74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09</a:t>
            </a:r>
            <a:endParaRPr sz="5000"/>
          </a:p>
        </p:txBody>
      </p:sp>
      <p:sp>
        <p:nvSpPr>
          <p:cNvPr id="4161" name="Google Shape;4161;p74"/>
          <p:cNvSpPr txBox="1"/>
          <p:nvPr>
            <p:ph idx="1" type="subTitle"/>
          </p:nvPr>
        </p:nvSpPr>
        <p:spPr>
          <a:xfrm>
            <a:off x="720000" y="34057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4162" name="Google Shape;4162;p74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4163" name="Google Shape;4163;p74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4" name="Google Shape;4164;p74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5" name="Google Shape;4165;p74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6" name="Google Shape;4166;p74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7" name="Google Shape;4167;p74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8" name="Google Shape;4168;p74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9" name="Google Shape;4169;p74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0" name="Google Shape;4170;p74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1" name="Google Shape;4171;p74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2" name="Google Shape;4172;p74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3" name="Google Shape;4173;p74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4" name="Google Shape;4174;p74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5" name="Google Shape;4175;p74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6" name="Google Shape;4176;p74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7" name="Google Shape;4177;p74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8" name="Google Shape;4178;p74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9" name="Google Shape;4179;p74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0" name="Google Shape;4180;p74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1" name="Google Shape;4181;p74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2" name="Google Shape;4182;p74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3" name="Google Shape;4183;p74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4" name="Google Shape;4184;p74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5" name="Google Shape;4185;p74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6" name="Google Shape;4186;p74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7" name="Google Shape;4187;p74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8" name="Google Shape;4188;p74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9" name="Google Shape;4189;p74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0" name="Google Shape;4190;p74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1" name="Google Shape;4191;p74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2" name="Google Shape;4192;p74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3" name="Google Shape;4193;p74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4" name="Google Shape;4194;p74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5" name="Google Shape;4195;p74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6" name="Google Shape;4196;p74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7" name="Google Shape;4197;p74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8" name="Google Shape;4198;p74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9" name="Google Shape;4199;p74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0" name="Google Shape;4200;p74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1" name="Google Shape;4201;p74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2" name="Google Shape;4202;p74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3" name="Google Shape;4203;p74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4" name="Google Shape;4204;p74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5" name="Google Shape;4205;p74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6" name="Google Shape;4206;p74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7" name="Google Shape;4207;p74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8" name="Google Shape;4208;p74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9" name="Google Shape;4209;p74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0" name="Google Shape;4210;p74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1" name="Google Shape;4211;p74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2" name="Google Shape;4212;p74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3" name="Google Shape;4213;p74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4" name="Google Shape;4214;p74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5" name="Google Shape;4215;p74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6" name="Google Shape;4216;p74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7" name="Google Shape;4217;p74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8" name="Google Shape;4218;p74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9" name="Google Shape;4219;p74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0" name="Google Shape;4220;p74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1" name="Google Shape;4221;p74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2" name="Google Shape;4222;p74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3" name="Google Shape;4223;p74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4" name="Google Shape;4224;p74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5" name="Google Shape;4225;p74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6" name="Google Shape;4226;p74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7" name="Google Shape;4227;p74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8" name="Google Shape;4228;p74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9" name="Google Shape;4229;p74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0" name="Google Shape;4230;p74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1" name="Google Shape;4231;p74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2" name="Google Shape;4232;p74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3" name="Google Shape;4233;p74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4" name="Google Shape;4234;p74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5" name="Google Shape;4235;p74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6" name="Google Shape;4236;p74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7" name="Google Shape;4237;p74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8" name="Google Shape;4238;p74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9" name="Google Shape;4239;p74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0" name="Google Shape;4240;p74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1" name="Google Shape;4241;p74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2" name="Google Shape;4242;p74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3" name="Google Shape;4243;p74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4" name="Google Shape;4244;p74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5" name="Google Shape;4245;p74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6" name="Google Shape;4246;p74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7" name="Google Shape;4247;p74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8" name="Google Shape;4248;p74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9" name="Google Shape;4249;p74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0" name="Google Shape;4250;p74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1" name="Google Shape;4251;p74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2" name="Google Shape;4252;p74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3" name="Google Shape;4253;p74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4" name="Google Shape;4254;p74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5" name="Google Shape;4255;p74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6" name="Google Shape;4256;p74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7" name="Google Shape;4257;p74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8" name="Google Shape;4258;p74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9" name="Google Shape;4259;p74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0" name="Google Shape;4260;p74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1" name="Google Shape;4261;p74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2" name="Google Shape;4262;p74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3" name="Google Shape;4263;p74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4" name="Google Shape;4264;p74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5" name="Google Shape;4265;p74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6" name="Google Shape;4266;p74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7" name="Google Shape;4267;p74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8" name="Google Shape;4268;p74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9" name="Google Shape;4269;p74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0" name="Google Shape;4270;p74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1" name="Google Shape;4271;p74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2" name="Google Shape;4272;p74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3" name="Google Shape;4273;p74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4" name="Google Shape;4274;p74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5" name="Google Shape;4275;p74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6" name="Google Shape;4276;p74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7" name="Google Shape;4277;p74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8" name="Google Shape;4278;p74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9" name="Google Shape;4279;p74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0" name="Google Shape;4280;p74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1" name="Google Shape;4281;p74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2" name="Google Shape;4282;p74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3" name="Google Shape;4283;p74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4" name="Google Shape;4284;p74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5" name="Google Shape;4285;p74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6" name="Google Shape;4286;p74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7" name="Google Shape;4287;p74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8" name="Google Shape;4288;p74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9" name="Google Shape;4289;p74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0" name="Google Shape;4290;p74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1" name="Google Shape;4291;p74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2" name="Google Shape;4292;p74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3" name="Google Shape;4293;p74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4" name="Google Shape;4294;p74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5" name="Google Shape;4295;p74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6" name="Google Shape;4296;p74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7" name="Google Shape;4297;p74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8" name="Google Shape;4298;p74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9" name="Google Shape;4299;p74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0" name="Google Shape;4300;p74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1" name="Google Shape;4301;p74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2" name="Google Shape;4302;p74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3" name="Google Shape;4303;p74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4" name="Google Shape;4304;p74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5" name="Google Shape;4305;p74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6" name="Google Shape;4306;p74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7" name="Google Shape;4307;p74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8" name="Google Shape;4308;p74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9" name="Google Shape;4309;p74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0" name="Google Shape;4310;p74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1" name="Google Shape;4311;p74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2" name="Google Shape;4312;p74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3" name="Google Shape;4313;p74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4" name="Google Shape;4314;p74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5" name="Google Shape;4315;p74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6" name="Google Shape;4316;p74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7" name="Google Shape;4317;p74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8" name="Google Shape;4318;p74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9" name="Google Shape;4319;p74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0" name="Google Shape;4320;p74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1" name="Google Shape;4321;p74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2" name="Google Shape;4322;p74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3" name="Google Shape;4323;p74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4" name="Google Shape;4324;p74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5" name="Google Shape;4325;p74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6" name="Google Shape;4326;p74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7" name="Google Shape;4327;p74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8" name="Google Shape;4328;p74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9" name="Google Shape;4329;p74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0" name="Google Shape;4330;p74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1" name="Google Shape;4331;p74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2" name="Google Shape;4332;p74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3" name="Google Shape;4333;p74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4" name="Google Shape;4334;p74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5" name="Google Shape;4335;p74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6" name="Google Shape;4336;p74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7" name="Google Shape;4337;p74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8" name="Google Shape;4338;p74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9" name="Google Shape;4339;p74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0" name="Google Shape;4340;p74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1" name="Google Shape;4341;p74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2" name="Google Shape;4342;p74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3" name="Google Shape;4343;p74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4" name="Google Shape;4344;p74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5" name="Google Shape;4345;p74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6" name="Google Shape;4346;p74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7" name="Google Shape;4347;p74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8" name="Google Shape;4348;p74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9" name="Google Shape;4349;p74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0" name="Google Shape;4350;p74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1" name="Google Shape;4351;p74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2" name="Google Shape;4352;p74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3" name="Google Shape;4353;p74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4" name="Google Shape;4354;p74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5" name="Google Shape;4355;p74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6" name="Google Shape;4356;p74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7" name="Google Shape;4357;p74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8" name="Google Shape;4358;p74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9" name="Google Shape;4359;p74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0" name="Google Shape;4360;p74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1" name="Google Shape;4361;p74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2" name="Google Shape;4362;p74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3" name="Google Shape;4363;p74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4" name="Google Shape;4364;p74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5" name="Google Shape;4365;p74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6" name="Google Shape;4366;p74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7" name="Google Shape;4367;p74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8" name="Google Shape;4368;p74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9" name="Google Shape;4369;p74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0" name="Google Shape;4370;p74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1" name="Google Shape;4371;p74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2" name="Google Shape;4372;p74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3" name="Google Shape;4373;p74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4" name="Google Shape;4374;p74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5" name="Google Shape;4375;p74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6" name="Google Shape;4376;p74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7" name="Google Shape;4377;p74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8" name="Google Shape;4378;p74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9" name="Google Shape;4379;p74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0" name="Google Shape;4380;p74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1" name="Google Shape;4381;p74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2" name="Google Shape;4382;p74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3" name="Google Shape;4383;p74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4" name="Google Shape;4384;p74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5" name="Google Shape;4385;p74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6" name="Google Shape;4386;p74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7" name="Google Shape;4387;p74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8" name="Google Shape;4388;p74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9" name="Google Shape;4389;p74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0" name="Google Shape;4390;p74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1" name="Google Shape;4391;p74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2" name="Google Shape;4392;p74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3" name="Google Shape;4393;p74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4" name="Google Shape;4394;p74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5" name="Google Shape;4395;p74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6" name="Google Shape;4396;p74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7" name="Google Shape;4397;p74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8" name="Google Shape;4398;p74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9" name="Google Shape;4399;p74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0" name="Google Shape;4400;p74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1" name="Google Shape;4401;p74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2" name="Google Shape;4402;p74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3" name="Google Shape;4403;p74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4" name="Google Shape;4404;p74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5" name="Google Shape;4405;p74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6" name="Google Shape;4406;p74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7" name="Google Shape;4407;p74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8" name="Google Shape;4408;p74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9" name="Google Shape;4409;p74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0" name="Google Shape;4410;p74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1" name="Google Shape;4411;p74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2" name="Google Shape;4412;p74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3" name="Google Shape;4413;p74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4" name="Google Shape;4414;p74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5" name="Google Shape;4415;p74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6" name="Google Shape;4416;p74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7" name="Google Shape;4417;p74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8" name="Google Shape;4418;p74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9" name="Google Shape;4419;p74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0" name="Google Shape;4420;p74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1" name="Google Shape;4421;p74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2" name="Google Shape;4422;p74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3" name="Google Shape;4423;p74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4" name="Google Shape;4424;p74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5" name="Google Shape;4425;p74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6" name="Google Shape;4426;p74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7" name="Google Shape;4427;p74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8" name="Google Shape;4428;p74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9" name="Google Shape;4429;p74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0" name="Google Shape;4430;p74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1" name="Google Shape;4431;p74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2" name="Google Shape;4432;p74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3" name="Google Shape;4433;p74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4" name="Google Shape;4434;p74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5" name="Google Shape;4435;p74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6" name="Google Shape;4436;p74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7" name="Google Shape;4437;p74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8" name="Google Shape;4438;p74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9" name="Google Shape;4439;p74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0" name="Google Shape;4440;p74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1" name="Google Shape;4441;p74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2" name="Google Shape;4442;p74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3" name="Google Shape;4443;p74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4" name="Google Shape;4444;p74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5" name="Google Shape;4445;p74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6" name="Google Shape;4446;p74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7" name="Google Shape;4447;p74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8" name="Google Shape;4448;p74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9" name="Google Shape;4449;p74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0" name="Google Shape;4450;p74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1" name="Google Shape;4451;p74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2" name="Google Shape;4452;p74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3" name="Google Shape;4453;p74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4" name="Google Shape;4454;p74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5" name="Google Shape;4455;p74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6" name="Google Shape;4456;p74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7" name="Google Shape;4457;p74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8" name="Google Shape;4458;p74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9" name="Google Shape;4459;p74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0" name="Google Shape;4460;p74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1" name="Google Shape;4461;p74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2" name="Google Shape;4462;p74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3" name="Google Shape;4463;p74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4" name="Google Shape;4464;p74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5" name="Google Shape;4465;p74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6" name="Google Shape;4466;p74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7" name="Google Shape;4467;p74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8" name="Google Shape;4468;p74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9" name="Google Shape;4469;p74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0" name="Google Shape;4470;p74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1" name="Google Shape;4471;p74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2" name="Google Shape;4472;p74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3" name="Google Shape;4473;p74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4" name="Google Shape;4474;p74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5" name="Google Shape;4475;p74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6" name="Google Shape;4476;p74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7" name="Google Shape;4477;p74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8" name="Google Shape;4478;p74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9" name="Google Shape;4479;p74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0" name="Google Shape;4480;p74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1" name="Google Shape;4481;p74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2" name="Google Shape;4482;p74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3" name="Google Shape;4483;p74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4" name="Google Shape;4484;p74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5" name="Google Shape;4485;p74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6" name="Google Shape;4486;p74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7" name="Google Shape;4487;p74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8" name="Google Shape;4488;p74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9" name="Google Shape;4489;p74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0" name="Google Shape;4490;p74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1" name="Google Shape;4491;p74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2" name="Google Shape;4492;p74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3" name="Google Shape;4493;p74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7" name="Shape 4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8" name="Google Shape;4498;p75"/>
          <p:cNvSpPr/>
          <p:nvPr/>
        </p:nvSpPr>
        <p:spPr>
          <a:xfrm>
            <a:off x="4209225" y="973825"/>
            <a:ext cx="4349700" cy="31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9" name="Google Shape;4499;p75"/>
          <p:cNvSpPr txBox="1"/>
          <p:nvPr>
            <p:ph idx="1" type="subTitle"/>
          </p:nvPr>
        </p:nvSpPr>
        <p:spPr>
          <a:xfrm>
            <a:off x="720000" y="1488725"/>
            <a:ext cx="29076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Abbiamo effettuato test principalmente sui metodi delle classi relative al database alle sue identità, che costituiscono una parte cruciale del codice.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0" name="Google Shape;4500;p75"/>
          <p:cNvSpPr txBox="1"/>
          <p:nvPr>
            <p:ph type="title"/>
          </p:nvPr>
        </p:nvSpPr>
        <p:spPr>
          <a:xfrm>
            <a:off x="720000" y="787316"/>
            <a:ext cx="32709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pic>
        <p:nvPicPr>
          <p:cNvPr id="4501" name="Google Shape;4501;p75"/>
          <p:cNvPicPr preferRelativeResize="0"/>
          <p:nvPr/>
        </p:nvPicPr>
        <p:blipFill rotWithShape="1">
          <a:blip r:embed="rId3">
            <a:alphaModFix amt="85000"/>
          </a:blip>
          <a:srcRect b="0" l="4095" r="0" t="0"/>
          <a:stretch/>
        </p:blipFill>
        <p:spPr>
          <a:xfrm>
            <a:off x="4339025" y="1109676"/>
            <a:ext cx="4089875" cy="2924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0"/>
          <p:cNvSpPr txBox="1"/>
          <p:nvPr>
            <p:ph idx="1" type="body"/>
          </p:nvPr>
        </p:nvSpPr>
        <p:spPr>
          <a:xfrm>
            <a:off x="720000" y="1304875"/>
            <a:ext cx="4361400" cy="26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Programmazione </a:t>
            </a:r>
            <a:r>
              <a:rPr lang="en"/>
              <a:t>: </a:t>
            </a:r>
            <a:endParaRPr/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Interazione tra gli oggetti e il database</a:t>
            </a:r>
            <a:r>
              <a:rPr lang="en"/>
              <a:t> 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Implementazione delle varie funzioni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 varie difficoltà di programmazione incontrate si potevano risolvere con una conoscenza approfondita dei linguaggi.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Avendo nel nostro caso una conoscenza base non è stato immediato superare l’ostacolo.</a:t>
            </a:r>
            <a:endParaRPr/>
          </a:p>
        </p:txBody>
      </p:sp>
      <p:sp>
        <p:nvSpPr>
          <p:cNvPr id="367" name="Google Shape;367;p40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Difficoltà incontrate - prog.</a:t>
            </a:r>
            <a:endParaRPr/>
          </a:p>
        </p:txBody>
      </p:sp>
      <p:sp>
        <p:nvSpPr>
          <p:cNvPr id="368" name="Google Shape;368;p40"/>
          <p:cNvSpPr/>
          <p:nvPr/>
        </p:nvSpPr>
        <p:spPr>
          <a:xfrm>
            <a:off x="5082053" y="22048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40"/>
          <p:cNvGrpSpPr/>
          <p:nvPr/>
        </p:nvGrpSpPr>
        <p:grpSpPr>
          <a:xfrm>
            <a:off x="4785671" y="1754541"/>
            <a:ext cx="3831271" cy="2853968"/>
            <a:chOff x="2464475" y="2529250"/>
            <a:chExt cx="2688800" cy="2002925"/>
          </a:xfrm>
        </p:grpSpPr>
        <p:sp>
          <p:nvSpPr>
            <p:cNvPr id="370" name="Google Shape;370;p40"/>
            <p:cNvSpPr/>
            <p:nvPr/>
          </p:nvSpPr>
          <p:spPr>
            <a:xfrm>
              <a:off x="4341850" y="2562200"/>
              <a:ext cx="519675" cy="326050"/>
            </a:xfrm>
            <a:custGeom>
              <a:rect b="b" l="l" r="r" t="t"/>
              <a:pathLst>
                <a:path extrusionOk="0" h="13042" w="20787">
                  <a:moveTo>
                    <a:pt x="0" y="1"/>
                  </a:moveTo>
                  <a:lnTo>
                    <a:pt x="0" y="993"/>
                  </a:lnTo>
                  <a:lnTo>
                    <a:pt x="20786" y="13041"/>
                  </a:lnTo>
                  <a:lnTo>
                    <a:pt x="20786" y="11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40"/>
            <p:cNvSpPr/>
            <p:nvPr/>
          </p:nvSpPr>
          <p:spPr>
            <a:xfrm>
              <a:off x="3192400" y="2552775"/>
              <a:ext cx="1179275" cy="764600"/>
            </a:xfrm>
            <a:custGeom>
              <a:rect b="b" l="l" r="r" t="t"/>
              <a:pathLst>
                <a:path extrusionOk="0" h="30584" w="47171">
                  <a:moveTo>
                    <a:pt x="3710" y="0"/>
                  </a:moveTo>
                  <a:lnTo>
                    <a:pt x="0" y="6665"/>
                  </a:lnTo>
                  <a:lnTo>
                    <a:pt x="43431" y="30583"/>
                  </a:lnTo>
                  <a:lnTo>
                    <a:pt x="47171" y="23785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40"/>
            <p:cNvSpPr/>
            <p:nvPr/>
          </p:nvSpPr>
          <p:spPr>
            <a:xfrm>
              <a:off x="3256250" y="2587025"/>
              <a:ext cx="1179300" cy="764600"/>
            </a:xfrm>
            <a:custGeom>
              <a:rect b="b" l="l" r="r" t="t"/>
              <a:pathLst>
                <a:path extrusionOk="0" h="30584" w="47172">
                  <a:moveTo>
                    <a:pt x="3703" y="0"/>
                  </a:moveTo>
                  <a:lnTo>
                    <a:pt x="1" y="6665"/>
                  </a:lnTo>
                  <a:lnTo>
                    <a:pt x="43432" y="30583"/>
                  </a:lnTo>
                  <a:lnTo>
                    <a:pt x="47171" y="23785"/>
                  </a:lnTo>
                  <a:lnTo>
                    <a:pt x="370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40"/>
            <p:cNvSpPr/>
            <p:nvPr/>
          </p:nvSpPr>
          <p:spPr>
            <a:xfrm>
              <a:off x="3330875" y="2620350"/>
              <a:ext cx="1086525" cy="613725"/>
            </a:xfrm>
            <a:custGeom>
              <a:rect b="b" l="l" r="r" t="t"/>
              <a:pathLst>
                <a:path extrusionOk="0" h="24549" w="43461">
                  <a:moveTo>
                    <a:pt x="0" y="0"/>
                  </a:moveTo>
                  <a:lnTo>
                    <a:pt x="30" y="629"/>
                  </a:lnTo>
                  <a:lnTo>
                    <a:pt x="43461" y="24548"/>
                  </a:lnTo>
                  <a:lnTo>
                    <a:pt x="43461" y="23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40"/>
            <p:cNvSpPr/>
            <p:nvPr/>
          </p:nvSpPr>
          <p:spPr>
            <a:xfrm>
              <a:off x="3259775" y="2700325"/>
              <a:ext cx="1086550" cy="613900"/>
            </a:xfrm>
            <a:custGeom>
              <a:rect b="b" l="l" r="r" t="t"/>
              <a:pathLst>
                <a:path extrusionOk="0" h="24556" w="43462">
                  <a:moveTo>
                    <a:pt x="1" y="0"/>
                  </a:moveTo>
                  <a:lnTo>
                    <a:pt x="30" y="637"/>
                  </a:lnTo>
                  <a:lnTo>
                    <a:pt x="43461" y="24555"/>
                  </a:lnTo>
                  <a:lnTo>
                    <a:pt x="43461" y="23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40"/>
            <p:cNvSpPr/>
            <p:nvPr/>
          </p:nvSpPr>
          <p:spPr>
            <a:xfrm>
              <a:off x="3274225" y="2651075"/>
              <a:ext cx="1086725" cy="613725"/>
            </a:xfrm>
            <a:custGeom>
              <a:rect b="b" l="l" r="r" t="t"/>
              <a:pathLst>
                <a:path extrusionOk="0" h="24549" w="43469">
                  <a:moveTo>
                    <a:pt x="0" y="0"/>
                  </a:moveTo>
                  <a:lnTo>
                    <a:pt x="37" y="630"/>
                  </a:lnTo>
                  <a:lnTo>
                    <a:pt x="43468" y="24548"/>
                  </a:lnTo>
                  <a:lnTo>
                    <a:pt x="43461" y="23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40"/>
            <p:cNvSpPr/>
            <p:nvPr/>
          </p:nvSpPr>
          <p:spPr>
            <a:xfrm>
              <a:off x="4843550" y="3845925"/>
              <a:ext cx="194200" cy="188625"/>
            </a:xfrm>
            <a:custGeom>
              <a:rect b="b" l="l" r="r" t="t"/>
              <a:pathLst>
                <a:path extrusionOk="0" h="7545" w="7768">
                  <a:moveTo>
                    <a:pt x="3655" y="0"/>
                  </a:moveTo>
                  <a:cubicBezTo>
                    <a:pt x="1863" y="0"/>
                    <a:pt x="0" y="577"/>
                    <a:pt x="0" y="577"/>
                  </a:cubicBezTo>
                  <a:lnTo>
                    <a:pt x="1925" y="5286"/>
                  </a:lnTo>
                  <a:lnTo>
                    <a:pt x="5080" y="7545"/>
                  </a:lnTo>
                  <a:cubicBezTo>
                    <a:pt x="5080" y="7545"/>
                    <a:pt x="7768" y="4168"/>
                    <a:pt x="6761" y="1487"/>
                  </a:cubicBezTo>
                  <a:cubicBezTo>
                    <a:pt x="6324" y="330"/>
                    <a:pt x="5010" y="0"/>
                    <a:pt x="3655" y="0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40"/>
            <p:cNvSpPr/>
            <p:nvPr/>
          </p:nvSpPr>
          <p:spPr>
            <a:xfrm>
              <a:off x="3982525" y="3120900"/>
              <a:ext cx="600375" cy="830175"/>
            </a:xfrm>
            <a:custGeom>
              <a:rect b="b" l="l" r="r" t="t"/>
              <a:pathLst>
                <a:path extrusionOk="0" h="33207" w="24015">
                  <a:moveTo>
                    <a:pt x="20545" y="0"/>
                  </a:moveTo>
                  <a:cubicBezTo>
                    <a:pt x="19850" y="0"/>
                    <a:pt x="19085" y="220"/>
                    <a:pt x="18283" y="683"/>
                  </a:cubicBezTo>
                  <a:lnTo>
                    <a:pt x="5724" y="8162"/>
                  </a:lnTo>
                  <a:cubicBezTo>
                    <a:pt x="2577" y="9984"/>
                    <a:pt x="0" y="14908"/>
                    <a:pt x="0" y="19114"/>
                  </a:cubicBezTo>
                  <a:lnTo>
                    <a:pt x="0" y="33206"/>
                  </a:lnTo>
                  <a:lnTo>
                    <a:pt x="4391" y="30666"/>
                  </a:lnTo>
                  <a:cubicBezTo>
                    <a:pt x="4347" y="29267"/>
                    <a:pt x="4325" y="26808"/>
                    <a:pt x="4458" y="22920"/>
                  </a:cubicBezTo>
                  <a:cubicBezTo>
                    <a:pt x="4702" y="15974"/>
                    <a:pt x="9723" y="13286"/>
                    <a:pt x="12211" y="11879"/>
                  </a:cubicBezTo>
                  <a:cubicBezTo>
                    <a:pt x="14692" y="10472"/>
                    <a:pt x="24015" y="5015"/>
                    <a:pt x="24015" y="5015"/>
                  </a:cubicBezTo>
                  <a:cubicBezTo>
                    <a:pt x="24015" y="1884"/>
                    <a:pt x="22582" y="0"/>
                    <a:pt x="20545" y="0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40"/>
            <p:cNvSpPr/>
            <p:nvPr/>
          </p:nvSpPr>
          <p:spPr>
            <a:xfrm>
              <a:off x="4010100" y="3134375"/>
              <a:ext cx="600575" cy="830200"/>
            </a:xfrm>
            <a:custGeom>
              <a:rect b="b" l="l" r="r" t="t"/>
              <a:pathLst>
                <a:path extrusionOk="0" h="33208" w="24023">
                  <a:moveTo>
                    <a:pt x="20552" y="1"/>
                  </a:moveTo>
                  <a:cubicBezTo>
                    <a:pt x="19857" y="1"/>
                    <a:pt x="19092" y="220"/>
                    <a:pt x="18291" y="684"/>
                  </a:cubicBezTo>
                  <a:lnTo>
                    <a:pt x="5732" y="8164"/>
                  </a:lnTo>
                  <a:cubicBezTo>
                    <a:pt x="2585" y="9985"/>
                    <a:pt x="0" y="14910"/>
                    <a:pt x="0" y="19108"/>
                  </a:cubicBezTo>
                  <a:lnTo>
                    <a:pt x="0" y="33208"/>
                  </a:lnTo>
                  <a:lnTo>
                    <a:pt x="4392" y="30668"/>
                  </a:lnTo>
                  <a:cubicBezTo>
                    <a:pt x="4347" y="29261"/>
                    <a:pt x="4325" y="26810"/>
                    <a:pt x="4466" y="22922"/>
                  </a:cubicBezTo>
                  <a:cubicBezTo>
                    <a:pt x="4710" y="15976"/>
                    <a:pt x="9731" y="13288"/>
                    <a:pt x="12219" y="11881"/>
                  </a:cubicBezTo>
                  <a:cubicBezTo>
                    <a:pt x="14699" y="10474"/>
                    <a:pt x="24022" y="5016"/>
                    <a:pt x="24022" y="5016"/>
                  </a:cubicBezTo>
                  <a:cubicBezTo>
                    <a:pt x="24022" y="1881"/>
                    <a:pt x="22587" y="1"/>
                    <a:pt x="20552" y="1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40"/>
            <p:cNvSpPr/>
            <p:nvPr/>
          </p:nvSpPr>
          <p:spPr>
            <a:xfrm>
              <a:off x="4108775" y="3255700"/>
              <a:ext cx="492275" cy="641500"/>
            </a:xfrm>
            <a:custGeom>
              <a:rect b="b" l="l" r="r" t="t"/>
              <a:pathLst>
                <a:path extrusionOk="0" h="25660" w="19691">
                  <a:moveTo>
                    <a:pt x="19690" y="0"/>
                  </a:moveTo>
                  <a:cubicBezTo>
                    <a:pt x="19690" y="0"/>
                    <a:pt x="10375" y="5458"/>
                    <a:pt x="7887" y="6865"/>
                  </a:cubicBezTo>
                  <a:cubicBezTo>
                    <a:pt x="5406" y="8279"/>
                    <a:pt x="385" y="10967"/>
                    <a:pt x="141" y="17906"/>
                  </a:cubicBezTo>
                  <a:cubicBezTo>
                    <a:pt x="0" y="21801"/>
                    <a:pt x="23" y="24252"/>
                    <a:pt x="67" y="25659"/>
                  </a:cubicBezTo>
                  <a:lnTo>
                    <a:pt x="3458" y="23704"/>
                  </a:lnTo>
                  <a:cubicBezTo>
                    <a:pt x="3325" y="23208"/>
                    <a:pt x="3259" y="22653"/>
                    <a:pt x="3259" y="22031"/>
                  </a:cubicBezTo>
                  <a:cubicBezTo>
                    <a:pt x="3259" y="18624"/>
                    <a:pt x="5332" y="14663"/>
                    <a:pt x="7887" y="13189"/>
                  </a:cubicBezTo>
                  <a:cubicBezTo>
                    <a:pt x="8542" y="12810"/>
                    <a:pt x="9165" y="12631"/>
                    <a:pt x="9730" y="12631"/>
                  </a:cubicBezTo>
                  <a:cubicBezTo>
                    <a:pt x="11374" y="12631"/>
                    <a:pt x="12522" y="14149"/>
                    <a:pt x="12522" y="16684"/>
                  </a:cubicBezTo>
                  <a:cubicBezTo>
                    <a:pt x="12522" y="17269"/>
                    <a:pt x="12456" y="17876"/>
                    <a:pt x="12337" y="18476"/>
                  </a:cubicBezTo>
                  <a:lnTo>
                    <a:pt x="12389" y="18543"/>
                  </a:lnTo>
                  <a:lnTo>
                    <a:pt x="19690" y="14100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40"/>
            <p:cNvSpPr/>
            <p:nvPr/>
          </p:nvSpPr>
          <p:spPr>
            <a:xfrm>
              <a:off x="4457925" y="3142025"/>
              <a:ext cx="650175" cy="414900"/>
            </a:xfrm>
            <a:custGeom>
              <a:rect b="b" l="l" r="r" t="t"/>
              <a:pathLst>
                <a:path extrusionOk="0" h="16596" w="26007">
                  <a:moveTo>
                    <a:pt x="3955" y="1"/>
                  </a:moveTo>
                  <a:lnTo>
                    <a:pt x="0" y="2163"/>
                  </a:lnTo>
                  <a:lnTo>
                    <a:pt x="20779" y="16596"/>
                  </a:lnTo>
                  <a:lnTo>
                    <a:pt x="26007" y="12656"/>
                  </a:lnTo>
                  <a:lnTo>
                    <a:pt x="3955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40"/>
            <p:cNvSpPr/>
            <p:nvPr/>
          </p:nvSpPr>
          <p:spPr>
            <a:xfrm>
              <a:off x="3809800" y="3458425"/>
              <a:ext cx="535025" cy="591125"/>
            </a:xfrm>
            <a:custGeom>
              <a:rect b="b" l="l" r="r" t="t"/>
              <a:pathLst>
                <a:path extrusionOk="0" h="23645" w="21401">
                  <a:moveTo>
                    <a:pt x="21401" y="0"/>
                  </a:moveTo>
                  <a:cubicBezTo>
                    <a:pt x="18787" y="1126"/>
                    <a:pt x="15699" y="2718"/>
                    <a:pt x="12885" y="5591"/>
                  </a:cubicBezTo>
                  <a:cubicBezTo>
                    <a:pt x="10752" y="7761"/>
                    <a:pt x="8012" y="11693"/>
                    <a:pt x="7035" y="13226"/>
                  </a:cubicBezTo>
                  <a:lnTo>
                    <a:pt x="0" y="17298"/>
                  </a:lnTo>
                  <a:lnTo>
                    <a:pt x="0" y="23526"/>
                  </a:lnTo>
                  <a:lnTo>
                    <a:pt x="30" y="23645"/>
                  </a:lnTo>
                  <a:lnTo>
                    <a:pt x="15166" y="14699"/>
                  </a:lnTo>
                  <a:cubicBezTo>
                    <a:pt x="14929" y="14092"/>
                    <a:pt x="14795" y="13344"/>
                    <a:pt x="14795" y="12485"/>
                  </a:cubicBezTo>
                  <a:cubicBezTo>
                    <a:pt x="14795" y="9034"/>
                    <a:pt x="16891" y="5028"/>
                    <a:pt x="19483" y="3532"/>
                  </a:cubicBezTo>
                  <a:cubicBezTo>
                    <a:pt x="20137" y="3155"/>
                    <a:pt x="20764" y="2983"/>
                    <a:pt x="21331" y="2983"/>
                  </a:cubicBezTo>
                  <a:cubicBezTo>
                    <a:pt x="21354" y="2983"/>
                    <a:pt x="21377" y="2984"/>
                    <a:pt x="21401" y="2984"/>
                  </a:cubicBezTo>
                  <a:lnTo>
                    <a:pt x="21401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40"/>
            <p:cNvSpPr/>
            <p:nvPr/>
          </p:nvSpPr>
          <p:spPr>
            <a:xfrm>
              <a:off x="3827750" y="3476375"/>
              <a:ext cx="535050" cy="591125"/>
            </a:xfrm>
            <a:custGeom>
              <a:rect b="b" l="l" r="r" t="t"/>
              <a:pathLst>
                <a:path extrusionOk="0" h="23645" w="21402">
                  <a:moveTo>
                    <a:pt x="21401" y="0"/>
                  </a:moveTo>
                  <a:cubicBezTo>
                    <a:pt x="18787" y="1126"/>
                    <a:pt x="15699" y="2718"/>
                    <a:pt x="12885" y="5591"/>
                  </a:cubicBezTo>
                  <a:cubicBezTo>
                    <a:pt x="10753" y="7761"/>
                    <a:pt x="8264" y="11582"/>
                    <a:pt x="7287" y="13107"/>
                  </a:cubicBezTo>
                  <a:lnTo>
                    <a:pt x="0" y="17299"/>
                  </a:lnTo>
                  <a:lnTo>
                    <a:pt x="0" y="23534"/>
                  </a:lnTo>
                  <a:lnTo>
                    <a:pt x="30" y="23645"/>
                  </a:lnTo>
                  <a:lnTo>
                    <a:pt x="15159" y="14707"/>
                  </a:lnTo>
                  <a:cubicBezTo>
                    <a:pt x="14922" y="14092"/>
                    <a:pt x="14796" y="13352"/>
                    <a:pt x="14796" y="12493"/>
                  </a:cubicBezTo>
                  <a:cubicBezTo>
                    <a:pt x="14796" y="9042"/>
                    <a:pt x="16891" y="5028"/>
                    <a:pt x="19476" y="3540"/>
                  </a:cubicBezTo>
                  <a:cubicBezTo>
                    <a:pt x="20137" y="3156"/>
                    <a:pt x="20764" y="2984"/>
                    <a:pt x="21331" y="2984"/>
                  </a:cubicBezTo>
                  <a:cubicBezTo>
                    <a:pt x="21354" y="2984"/>
                    <a:pt x="21378" y="2984"/>
                    <a:pt x="21401" y="2985"/>
                  </a:cubicBezTo>
                  <a:lnTo>
                    <a:pt x="21401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40"/>
            <p:cNvSpPr/>
            <p:nvPr/>
          </p:nvSpPr>
          <p:spPr>
            <a:xfrm>
              <a:off x="4282600" y="2574800"/>
              <a:ext cx="53350" cy="926575"/>
            </a:xfrm>
            <a:custGeom>
              <a:rect b="b" l="l" r="r" t="t"/>
              <a:pathLst>
                <a:path extrusionOk="0" h="37063" w="2134">
                  <a:moveTo>
                    <a:pt x="2133" y="0"/>
                  </a:moveTo>
                  <a:lnTo>
                    <a:pt x="1" y="1992"/>
                  </a:lnTo>
                  <a:lnTo>
                    <a:pt x="1" y="36463"/>
                  </a:lnTo>
                  <a:lnTo>
                    <a:pt x="1067" y="37063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40"/>
            <p:cNvSpPr/>
            <p:nvPr/>
          </p:nvSpPr>
          <p:spPr>
            <a:xfrm>
              <a:off x="4309275" y="2574800"/>
              <a:ext cx="53325" cy="955475"/>
            </a:xfrm>
            <a:custGeom>
              <a:rect b="b" l="l" r="r" t="t"/>
              <a:pathLst>
                <a:path extrusionOk="0" h="38219" w="2133">
                  <a:moveTo>
                    <a:pt x="2133" y="0"/>
                  </a:moveTo>
                  <a:lnTo>
                    <a:pt x="0" y="1992"/>
                  </a:lnTo>
                  <a:lnTo>
                    <a:pt x="0" y="38218"/>
                  </a:lnTo>
                  <a:lnTo>
                    <a:pt x="2133" y="36989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40"/>
            <p:cNvSpPr/>
            <p:nvPr/>
          </p:nvSpPr>
          <p:spPr>
            <a:xfrm>
              <a:off x="3799600" y="2529250"/>
              <a:ext cx="534675" cy="1386275"/>
            </a:xfrm>
            <a:custGeom>
              <a:rect b="b" l="l" r="r" t="t"/>
              <a:pathLst>
                <a:path extrusionOk="0" h="55451" w="21387">
                  <a:moveTo>
                    <a:pt x="21387" y="1"/>
                  </a:moveTo>
                  <a:lnTo>
                    <a:pt x="9672" y="6695"/>
                  </a:lnTo>
                  <a:cubicBezTo>
                    <a:pt x="6058" y="8776"/>
                    <a:pt x="2955" y="13974"/>
                    <a:pt x="2267" y="19099"/>
                  </a:cubicBezTo>
                  <a:lnTo>
                    <a:pt x="1" y="54562"/>
                  </a:lnTo>
                  <a:lnTo>
                    <a:pt x="1134" y="55450"/>
                  </a:lnTo>
                  <a:lnTo>
                    <a:pt x="2171" y="53281"/>
                  </a:lnTo>
                  <a:lnTo>
                    <a:pt x="4170" y="19817"/>
                  </a:lnTo>
                  <a:cubicBezTo>
                    <a:pt x="4777" y="15337"/>
                    <a:pt x="7487" y="10790"/>
                    <a:pt x="10649" y="8968"/>
                  </a:cubicBezTo>
                  <a:lnTo>
                    <a:pt x="21387" y="2837"/>
                  </a:lnTo>
                  <a:lnTo>
                    <a:pt x="21387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40"/>
            <p:cNvSpPr/>
            <p:nvPr/>
          </p:nvSpPr>
          <p:spPr>
            <a:xfrm>
              <a:off x="4296850" y="2529250"/>
              <a:ext cx="65750" cy="52800"/>
            </a:xfrm>
            <a:custGeom>
              <a:rect b="b" l="l" r="r" t="t"/>
              <a:pathLst>
                <a:path extrusionOk="0" h="2112" w="2630">
                  <a:moveTo>
                    <a:pt x="1497" y="1"/>
                  </a:moveTo>
                  <a:lnTo>
                    <a:pt x="1" y="852"/>
                  </a:lnTo>
                  <a:lnTo>
                    <a:pt x="1423" y="2111"/>
                  </a:lnTo>
                  <a:lnTo>
                    <a:pt x="2630" y="852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40"/>
            <p:cNvSpPr/>
            <p:nvPr/>
          </p:nvSpPr>
          <p:spPr>
            <a:xfrm>
              <a:off x="3827750" y="2550550"/>
              <a:ext cx="534850" cy="1369600"/>
            </a:xfrm>
            <a:custGeom>
              <a:rect b="b" l="l" r="r" t="t"/>
              <a:pathLst>
                <a:path extrusionOk="0" h="54784" w="21394">
                  <a:moveTo>
                    <a:pt x="21394" y="0"/>
                  </a:moveTo>
                  <a:lnTo>
                    <a:pt x="9671" y="6695"/>
                  </a:lnTo>
                  <a:cubicBezTo>
                    <a:pt x="6065" y="8775"/>
                    <a:pt x="2962" y="13974"/>
                    <a:pt x="2274" y="19098"/>
                  </a:cubicBezTo>
                  <a:lnTo>
                    <a:pt x="8" y="54332"/>
                  </a:lnTo>
                  <a:lnTo>
                    <a:pt x="0" y="54783"/>
                  </a:lnTo>
                  <a:lnTo>
                    <a:pt x="2177" y="53280"/>
                  </a:lnTo>
                  <a:lnTo>
                    <a:pt x="4177" y="19824"/>
                  </a:lnTo>
                  <a:cubicBezTo>
                    <a:pt x="4777" y="15344"/>
                    <a:pt x="7494" y="10797"/>
                    <a:pt x="10649" y="8968"/>
                  </a:cubicBezTo>
                  <a:lnTo>
                    <a:pt x="21394" y="2844"/>
                  </a:lnTo>
                  <a:lnTo>
                    <a:pt x="21394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0"/>
            <p:cNvSpPr/>
            <p:nvPr/>
          </p:nvSpPr>
          <p:spPr>
            <a:xfrm>
              <a:off x="3886425" y="3511550"/>
              <a:ext cx="969550" cy="683700"/>
            </a:xfrm>
            <a:custGeom>
              <a:rect b="b" l="l" r="r" t="t"/>
              <a:pathLst>
                <a:path extrusionOk="0" h="27348" w="38782">
                  <a:moveTo>
                    <a:pt x="19047" y="0"/>
                  </a:moveTo>
                  <a:cubicBezTo>
                    <a:pt x="16647" y="1104"/>
                    <a:pt x="13937" y="2637"/>
                    <a:pt x="11449" y="5184"/>
                  </a:cubicBezTo>
                  <a:cubicBezTo>
                    <a:pt x="9316" y="7354"/>
                    <a:pt x="6577" y="11286"/>
                    <a:pt x="5599" y="12819"/>
                  </a:cubicBezTo>
                  <a:lnTo>
                    <a:pt x="1" y="16055"/>
                  </a:lnTo>
                  <a:lnTo>
                    <a:pt x="1" y="22408"/>
                  </a:lnTo>
                  <a:lnTo>
                    <a:pt x="9124" y="17017"/>
                  </a:lnTo>
                  <a:lnTo>
                    <a:pt x="25963" y="27347"/>
                  </a:lnTo>
                  <a:lnTo>
                    <a:pt x="38781" y="11382"/>
                  </a:lnTo>
                  <a:lnTo>
                    <a:pt x="19047" y="0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0"/>
            <p:cNvSpPr/>
            <p:nvPr/>
          </p:nvSpPr>
          <p:spPr>
            <a:xfrm>
              <a:off x="4327950" y="3098900"/>
              <a:ext cx="72975" cy="61100"/>
            </a:xfrm>
            <a:custGeom>
              <a:rect b="b" l="l" r="r" t="t"/>
              <a:pathLst>
                <a:path extrusionOk="0" h="2444" w="2919">
                  <a:moveTo>
                    <a:pt x="1386" y="0"/>
                  </a:moveTo>
                  <a:lnTo>
                    <a:pt x="1" y="889"/>
                  </a:lnTo>
                  <a:lnTo>
                    <a:pt x="1149" y="2444"/>
                  </a:lnTo>
                  <a:lnTo>
                    <a:pt x="2919" y="889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0"/>
            <p:cNvSpPr/>
            <p:nvPr/>
          </p:nvSpPr>
          <p:spPr>
            <a:xfrm>
              <a:off x="4362575" y="3098900"/>
              <a:ext cx="530225" cy="710725"/>
            </a:xfrm>
            <a:custGeom>
              <a:rect b="b" l="l" r="r" t="t"/>
              <a:pathLst>
                <a:path extrusionOk="0" h="28429" w="21209">
                  <a:moveTo>
                    <a:pt x="1" y="0"/>
                  </a:moveTo>
                  <a:lnTo>
                    <a:pt x="1" y="16195"/>
                  </a:lnTo>
                  <a:lnTo>
                    <a:pt x="21209" y="28429"/>
                  </a:lnTo>
                  <a:lnTo>
                    <a:pt x="21209" y="122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0"/>
            <p:cNvSpPr/>
            <p:nvPr/>
          </p:nvSpPr>
          <p:spPr>
            <a:xfrm>
              <a:off x="4213000" y="2635150"/>
              <a:ext cx="519675" cy="326025"/>
            </a:xfrm>
            <a:custGeom>
              <a:rect b="b" l="l" r="r" t="t"/>
              <a:pathLst>
                <a:path extrusionOk="0" h="13041" w="20787">
                  <a:moveTo>
                    <a:pt x="0" y="0"/>
                  </a:moveTo>
                  <a:lnTo>
                    <a:pt x="0" y="993"/>
                  </a:lnTo>
                  <a:lnTo>
                    <a:pt x="20786" y="13041"/>
                  </a:lnTo>
                  <a:lnTo>
                    <a:pt x="20786" y="1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0"/>
            <p:cNvSpPr/>
            <p:nvPr/>
          </p:nvSpPr>
          <p:spPr>
            <a:xfrm>
              <a:off x="4243550" y="3524875"/>
              <a:ext cx="585950" cy="341950"/>
            </a:xfrm>
            <a:custGeom>
              <a:rect b="b" l="l" r="r" t="t"/>
              <a:pathLst>
                <a:path extrusionOk="0" h="13678" w="23438">
                  <a:moveTo>
                    <a:pt x="3362" y="0"/>
                  </a:moveTo>
                  <a:lnTo>
                    <a:pt x="0" y="2200"/>
                  </a:lnTo>
                  <a:lnTo>
                    <a:pt x="19838" y="13678"/>
                  </a:lnTo>
                  <a:lnTo>
                    <a:pt x="23437" y="11604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0"/>
            <p:cNvSpPr/>
            <p:nvPr/>
          </p:nvSpPr>
          <p:spPr>
            <a:xfrm>
              <a:off x="4327950" y="3121100"/>
              <a:ext cx="530250" cy="710750"/>
            </a:xfrm>
            <a:custGeom>
              <a:rect b="b" l="l" r="r" t="t"/>
              <a:pathLst>
                <a:path extrusionOk="0" h="28430" w="21210">
                  <a:moveTo>
                    <a:pt x="1" y="1"/>
                  </a:moveTo>
                  <a:lnTo>
                    <a:pt x="1" y="16188"/>
                  </a:lnTo>
                  <a:lnTo>
                    <a:pt x="21209" y="28429"/>
                  </a:lnTo>
                  <a:lnTo>
                    <a:pt x="21209" y="122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40"/>
            <p:cNvSpPr/>
            <p:nvPr/>
          </p:nvSpPr>
          <p:spPr>
            <a:xfrm>
              <a:off x="4696550" y="3858300"/>
              <a:ext cx="188300" cy="273700"/>
            </a:xfrm>
            <a:custGeom>
              <a:rect b="b" l="l" r="r" t="t"/>
              <a:pathLst>
                <a:path extrusionOk="0" h="10948" w="7532">
                  <a:moveTo>
                    <a:pt x="5264" y="0"/>
                  </a:moveTo>
                  <a:cubicBezTo>
                    <a:pt x="4806" y="0"/>
                    <a:pt x="4301" y="146"/>
                    <a:pt x="3770" y="452"/>
                  </a:cubicBezTo>
                  <a:cubicBezTo>
                    <a:pt x="1689" y="1651"/>
                    <a:pt x="0" y="4873"/>
                    <a:pt x="0" y="7650"/>
                  </a:cubicBezTo>
                  <a:cubicBezTo>
                    <a:pt x="0" y="9711"/>
                    <a:pt x="936" y="10948"/>
                    <a:pt x="2272" y="10948"/>
                  </a:cubicBezTo>
                  <a:cubicBezTo>
                    <a:pt x="2731" y="10948"/>
                    <a:pt x="3238" y="10802"/>
                    <a:pt x="3770" y="10493"/>
                  </a:cubicBezTo>
                  <a:cubicBezTo>
                    <a:pt x="5850" y="9293"/>
                    <a:pt x="7531" y="6072"/>
                    <a:pt x="7531" y="3303"/>
                  </a:cubicBezTo>
                  <a:cubicBezTo>
                    <a:pt x="7531" y="1235"/>
                    <a:pt x="6599" y="0"/>
                    <a:pt x="5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40"/>
            <p:cNvSpPr/>
            <p:nvPr/>
          </p:nvSpPr>
          <p:spPr>
            <a:xfrm>
              <a:off x="4732275" y="3865700"/>
              <a:ext cx="186825" cy="299750"/>
            </a:xfrm>
            <a:custGeom>
              <a:rect b="b" l="l" r="r" t="t"/>
              <a:pathLst>
                <a:path extrusionOk="0" h="11990" w="7473">
                  <a:moveTo>
                    <a:pt x="4866" y="0"/>
                  </a:moveTo>
                  <a:lnTo>
                    <a:pt x="1" y="10449"/>
                  </a:lnTo>
                  <a:lnTo>
                    <a:pt x="2726" y="11989"/>
                  </a:lnTo>
                  <a:lnTo>
                    <a:pt x="7472" y="1459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40"/>
            <p:cNvSpPr/>
            <p:nvPr/>
          </p:nvSpPr>
          <p:spPr>
            <a:xfrm>
              <a:off x="4767275" y="3897725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64" y="1"/>
                  </a:moveTo>
                  <a:cubicBezTo>
                    <a:pt x="4806" y="1"/>
                    <a:pt x="4301" y="146"/>
                    <a:pt x="3769" y="452"/>
                  </a:cubicBezTo>
                  <a:cubicBezTo>
                    <a:pt x="1689" y="1652"/>
                    <a:pt x="0" y="4873"/>
                    <a:pt x="0" y="7650"/>
                  </a:cubicBezTo>
                  <a:cubicBezTo>
                    <a:pt x="0" y="9712"/>
                    <a:pt x="936" y="10945"/>
                    <a:pt x="2273" y="10945"/>
                  </a:cubicBezTo>
                  <a:cubicBezTo>
                    <a:pt x="2732" y="10945"/>
                    <a:pt x="3238" y="10800"/>
                    <a:pt x="3769" y="10493"/>
                  </a:cubicBezTo>
                  <a:cubicBezTo>
                    <a:pt x="5850" y="9294"/>
                    <a:pt x="7531" y="6073"/>
                    <a:pt x="7531" y="3303"/>
                  </a:cubicBezTo>
                  <a:cubicBezTo>
                    <a:pt x="7531" y="1235"/>
                    <a:pt x="6599" y="1"/>
                    <a:pt x="52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40"/>
            <p:cNvSpPr/>
            <p:nvPr/>
          </p:nvSpPr>
          <p:spPr>
            <a:xfrm>
              <a:off x="4787825" y="3929750"/>
              <a:ext cx="147375" cy="214175"/>
            </a:xfrm>
            <a:custGeom>
              <a:rect b="b" l="l" r="r" t="t"/>
              <a:pathLst>
                <a:path extrusionOk="0" h="8567" w="5895">
                  <a:moveTo>
                    <a:pt x="4121" y="1"/>
                  </a:moveTo>
                  <a:cubicBezTo>
                    <a:pt x="3761" y="1"/>
                    <a:pt x="3365" y="115"/>
                    <a:pt x="2947" y="356"/>
                  </a:cubicBezTo>
                  <a:cubicBezTo>
                    <a:pt x="1318" y="1289"/>
                    <a:pt x="0" y="3814"/>
                    <a:pt x="0" y="5984"/>
                  </a:cubicBezTo>
                  <a:cubicBezTo>
                    <a:pt x="0" y="7600"/>
                    <a:pt x="731" y="8566"/>
                    <a:pt x="1777" y="8566"/>
                  </a:cubicBezTo>
                  <a:cubicBezTo>
                    <a:pt x="2136" y="8566"/>
                    <a:pt x="2531" y="8453"/>
                    <a:pt x="2947" y="8213"/>
                  </a:cubicBezTo>
                  <a:cubicBezTo>
                    <a:pt x="4576" y="7272"/>
                    <a:pt x="5895" y="4747"/>
                    <a:pt x="5895" y="2577"/>
                  </a:cubicBezTo>
                  <a:cubicBezTo>
                    <a:pt x="5895" y="963"/>
                    <a:pt x="5165" y="1"/>
                    <a:pt x="4121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0"/>
            <p:cNvSpPr/>
            <p:nvPr/>
          </p:nvSpPr>
          <p:spPr>
            <a:xfrm>
              <a:off x="4805950" y="3956025"/>
              <a:ext cx="111100" cy="161600"/>
            </a:xfrm>
            <a:custGeom>
              <a:rect b="b" l="l" r="r" t="t"/>
              <a:pathLst>
                <a:path extrusionOk="0" h="6464" w="4444">
                  <a:moveTo>
                    <a:pt x="3105" y="0"/>
                  </a:moveTo>
                  <a:cubicBezTo>
                    <a:pt x="2835" y="0"/>
                    <a:pt x="2536" y="86"/>
                    <a:pt x="2222" y="268"/>
                  </a:cubicBezTo>
                  <a:cubicBezTo>
                    <a:pt x="993" y="978"/>
                    <a:pt x="1" y="2874"/>
                    <a:pt x="1" y="4518"/>
                  </a:cubicBezTo>
                  <a:cubicBezTo>
                    <a:pt x="1" y="5737"/>
                    <a:pt x="552" y="6463"/>
                    <a:pt x="1341" y="6463"/>
                  </a:cubicBezTo>
                  <a:cubicBezTo>
                    <a:pt x="1611" y="6463"/>
                    <a:pt x="1909" y="6378"/>
                    <a:pt x="2222" y="6199"/>
                  </a:cubicBezTo>
                  <a:cubicBezTo>
                    <a:pt x="3452" y="5488"/>
                    <a:pt x="4444" y="3585"/>
                    <a:pt x="4444" y="1949"/>
                  </a:cubicBezTo>
                  <a:cubicBezTo>
                    <a:pt x="4444" y="730"/>
                    <a:pt x="3894" y="0"/>
                    <a:pt x="3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0"/>
            <p:cNvSpPr/>
            <p:nvPr/>
          </p:nvSpPr>
          <p:spPr>
            <a:xfrm>
              <a:off x="4840200" y="4006025"/>
              <a:ext cx="42425" cy="61550"/>
            </a:xfrm>
            <a:custGeom>
              <a:rect b="b" l="l" r="r" t="t"/>
              <a:pathLst>
                <a:path extrusionOk="0" h="2462" w="1697">
                  <a:moveTo>
                    <a:pt x="1189" y="0"/>
                  </a:moveTo>
                  <a:cubicBezTo>
                    <a:pt x="1086" y="0"/>
                    <a:pt x="972" y="34"/>
                    <a:pt x="852" y="104"/>
                  </a:cubicBezTo>
                  <a:cubicBezTo>
                    <a:pt x="386" y="371"/>
                    <a:pt x="1" y="1096"/>
                    <a:pt x="1" y="1718"/>
                  </a:cubicBezTo>
                  <a:cubicBezTo>
                    <a:pt x="1" y="2183"/>
                    <a:pt x="216" y="2462"/>
                    <a:pt x="519" y="2462"/>
                  </a:cubicBezTo>
                  <a:cubicBezTo>
                    <a:pt x="622" y="2462"/>
                    <a:pt x="734" y="2430"/>
                    <a:pt x="852" y="2363"/>
                  </a:cubicBezTo>
                  <a:cubicBezTo>
                    <a:pt x="1319" y="2089"/>
                    <a:pt x="1697" y="1363"/>
                    <a:pt x="1697" y="741"/>
                  </a:cubicBezTo>
                  <a:cubicBezTo>
                    <a:pt x="1697" y="279"/>
                    <a:pt x="1488" y="0"/>
                    <a:pt x="1189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4356650" y="3772025"/>
              <a:ext cx="535050" cy="591125"/>
            </a:xfrm>
            <a:custGeom>
              <a:rect b="b" l="l" r="r" t="t"/>
              <a:pathLst>
                <a:path extrusionOk="0" h="23645" w="21402">
                  <a:moveTo>
                    <a:pt x="21401" y="0"/>
                  </a:moveTo>
                  <a:cubicBezTo>
                    <a:pt x="18787" y="1126"/>
                    <a:pt x="15692" y="2718"/>
                    <a:pt x="12878" y="5584"/>
                  </a:cubicBezTo>
                  <a:cubicBezTo>
                    <a:pt x="10753" y="7761"/>
                    <a:pt x="8131" y="11797"/>
                    <a:pt x="7154" y="13322"/>
                  </a:cubicBezTo>
                  <a:lnTo>
                    <a:pt x="1" y="17299"/>
                  </a:lnTo>
                  <a:lnTo>
                    <a:pt x="1" y="23526"/>
                  </a:lnTo>
                  <a:lnTo>
                    <a:pt x="30" y="23645"/>
                  </a:lnTo>
                  <a:lnTo>
                    <a:pt x="15159" y="14699"/>
                  </a:lnTo>
                  <a:cubicBezTo>
                    <a:pt x="14922" y="14092"/>
                    <a:pt x="14789" y="13344"/>
                    <a:pt x="14789" y="12485"/>
                  </a:cubicBezTo>
                  <a:cubicBezTo>
                    <a:pt x="14789" y="9035"/>
                    <a:pt x="16892" y="5028"/>
                    <a:pt x="19476" y="3533"/>
                  </a:cubicBezTo>
                  <a:cubicBezTo>
                    <a:pt x="20137" y="3156"/>
                    <a:pt x="20758" y="2984"/>
                    <a:pt x="21330" y="2984"/>
                  </a:cubicBezTo>
                  <a:cubicBezTo>
                    <a:pt x="21354" y="2984"/>
                    <a:pt x="21378" y="2984"/>
                    <a:pt x="21401" y="2985"/>
                  </a:cubicBezTo>
                  <a:lnTo>
                    <a:pt x="2140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0"/>
            <p:cNvSpPr/>
            <p:nvPr/>
          </p:nvSpPr>
          <p:spPr>
            <a:xfrm>
              <a:off x="4374600" y="3789975"/>
              <a:ext cx="534875" cy="545600"/>
            </a:xfrm>
            <a:custGeom>
              <a:rect b="b" l="l" r="r" t="t"/>
              <a:pathLst>
                <a:path extrusionOk="0" h="21824" w="21395">
                  <a:moveTo>
                    <a:pt x="21394" y="1"/>
                  </a:moveTo>
                  <a:cubicBezTo>
                    <a:pt x="18780" y="1126"/>
                    <a:pt x="15692" y="2718"/>
                    <a:pt x="12878" y="5591"/>
                  </a:cubicBezTo>
                  <a:cubicBezTo>
                    <a:pt x="10753" y="7761"/>
                    <a:pt x="8258" y="11575"/>
                    <a:pt x="7288" y="13108"/>
                  </a:cubicBezTo>
                  <a:lnTo>
                    <a:pt x="1" y="17299"/>
                  </a:lnTo>
                  <a:lnTo>
                    <a:pt x="3067" y="21823"/>
                  </a:lnTo>
                  <a:lnTo>
                    <a:pt x="14308" y="15285"/>
                  </a:lnTo>
                  <a:cubicBezTo>
                    <a:pt x="14071" y="14678"/>
                    <a:pt x="14108" y="13619"/>
                    <a:pt x="14108" y="12760"/>
                  </a:cubicBezTo>
                  <a:cubicBezTo>
                    <a:pt x="14108" y="9309"/>
                    <a:pt x="16885" y="5029"/>
                    <a:pt x="19476" y="3540"/>
                  </a:cubicBezTo>
                  <a:cubicBezTo>
                    <a:pt x="20130" y="3156"/>
                    <a:pt x="20757" y="2984"/>
                    <a:pt x="21324" y="2984"/>
                  </a:cubicBezTo>
                  <a:cubicBezTo>
                    <a:pt x="21348" y="2984"/>
                    <a:pt x="21371" y="2984"/>
                    <a:pt x="21394" y="2985"/>
                  </a:cubicBezTo>
                  <a:lnTo>
                    <a:pt x="21394" y="1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0"/>
            <p:cNvSpPr/>
            <p:nvPr/>
          </p:nvSpPr>
          <p:spPr>
            <a:xfrm>
              <a:off x="4192250" y="3589450"/>
              <a:ext cx="457125" cy="255925"/>
            </a:xfrm>
            <a:custGeom>
              <a:rect b="b" l="l" r="r" t="t"/>
              <a:pathLst>
                <a:path extrusionOk="0" h="10237" w="18285">
                  <a:moveTo>
                    <a:pt x="8204" y="1"/>
                  </a:moveTo>
                  <a:cubicBezTo>
                    <a:pt x="7313" y="1"/>
                    <a:pt x="6383" y="276"/>
                    <a:pt x="5688" y="772"/>
                  </a:cubicBezTo>
                  <a:lnTo>
                    <a:pt x="1327" y="3290"/>
                  </a:lnTo>
                  <a:cubicBezTo>
                    <a:pt x="1" y="4052"/>
                    <a:pt x="593" y="5371"/>
                    <a:pt x="1001" y="5882"/>
                  </a:cubicBezTo>
                  <a:cubicBezTo>
                    <a:pt x="1667" y="6703"/>
                    <a:pt x="3059" y="7748"/>
                    <a:pt x="4340" y="8488"/>
                  </a:cubicBezTo>
                  <a:cubicBezTo>
                    <a:pt x="5259" y="9029"/>
                    <a:pt x="7073" y="9695"/>
                    <a:pt x="8036" y="9940"/>
                  </a:cubicBezTo>
                  <a:cubicBezTo>
                    <a:pt x="8610" y="10084"/>
                    <a:pt x="9459" y="10237"/>
                    <a:pt x="10326" y="10237"/>
                  </a:cubicBezTo>
                  <a:cubicBezTo>
                    <a:pt x="11102" y="10237"/>
                    <a:pt x="11893" y="10115"/>
                    <a:pt x="12516" y="9754"/>
                  </a:cubicBezTo>
                  <a:lnTo>
                    <a:pt x="16877" y="7237"/>
                  </a:lnTo>
                  <a:cubicBezTo>
                    <a:pt x="18203" y="6474"/>
                    <a:pt x="18284" y="5119"/>
                    <a:pt x="17203" y="4645"/>
                  </a:cubicBezTo>
                  <a:cubicBezTo>
                    <a:pt x="16374" y="4289"/>
                    <a:pt x="14656" y="3867"/>
                    <a:pt x="13811" y="3379"/>
                  </a:cubicBezTo>
                  <a:cubicBezTo>
                    <a:pt x="12901" y="2853"/>
                    <a:pt x="11079" y="1283"/>
                    <a:pt x="10168" y="587"/>
                  </a:cubicBezTo>
                  <a:cubicBezTo>
                    <a:pt x="9641" y="186"/>
                    <a:pt x="8936" y="1"/>
                    <a:pt x="8204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4204675" y="3648100"/>
              <a:ext cx="96275" cy="59525"/>
            </a:xfrm>
            <a:custGeom>
              <a:rect b="b" l="l" r="r" t="t"/>
              <a:pathLst>
                <a:path extrusionOk="0" h="2381" w="3851">
                  <a:moveTo>
                    <a:pt x="801" y="1"/>
                  </a:moveTo>
                  <a:cubicBezTo>
                    <a:pt x="543" y="1"/>
                    <a:pt x="361" y="73"/>
                    <a:pt x="311" y="255"/>
                  </a:cubicBezTo>
                  <a:cubicBezTo>
                    <a:pt x="0" y="1381"/>
                    <a:pt x="15" y="2151"/>
                    <a:pt x="15" y="2151"/>
                  </a:cubicBezTo>
                  <a:lnTo>
                    <a:pt x="3851" y="2380"/>
                  </a:lnTo>
                  <a:lnTo>
                    <a:pt x="3851" y="1040"/>
                  </a:lnTo>
                  <a:cubicBezTo>
                    <a:pt x="3851" y="1040"/>
                    <a:pt x="1782" y="1"/>
                    <a:pt x="801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0"/>
            <p:cNvSpPr/>
            <p:nvPr/>
          </p:nvSpPr>
          <p:spPr>
            <a:xfrm>
              <a:off x="4538625" y="3671425"/>
              <a:ext cx="107775" cy="67300"/>
            </a:xfrm>
            <a:custGeom>
              <a:rect b="b" l="l" r="r" t="t"/>
              <a:pathLst>
                <a:path extrusionOk="0" h="2692" w="4311">
                  <a:moveTo>
                    <a:pt x="3210" y="1"/>
                  </a:moveTo>
                  <a:cubicBezTo>
                    <a:pt x="2129" y="1"/>
                    <a:pt x="1" y="1092"/>
                    <a:pt x="1" y="1092"/>
                  </a:cubicBezTo>
                  <a:lnTo>
                    <a:pt x="1" y="2691"/>
                  </a:lnTo>
                  <a:lnTo>
                    <a:pt x="4096" y="2366"/>
                  </a:lnTo>
                  <a:cubicBezTo>
                    <a:pt x="4096" y="2366"/>
                    <a:pt x="4311" y="973"/>
                    <a:pt x="3748" y="196"/>
                  </a:cubicBezTo>
                  <a:cubicBezTo>
                    <a:pt x="3648" y="57"/>
                    <a:pt x="3456" y="1"/>
                    <a:pt x="3210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0"/>
            <p:cNvSpPr/>
            <p:nvPr/>
          </p:nvSpPr>
          <p:spPr>
            <a:xfrm>
              <a:off x="4200050" y="3546700"/>
              <a:ext cx="441725" cy="247325"/>
            </a:xfrm>
            <a:custGeom>
              <a:rect b="b" l="l" r="r" t="t"/>
              <a:pathLst>
                <a:path extrusionOk="0" h="9893" w="17669">
                  <a:moveTo>
                    <a:pt x="7936" y="0"/>
                  </a:moveTo>
                  <a:cubicBezTo>
                    <a:pt x="7073" y="0"/>
                    <a:pt x="6172" y="268"/>
                    <a:pt x="5495" y="749"/>
                  </a:cubicBezTo>
                  <a:lnTo>
                    <a:pt x="1274" y="3185"/>
                  </a:lnTo>
                  <a:cubicBezTo>
                    <a:pt x="0" y="3919"/>
                    <a:pt x="570" y="5192"/>
                    <a:pt x="963" y="5681"/>
                  </a:cubicBezTo>
                  <a:cubicBezTo>
                    <a:pt x="1614" y="6473"/>
                    <a:pt x="3384" y="7740"/>
                    <a:pt x="4191" y="8206"/>
                  </a:cubicBezTo>
                  <a:cubicBezTo>
                    <a:pt x="5080" y="8724"/>
                    <a:pt x="6835" y="9369"/>
                    <a:pt x="7761" y="9606"/>
                  </a:cubicBezTo>
                  <a:cubicBezTo>
                    <a:pt x="8315" y="9746"/>
                    <a:pt x="9134" y="9893"/>
                    <a:pt x="9972" y="9893"/>
                  </a:cubicBezTo>
                  <a:cubicBezTo>
                    <a:pt x="10724" y="9893"/>
                    <a:pt x="11490" y="9775"/>
                    <a:pt x="12092" y="9428"/>
                  </a:cubicBezTo>
                  <a:lnTo>
                    <a:pt x="16313" y="6992"/>
                  </a:lnTo>
                  <a:cubicBezTo>
                    <a:pt x="17587" y="6259"/>
                    <a:pt x="17669" y="4948"/>
                    <a:pt x="16624" y="4489"/>
                  </a:cubicBezTo>
                  <a:cubicBezTo>
                    <a:pt x="15825" y="4141"/>
                    <a:pt x="14166" y="3733"/>
                    <a:pt x="13344" y="3267"/>
                  </a:cubicBezTo>
                  <a:cubicBezTo>
                    <a:pt x="12463" y="2756"/>
                    <a:pt x="10708" y="1238"/>
                    <a:pt x="9827" y="564"/>
                  </a:cubicBezTo>
                  <a:cubicBezTo>
                    <a:pt x="9318" y="178"/>
                    <a:pt x="8640" y="0"/>
                    <a:pt x="7936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4460500" y="3221400"/>
              <a:ext cx="224600" cy="394200"/>
            </a:xfrm>
            <a:custGeom>
              <a:rect b="b" l="l" r="r" t="t"/>
              <a:pathLst>
                <a:path extrusionOk="0" h="15768" w="8984">
                  <a:moveTo>
                    <a:pt x="2159" y="0"/>
                  </a:moveTo>
                  <a:cubicBezTo>
                    <a:pt x="894" y="0"/>
                    <a:pt x="1" y="1171"/>
                    <a:pt x="1" y="3120"/>
                  </a:cubicBezTo>
                  <a:lnTo>
                    <a:pt x="1" y="10577"/>
                  </a:lnTo>
                  <a:lnTo>
                    <a:pt x="8983" y="15768"/>
                  </a:lnTo>
                  <a:lnTo>
                    <a:pt x="8983" y="8304"/>
                  </a:lnTo>
                  <a:cubicBezTo>
                    <a:pt x="8983" y="5690"/>
                    <a:pt x="7384" y="2631"/>
                    <a:pt x="5421" y="1498"/>
                  </a:cubicBezTo>
                  <a:lnTo>
                    <a:pt x="3563" y="425"/>
                  </a:lnTo>
                  <a:cubicBezTo>
                    <a:pt x="3065" y="136"/>
                    <a:pt x="2591" y="0"/>
                    <a:pt x="2159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0"/>
            <p:cNvSpPr/>
            <p:nvPr/>
          </p:nvSpPr>
          <p:spPr>
            <a:xfrm>
              <a:off x="4452375" y="3228125"/>
              <a:ext cx="38150" cy="45175"/>
            </a:xfrm>
            <a:custGeom>
              <a:rect b="b" l="l" r="r" t="t"/>
              <a:pathLst>
                <a:path extrusionOk="0" h="1807" w="1526">
                  <a:moveTo>
                    <a:pt x="1526" y="0"/>
                  </a:moveTo>
                  <a:lnTo>
                    <a:pt x="0" y="903"/>
                  </a:lnTo>
                  <a:lnTo>
                    <a:pt x="1363" y="1807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0"/>
            <p:cNvSpPr/>
            <p:nvPr/>
          </p:nvSpPr>
          <p:spPr>
            <a:xfrm>
              <a:off x="4641200" y="3572450"/>
              <a:ext cx="43900" cy="65200"/>
            </a:xfrm>
            <a:custGeom>
              <a:rect b="b" l="l" r="r" t="t"/>
              <a:pathLst>
                <a:path extrusionOk="0" h="2608" w="1756">
                  <a:moveTo>
                    <a:pt x="0" y="1"/>
                  </a:moveTo>
                  <a:lnTo>
                    <a:pt x="274" y="2607"/>
                  </a:lnTo>
                  <a:lnTo>
                    <a:pt x="1755" y="17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0"/>
            <p:cNvSpPr/>
            <p:nvPr/>
          </p:nvSpPr>
          <p:spPr>
            <a:xfrm>
              <a:off x="4423475" y="3243425"/>
              <a:ext cx="224600" cy="394225"/>
            </a:xfrm>
            <a:custGeom>
              <a:rect b="b" l="l" r="r" t="t"/>
              <a:pathLst>
                <a:path extrusionOk="0" h="15769" w="8984">
                  <a:moveTo>
                    <a:pt x="2156" y="0"/>
                  </a:moveTo>
                  <a:cubicBezTo>
                    <a:pt x="890" y="0"/>
                    <a:pt x="1" y="1171"/>
                    <a:pt x="1" y="3120"/>
                  </a:cubicBezTo>
                  <a:lnTo>
                    <a:pt x="1" y="10577"/>
                  </a:lnTo>
                  <a:lnTo>
                    <a:pt x="8983" y="15768"/>
                  </a:lnTo>
                  <a:lnTo>
                    <a:pt x="8983" y="8304"/>
                  </a:lnTo>
                  <a:cubicBezTo>
                    <a:pt x="8983" y="5690"/>
                    <a:pt x="7384" y="2631"/>
                    <a:pt x="5421" y="1499"/>
                  </a:cubicBezTo>
                  <a:lnTo>
                    <a:pt x="3563" y="425"/>
                  </a:lnTo>
                  <a:cubicBezTo>
                    <a:pt x="3064" y="137"/>
                    <a:pt x="2588" y="0"/>
                    <a:pt x="2156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0"/>
            <p:cNvSpPr/>
            <p:nvPr/>
          </p:nvSpPr>
          <p:spPr>
            <a:xfrm>
              <a:off x="3803125" y="3789050"/>
              <a:ext cx="753675" cy="433775"/>
            </a:xfrm>
            <a:custGeom>
              <a:rect b="b" l="l" r="r" t="t"/>
              <a:pathLst>
                <a:path extrusionOk="0" h="17351" w="30147">
                  <a:moveTo>
                    <a:pt x="7302" y="1"/>
                  </a:moveTo>
                  <a:lnTo>
                    <a:pt x="1" y="4170"/>
                  </a:lnTo>
                  <a:lnTo>
                    <a:pt x="22860" y="17351"/>
                  </a:lnTo>
                  <a:lnTo>
                    <a:pt x="30147" y="13145"/>
                  </a:lnTo>
                  <a:lnTo>
                    <a:pt x="7302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0"/>
            <p:cNvSpPr/>
            <p:nvPr/>
          </p:nvSpPr>
          <p:spPr>
            <a:xfrm>
              <a:off x="4273175" y="3139800"/>
              <a:ext cx="154600" cy="205150"/>
            </a:xfrm>
            <a:custGeom>
              <a:rect b="b" l="l" r="r" t="t"/>
              <a:pathLst>
                <a:path extrusionOk="0" h="8206" w="6184">
                  <a:moveTo>
                    <a:pt x="4362" y="1"/>
                  </a:moveTo>
                  <a:cubicBezTo>
                    <a:pt x="4267" y="1"/>
                    <a:pt x="3235" y="48"/>
                    <a:pt x="2177" y="2037"/>
                  </a:cubicBezTo>
                  <a:cubicBezTo>
                    <a:pt x="1066" y="4125"/>
                    <a:pt x="0" y="6354"/>
                    <a:pt x="0" y="6354"/>
                  </a:cubicBezTo>
                  <a:cubicBezTo>
                    <a:pt x="0" y="6354"/>
                    <a:pt x="1622" y="6584"/>
                    <a:pt x="3384" y="8206"/>
                  </a:cubicBezTo>
                  <a:cubicBezTo>
                    <a:pt x="5791" y="6029"/>
                    <a:pt x="6183" y="1023"/>
                    <a:pt x="4369" y="1"/>
                  </a:cubicBezTo>
                  <a:cubicBezTo>
                    <a:pt x="4369" y="1"/>
                    <a:pt x="4367" y="1"/>
                    <a:pt x="4362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0"/>
            <p:cNvSpPr/>
            <p:nvPr/>
          </p:nvSpPr>
          <p:spPr>
            <a:xfrm>
              <a:off x="4339450" y="3121575"/>
              <a:ext cx="279000" cy="435275"/>
            </a:xfrm>
            <a:custGeom>
              <a:rect b="b" l="l" r="r" t="t"/>
              <a:pathLst>
                <a:path extrusionOk="0" h="17411" w="11160">
                  <a:moveTo>
                    <a:pt x="6957" y="0"/>
                  </a:moveTo>
                  <a:cubicBezTo>
                    <a:pt x="5673" y="0"/>
                    <a:pt x="3324" y="97"/>
                    <a:pt x="1718" y="730"/>
                  </a:cubicBezTo>
                  <a:cubicBezTo>
                    <a:pt x="1718" y="730"/>
                    <a:pt x="1111" y="1892"/>
                    <a:pt x="555" y="4025"/>
                  </a:cubicBezTo>
                  <a:cubicBezTo>
                    <a:pt x="0" y="6158"/>
                    <a:pt x="193" y="16066"/>
                    <a:pt x="193" y="16066"/>
                  </a:cubicBezTo>
                  <a:cubicBezTo>
                    <a:pt x="193" y="16066"/>
                    <a:pt x="2102" y="17411"/>
                    <a:pt x="5346" y="17411"/>
                  </a:cubicBezTo>
                  <a:cubicBezTo>
                    <a:pt x="5664" y="17411"/>
                    <a:pt x="5995" y="17398"/>
                    <a:pt x="6339" y="17369"/>
                  </a:cubicBezTo>
                  <a:cubicBezTo>
                    <a:pt x="8620" y="17184"/>
                    <a:pt x="9790" y="15770"/>
                    <a:pt x="9790" y="15770"/>
                  </a:cubicBezTo>
                  <a:cubicBezTo>
                    <a:pt x="9790" y="15770"/>
                    <a:pt x="11159" y="6061"/>
                    <a:pt x="10967" y="4669"/>
                  </a:cubicBezTo>
                  <a:cubicBezTo>
                    <a:pt x="10782" y="3285"/>
                    <a:pt x="7879" y="19"/>
                    <a:pt x="7879" y="19"/>
                  </a:cubicBezTo>
                  <a:cubicBezTo>
                    <a:pt x="7879" y="19"/>
                    <a:pt x="7521" y="0"/>
                    <a:pt x="6957" y="0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0"/>
            <p:cNvSpPr/>
            <p:nvPr/>
          </p:nvSpPr>
          <p:spPr>
            <a:xfrm>
              <a:off x="4437000" y="3051125"/>
              <a:ext cx="102575" cy="139650"/>
            </a:xfrm>
            <a:custGeom>
              <a:rect b="b" l="l" r="r" t="t"/>
              <a:pathLst>
                <a:path extrusionOk="0" h="5586" w="4103">
                  <a:moveTo>
                    <a:pt x="3466" y="1"/>
                  </a:moveTo>
                  <a:lnTo>
                    <a:pt x="445" y="2193"/>
                  </a:lnTo>
                  <a:lnTo>
                    <a:pt x="1" y="4799"/>
                  </a:lnTo>
                  <a:cubicBezTo>
                    <a:pt x="1" y="4799"/>
                    <a:pt x="701" y="5586"/>
                    <a:pt x="1581" y="5586"/>
                  </a:cubicBezTo>
                  <a:cubicBezTo>
                    <a:pt x="1912" y="5586"/>
                    <a:pt x="2268" y="5475"/>
                    <a:pt x="2622" y="5170"/>
                  </a:cubicBezTo>
                  <a:cubicBezTo>
                    <a:pt x="3918" y="4059"/>
                    <a:pt x="4103" y="3548"/>
                    <a:pt x="4103" y="3548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F6A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0"/>
            <p:cNvSpPr/>
            <p:nvPr/>
          </p:nvSpPr>
          <p:spPr>
            <a:xfrm>
              <a:off x="4353400" y="2938825"/>
              <a:ext cx="180450" cy="201050"/>
            </a:xfrm>
            <a:custGeom>
              <a:rect b="b" l="l" r="r" t="t"/>
              <a:pathLst>
                <a:path extrusionOk="0" h="8042" w="7218">
                  <a:moveTo>
                    <a:pt x="3770" y="1"/>
                  </a:moveTo>
                  <a:cubicBezTo>
                    <a:pt x="2682" y="1"/>
                    <a:pt x="1504" y="555"/>
                    <a:pt x="930" y="2182"/>
                  </a:cubicBezTo>
                  <a:cubicBezTo>
                    <a:pt x="0" y="4809"/>
                    <a:pt x="2128" y="8042"/>
                    <a:pt x="3537" y="8042"/>
                  </a:cubicBezTo>
                  <a:cubicBezTo>
                    <a:pt x="3654" y="8042"/>
                    <a:pt x="3766" y="8020"/>
                    <a:pt x="3870" y="7973"/>
                  </a:cubicBezTo>
                  <a:cubicBezTo>
                    <a:pt x="4633" y="7633"/>
                    <a:pt x="6255" y="6433"/>
                    <a:pt x="6706" y="4937"/>
                  </a:cubicBezTo>
                  <a:cubicBezTo>
                    <a:pt x="7217" y="3256"/>
                    <a:pt x="6477" y="1242"/>
                    <a:pt x="5618" y="583"/>
                  </a:cubicBezTo>
                  <a:cubicBezTo>
                    <a:pt x="5177" y="246"/>
                    <a:pt x="4493" y="1"/>
                    <a:pt x="3770" y="1"/>
                  </a:cubicBezTo>
                  <a:close/>
                </a:path>
              </a:pathLst>
            </a:custGeom>
            <a:solidFill>
              <a:srgbClr val="F9C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0"/>
            <p:cNvSpPr/>
            <p:nvPr/>
          </p:nvSpPr>
          <p:spPr>
            <a:xfrm>
              <a:off x="4359975" y="2918300"/>
              <a:ext cx="179425" cy="143975"/>
            </a:xfrm>
            <a:custGeom>
              <a:rect b="b" l="l" r="r" t="t"/>
              <a:pathLst>
                <a:path extrusionOk="0" h="5759" w="7177">
                  <a:moveTo>
                    <a:pt x="3755" y="1"/>
                  </a:moveTo>
                  <a:cubicBezTo>
                    <a:pt x="3680" y="1"/>
                    <a:pt x="3604" y="4"/>
                    <a:pt x="3526" y="12"/>
                  </a:cubicBezTo>
                  <a:cubicBezTo>
                    <a:pt x="1534" y="197"/>
                    <a:pt x="371" y="1515"/>
                    <a:pt x="127" y="2655"/>
                  </a:cubicBezTo>
                  <a:cubicBezTo>
                    <a:pt x="1" y="3233"/>
                    <a:pt x="231" y="3699"/>
                    <a:pt x="438" y="3907"/>
                  </a:cubicBezTo>
                  <a:cubicBezTo>
                    <a:pt x="820" y="4295"/>
                    <a:pt x="1345" y="4718"/>
                    <a:pt x="2298" y="4718"/>
                  </a:cubicBezTo>
                  <a:cubicBezTo>
                    <a:pt x="2491" y="4718"/>
                    <a:pt x="2702" y="4701"/>
                    <a:pt x="2933" y="4662"/>
                  </a:cubicBezTo>
                  <a:cubicBezTo>
                    <a:pt x="4059" y="4477"/>
                    <a:pt x="4866" y="3951"/>
                    <a:pt x="4866" y="3951"/>
                  </a:cubicBezTo>
                  <a:cubicBezTo>
                    <a:pt x="4866" y="3951"/>
                    <a:pt x="5725" y="4529"/>
                    <a:pt x="6058" y="4707"/>
                  </a:cubicBezTo>
                  <a:cubicBezTo>
                    <a:pt x="6429" y="4914"/>
                    <a:pt x="6443" y="5758"/>
                    <a:pt x="6443" y="5758"/>
                  </a:cubicBezTo>
                  <a:cubicBezTo>
                    <a:pt x="6443" y="5758"/>
                    <a:pt x="7177" y="4832"/>
                    <a:pt x="6799" y="3137"/>
                  </a:cubicBezTo>
                  <a:cubicBezTo>
                    <a:pt x="6571" y="2119"/>
                    <a:pt x="5598" y="1"/>
                    <a:pt x="37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0"/>
            <p:cNvSpPr/>
            <p:nvPr/>
          </p:nvSpPr>
          <p:spPr>
            <a:xfrm>
              <a:off x="4410900" y="3156475"/>
              <a:ext cx="174600" cy="144775"/>
            </a:xfrm>
            <a:custGeom>
              <a:rect b="b" l="l" r="r" t="t"/>
              <a:pathLst>
                <a:path extrusionOk="0" h="5791" w="6984">
                  <a:moveTo>
                    <a:pt x="6065" y="0"/>
                  </a:moveTo>
                  <a:cubicBezTo>
                    <a:pt x="5495" y="82"/>
                    <a:pt x="4940" y="237"/>
                    <a:pt x="3740" y="867"/>
                  </a:cubicBezTo>
                  <a:cubicBezTo>
                    <a:pt x="2533" y="1489"/>
                    <a:pt x="1215" y="3007"/>
                    <a:pt x="689" y="3932"/>
                  </a:cubicBezTo>
                  <a:cubicBezTo>
                    <a:pt x="0" y="5151"/>
                    <a:pt x="264" y="5790"/>
                    <a:pt x="747" y="5790"/>
                  </a:cubicBezTo>
                  <a:cubicBezTo>
                    <a:pt x="1006" y="5790"/>
                    <a:pt x="1328" y="5606"/>
                    <a:pt x="1600" y="5228"/>
                  </a:cubicBezTo>
                  <a:cubicBezTo>
                    <a:pt x="1600" y="5228"/>
                    <a:pt x="3288" y="2681"/>
                    <a:pt x="4629" y="1970"/>
                  </a:cubicBezTo>
                  <a:cubicBezTo>
                    <a:pt x="5969" y="1252"/>
                    <a:pt x="6983" y="1096"/>
                    <a:pt x="6983" y="1096"/>
                  </a:cubicBezTo>
                  <a:cubicBezTo>
                    <a:pt x="6983" y="1096"/>
                    <a:pt x="6391" y="119"/>
                    <a:pt x="6065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0"/>
            <p:cNvSpPr/>
            <p:nvPr/>
          </p:nvSpPr>
          <p:spPr>
            <a:xfrm>
              <a:off x="4348875" y="3131850"/>
              <a:ext cx="59650" cy="137425"/>
            </a:xfrm>
            <a:custGeom>
              <a:rect b="b" l="l" r="r" t="t"/>
              <a:pathLst>
                <a:path extrusionOk="0" h="5497" w="2386">
                  <a:moveTo>
                    <a:pt x="2385" y="0"/>
                  </a:moveTo>
                  <a:lnTo>
                    <a:pt x="1193" y="334"/>
                  </a:lnTo>
                  <a:cubicBezTo>
                    <a:pt x="1193" y="334"/>
                    <a:pt x="267" y="2533"/>
                    <a:pt x="134" y="3799"/>
                  </a:cubicBezTo>
                  <a:cubicBezTo>
                    <a:pt x="1" y="5065"/>
                    <a:pt x="252" y="5451"/>
                    <a:pt x="756" y="5495"/>
                  </a:cubicBezTo>
                  <a:cubicBezTo>
                    <a:pt x="768" y="5496"/>
                    <a:pt x="780" y="5497"/>
                    <a:pt x="792" y="5497"/>
                  </a:cubicBezTo>
                  <a:cubicBezTo>
                    <a:pt x="1268" y="5497"/>
                    <a:pt x="1300" y="4612"/>
                    <a:pt x="1445" y="3636"/>
                  </a:cubicBezTo>
                  <a:cubicBezTo>
                    <a:pt x="1585" y="2681"/>
                    <a:pt x="2385" y="1"/>
                    <a:pt x="2385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4015675" y="3929750"/>
              <a:ext cx="194575" cy="107425"/>
            </a:xfrm>
            <a:custGeom>
              <a:rect b="b" l="l" r="r" t="t"/>
              <a:pathLst>
                <a:path extrusionOk="0" h="4297" w="7783">
                  <a:moveTo>
                    <a:pt x="7782" y="0"/>
                  </a:moveTo>
                  <a:lnTo>
                    <a:pt x="3784" y="171"/>
                  </a:lnTo>
                  <a:cubicBezTo>
                    <a:pt x="3784" y="171"/>
                    <a:pt x="3124" y="882"/>
                    <a:pt x="2243" y="1741"/>
                  </a:cubicBezTo>
                  <a:cubicBezTo>
                    <a:pt x="1429" y="2533"/>
                    <a:pt x="1177" y="2763"/>
                    <a:pt x="422" y="3503"/>
                  </a:cubicBezTo>
                  <a:cubicBezTo>
                    <a:pt x="0" y="3917"/>
                    <a:pt x="323" y="4297"/>
                    <a:pt x="1097" y="4297"/>
                  </a:cubicBezTo>
                  <a:cubicBezTo>
                    <a:pt x="1125" y="4297"/>
                    <a:pt x="1155" y="4296"/>
                    <a:pt x="1184" y="4295"/>
                  </a:cubicBezTo>
                  <a:cubicBezTo>
                    <a:pt x="1925" y="4266"/>
                    <a:pt x="3598" y="3903"/>
                    <a:pt x="4531" y="3570"/>
                  </a:cubicBezTo>
                  <a:cubicBezTo>
                    <a:pt x="5198" y="3333"/>
                    <a:pt x="6420" y="2659"/>
                    <a:pt x="7042" y="2266"/>
                  </a:cubicBezTo>
                  <a:cubicBezTo>
                    <a:pt x="7664" y="1867"/>
                    <a:pt x="7782" y="1326"/>
                    <a:pt x="7782" y="1326"/>
                  </a:cubicBezTo>
                  <a:lnTo>
                    <a:pt x="7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4213750" y="3992325"/>
              <a:ext cx="194575" cy="132800"/>
            </a:xfrm>
            <a:custGeom>
              <a:rect b="b" l="l" r="r" t="t"/>
              <a:pathLst>
                <a:path extrusionOk="0" h="5312" w="7783">
                  <a:moveTo>
                    <a:pt x="7783" y="0"/>
                  </a:moveTo>
                  <a:lnTo>
                    <a:pt x="3784" y="1185"/>
                  </a:lnTo>
                  <a:cubicBezTo>
                    <a:pt x="3784" y="1185"/>
                    <a:pt x="3125" y="1903"/>
                    <a:pt x="2244" y="2755"/>
                  </a:cubicBezTo>
                  <a:cubicBezTo>
                    <a:pt x="1429" y="3547"/>
                    <a:pt x="1177" y="3777"/>
                    <a:pt x="422" y="4517"/>
                  </a:cubicBezTo>
                  <a:cubicBezTo>
                    <a:pt x="1" y="4932"/>
                    <a:pt x="323" y="5311"/>
                    <a:pt x="1097" y="5311"/>
                  </a:cubicBezTo>
                  <a:cubicBezTo>
                    <a:pt x="1126" y="5311"/>
                    <a:pt x="1155" y="5311"/>
                    <a:pt x="1185" y="5310"/>
                  </a:cubicBezTo>
                  <a:cubicBezTo>
                    <a:pt x="1925" y="5280"/>
                    <a:pt x="3599" y="4917"/>
                    <a:pt x="4532" y="4584"/>
                  </a:cubicBezTo>
                  <a:cubicBezTo>
                    <a:pt x="5198" y="4347"/>
                    <a:pt x="6413" y="3673"/>
                    <a:pt x="7042" y="3281"/>
                  </a:cubicBezTo>
                  <a:cubicBezTo>
                    <a:pt x="7664" y="2881"/>
                    <a:pt x="7783" y="2340"/>
                    <a:pt x="7783" y="2340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0"/>
            <p:cNvSpPr/>
            <p:nvPr/>
          </p:nvSpPr>
          <p:spPr>
            <a:xfrm>
              <a:off x="4088025" y="3503025"/>
              <a:ext cx="522100" cy="551900"/>
            </a:xfrm>
            <a:custGeom>
              <a:rect b="b" l="l" r="r" t="t"/>
              <a:pathLst>
                <a:path extrusionOk="0" h="22076" w="20884">
                  <a:moveTo>
                    <a:pt x="20091" y="1"/>
                  </a:moveTo>
                  <a:cubicBezTo>
                    <a:pt x="20091" y="1"/>
                    <a:pt x="16124" y="1176"/>
                    <a:pt x="12424" y="1176"/>
                  </a:cubicBezTo>
                  <a:cubicBezTo>
                    <a:pt x="11115" y="1176"/>
                    <a:pt x="9838" y="1029"/>
                    <a:pt x="8783" y="630"/>
                  </a:cubicBezTo>
                  <a:cubicBezTo>
                    <a:pt x="7376" y="1482"/>
                    <a:pt x="3504" y="3755"/>
                    <a:pt x="2259" y="4636"/>
                  </a:cubicBezTo>
                  <a:cubicBezTo>
                    <a:pt x="1497" y="5177"/>
                    <a:pt x="1149" y="6339"/>
                    <a:pt x="853" y="8968"/>
                  </a:cubicBezTo>
                  <a:cubicBezTo>
                    <a:pt x="364" y="13300"/>
                    <a:pt x="1" y="18247"/>
                    <a:pt x="1" y="18247"/>
                  </a:cubicBezTo>
                  <a:cubicBezTo>
                    <a:pt x="1" y="18247"/>
                    <a:pt x="862" y="19454"/>
                    <a:pt x="2812" y="19454"/>
                  </a:cubicBezTo>
                  <a:cubicBezTo>
                    <a:pt x="2818" y="19454"/>
                    <a:pt x="2824" y="19454"/>
                    <a:pt x="2830" y="19454"/>
                  </a:cubicBezTo>
                  <a:cubicBezTo>
                    <a:pt x="4333" y="19446"/>
                    <a:pt x="5458" y="18980"/>
                    <a:pt x="5458" y="18980"/>
                  </a:cubicBezTo>
                  <a:lnTo>
                    <a:pt x="5762" y="9005"/>
                  </a:lnTo>
                  <a:lnTo>
                    <a:pt x="12308" y="5221"/>
                  </a:lnTo>
                  <a:lnTo>
                    <a:pt x="12308" y="5221"/>
                  </a:lnTo>
                  <a:cubicBezTo>
                    <a:pt x="12307" y="5222"/>
                    <a:pt x="8598" y="7517"/>
                    <a:pt x="8065" y="9561"/>
                  </a:cubicBezTo>
                  <a:cubicBezTo>
                    <a:pt x="7636" y="11197"/>
                    <a:pt x="7650" y="11353"/>
                    <a:pt x="7584" y="13397"/>
                  </a:cubicBezTo>
                  <a:cubicBezTo>
                    <a:pt x="7443" y="17803"/>
                    <a:pt x="7836" y="20624"/>
                    <a:pt x="7836" y="20624"/>
                  </a:cubicBezTo>
                  <a:cubicBezTo>
                    <a:pt x="7836" y="20624"/>
                    <a:pt x="8123" y="22075"/>
                    <a:pt x="10072" y="22075"/>
                  </a:cubicBezTo>
                  <a:cubicBezTo>
                    <a:pt x="10077" y="22075"/>
                    <a:pt x="10082" y="22075"/>
                    <a:pt x="10087" y="22075"/>
                  </a:cubicBezTo>
                  <a:cubicBezTo>
                    <a:pt x="11590" y="22075"/>
                    <a:pt x="12827" y="20846"/>
                    <a:pt x="12827" y="20846"/>
                  </a:cubicBezTo>
                  <a:lnTo>
                    <a:pt x="12634" y="11915"/>
                  </a:lnTo>
                  <a:cubicBezTo>
                    <a:pt x="12634" y="11915"/>
                    <a:pt x="17744" y="8442"/>
                    <a:pt x="19225" y="6732"/>
                  </a:cubicBezTo>
                  <a:cubicBezTo>
                    <a:pt x="20883" y="4829"/>
                    <a:pt x="20091" y="1"/>
                    <a:pt x="20091" y="1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0"/>
            <p:cNvSpPr/>
            <p:nvPr/>
          </p:nvSpPr>
          <p:spPr>
            <a:xfrm>
              <a:off x="4320375" y="3218850"/>
              <a:ext cx="274375" cy="363450"/>
            </a:xfrm>
            <a:custGeom>
              <a:rect b="b" l="l" r="r" t="t"/>
              <a:pathLst>
                <a:path extrusionOk="0" h="14538" w="10975">
                  <a:moveTo>
                    <a:pt x="1644" y="1"/>
                  </a:moveTo>
                  <a:cubicBezTo>
                    <a:pt x="1644" y="1"/>
                    <a:pt x="533" y="2570"/>
                    <a:pt x="311" y="7621"/>
                  </a:cubicBezTo>
                  <a:cubicBezTo>
                    <a:pt x="89" y="12671"/>
                    <a:pt x="0" y="14419"/>
                    <a:pt x="0" y="14419"/>
                  </a:cubicBezTo>
                  <a:cubicBezTo>
                    <a:pt x="0" y="14419"/>
                    <a:pt x="1942" y="14537"/>
                    <a:pt x="4002" y="14537"/>
                  </a:cubicBezTo>
                  <a:cubicBezTo>
                    <a:pt x="5032" y="14537"/>
                    <a:pt x="6092" y="14507"/>
                    <a:pt x="6954" y="14419"/>
                  </a:cubicBezTo>
                  <a:cubicBezTo>
                    <a:pt x="9545" y="14145"/>
                    <a:pt x="10975" y="13478"/>
                    <a:pt x="10975" y="13478"/>
                  </a:cubicBezTo>
                  <a:lnTo>
                    <a:pt x="10775" y="10264"/>
                  </a:lnTo>
                  <a:cubicBezTo>
                    <a:pt x="10775" y="10264"/>
                    <a:pt x="9271" y="11304"/>
                    <a:pt x="8074" y="11304"/>
                  </a:cubicBezTo>
                  <a:cubicBezTo>
                    <a:pt x="8006" y="11304"/>
                    <a:pt x="7938" y="11301"/>
                    <a:pt x="7872" y="11294"/>
                  </a:cubicBezTo>
                  <a:cubicBezTo>
                    <a:pt x="6806" y="11175"/>
                    <a:pt x="5258" y="10131"/>
                    <a:pt x="5339" y="6747"/>
                  </a:cubicBezTo>
                  <a:cubicBezTo>
                    <a:pt x="5428" y="3355"/>
                    <a:pt x="5739" y="1793"/>
                    <a:pt x="5739" y="1793"/>
                  </a:cubicBezTo>
                  <a:lnTo>
                    <a:pt x="1644" y="1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0"/>
            <p:cNvSpPr/>
            <p:nvPr/>
          </p:nvSpPr>
          <p:spPr>
            <a:xfrm>
              <a:off x="4359800" y="3232550"/>
              <a:ext cx="12975" cy="18925"/>
            </a:xfrm>
            <a:custGeom>
              <a:rect b="b" l="l" r="r" t="t"/>
              <a:pathLst>
                <a:path extrusionOk="0" h="757" w="519">
                  <a:moveTo>
                    <a:pt x="260" y="1"/>
                  </a:moveTo>
                  <a:cubicBezTo>
                    <a:pt x="112" y="1"/>
                    <a:pt x="1" y="171"/>
                    <a:pt x="1" y="378"/>
                  </a:cubicBezTo>
                  <a:cubicBezTo>
                    <a:pt x="1" y="586"/>
                    <a:pt x="112" y="756"/>
                    <a:pt x="260" y="756"/>
                  </a:cubicBezTo>
                  <a:cubicBezTo>
                    <a:pt x="400" y="756"/>
                    <a:pt x="519" y="586"/>
                    <a:pt x="519" y="378"/>
                  </a:cubicBezTo>
                  <a:cubicBezTo>
                    <a:pt x="519" y="171"/>
                    <a:pt x="400" y="1"/>
                    <a:pt x="260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0"/>
            <p:cNvSpPr/>
            <p:nvPr/>
          </p:nvSpPr>
          <p:spPr>
            <a:xfrm>
              <a:off x="4430900" y="3265850"/>
              <a:ext cx="16850" cy="17100"/>
            </a:xfrm>
            <a:custGeom>
              <a:rect b="b" l="l" r="r" t="t"/>
              <a:pathLst>
                <a:path extrusionOk="0" h="684" w="674">
                  <a:moveTo>
                    <a:pt x="442" y="1"/>
                  </a:moveTo>
                  <a:cubicBezTo>
                    <a:pt x="338" y="1"/>
                    <a:pt x="215" y="73"/>
                    <a:pt x="126" y="194"/>
                  </a:cubicBezTo>
                  <a:cubicBezTo>
                    <a:pt x="8" y="357"/>
                    <a:pt x="0" y="564"/>
                    <a:pt x="119" y="646"/>
                  </a:cubicBezTo>
                  <a:cubicBezTo>
                    <a:pt x="153" y="672"/>
                    <a:pt x="194" y="684"/>
                    <a:pt x="237" y="684"/>
                  </a:cubicBezTo>
                  <a:cubicBezTo>
                    <a:pt x="343" y="684"/>
                    <a:pt x="464" y="611"/>
                    <a:pt x="548" y="490"/>
                  </a:cubicBezTo>
                  <a:cubicBezTo>
                    <a:pt x="667" y="328"/>
                    <a:pt x="674" y="120"/>
                    <a:pt x="556" y="39"/>
                  </a:cubicBezTo>
                  <a:cubicBezTo>
                    <a:pt x="523" y="13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0"/>
            <p:cNvSpPr/>
            <p:nvPr/>
          </p:nvSpPr>
          <p:spPr>
            <a:xfrm>
              <a:off x="4348500" y="3282900"/>
              <a:ext cx="90925" cy="99275"/>
            </a:xfrm>
            <a:custGeom>
              <a:rect b="b" l="l" r="r" t="t"/>
              <a:pathLst>
                <a:path extrusionOk="0" h="3971" w="3637">
                  <a:moveTo>
                    <a:pt x="164" y="1"/>
                  </a:moveTo>
                  <a:lnTo>
                    <a:pt x="164" y="1"/>
                  </a:lnTo>
                  <a:cubicBezTo>
                    <a:pt x="1" y="845"/>
                    <a:pt x="82" y="3518"/>
                    <a:pt x="1593" y="3918"/>
                  </a:cubicBezTo>
                  <a:cubicBezTo>
                    <a:pt x="1726" y="3954"/>
                    <a:pt x="1850" y="3970"/>
                    <a:pt x="1965" y="3970"/>
                  </a:cubicBezTo>
                  <a:cubicBezTo>
                    <a:pt x="3032" y="3970"/>
                    <a:pt x="3349" y="2545"/>
                    <a:pt x="3637" y="1415"/>
                  </a:cubicBezTo>
                  <a:cubicBezTo>
                    <a:pt x="1860" y="1015"/>
                    <a:pt x="164" y="1"/>
                    <a:pt x="164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0"/>
            <p:cNvSpPr/>
            <p:nvPr/>
          </p:nvSpPr>
          <p:spPr>
            <a:xfrm>
              <a:off x="4354625" y="3362800"/>
              <a:ext cx="206625" cy="186725"/>
            </a:xfrm>
            <a:custGeom>
              <a:rect b="b" l="l" r="r" t="t"/>
              <a:pathLst>
                <a:path extrusionOk="0" h="7469" w="8265">
                  <a:moveTo>
                    <a:pt x="5868" y="0"/>
                  </a:moveTo>
                  <a:cubicBezTo>
                    <a:pt x="5703" y="0"/>
                    <a:pt x="5530" y="17"/>
                    <a:pt x="5347" y="56"/>
                  </a:cubicBezTo>
                  <a:cubicBezTo>
                    <a:pt x="5347" y="56"/>
                    <a:pt x="4577" y="1974"/>
                    <a:pt x="3925" y="2892"/>
                  </a:cubicBezTo>
                  <a:cubicBezTo>
                    <a:pt x="3503" y="3492"/>
                    <a:pt x="985" y="5195"/>
                    <a:pt x="0" y="5980"/>
                  </a:cubicBezTo>
                  <a:cubicBezTo>
                    <a:pt x="585" y="6343"/>
                    <a:pt x="844" y="6876"/>
                    <a:pt x="1207" y="7468"/>
                  </a:cubicBezTo>
                  <a:cubicBezTo>
                    <a:pt x="2518" y="7039"/>
                    <a:pt x="4999" y="5536"/>
                    <a:pt x="5391" y="5254"/>
                  </a:cubicBezTo>
                  <a:cubicBezTo>
                    <a:pt x="6383" y="4551"/>
                    <a:pt x="8264" y="1818"/>
                    <a:pt x="8264" y="1818"/>
                  </a:cubicBezTo>
                  <a:cubicBezTo>
                    <a:pt x="8264" y="1818"/>
                    <a:pt x="7546" y="0"/>
                    <a:pt x="5868" y="0"/>
                  </a:cubicBezTo>
                  <a:close/>
                </a:path>
              </a:pathLst>
            </a:custGeom>
            <a:solidFill>
              <a:srgbClr val="F9C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0"/>
            <p:cNvSpPr/>
            <p:nvPr/>
          </p:nvSpPr>
          <p:spPr>
            <a:xfrm>
              <a:off x="4472350" y="3205500"/>
              <a:ext cx="198850" cy="222950"/>
            </a:xfrm>
            <a:custGeom>
              <a:rect b="b" l="l" r="r" t="t"/>
              <a:pathLst>
                <a:path extrusionOk="0" h="8918" w="7954">
                  <a:moveTo>
                    <a:pt x="4811" y="1"/>
                  </a:moveTo>
                  <a:cubicBezTo>
                    <a:pt x="3920" y="1"/>
                    <a:pt x="2484" y="1856"/>
                    <a:pt x="1667" y="3075"/>
                  </a:cubicBezTo>
                  <a:cubicBezTo>
                    <a:pt x="741" y="4467"/>
                    <a:pt x="1" y="6548"/>
                    <a:pt x="1" y="6548"/>
                  </a:cubicBezTo>
                  <a:cubicBezTo>
                    <a:pt x="1" y="6548"/>
                    <a:pt x="1119" y="7355"/>
                    <a:pt x="2119" y="7984"/>
                  </a:cubicBezTo>
                  <a:cubicBezTo>
                    <a:pt x="2956" y="8518"/>
                    <a:pt x="3837" y="8917"/>
                    <a:pt x="3837" y="8917"/>
                  </a:cubicBezTo>
                  <a:cubicBezTo>
                    <a:pt x="3837" y="8917"/>
                    <a:pt x="7954" y="2371"/>
                    <a:pt x="5155" y="120"/>
                  </a:cubicBezTo>
                  <a:cubicBezTo>
                    <a:pt x="5054" y="38"/>
                    <a:pt x="4938" y="1"/>
                    <a:pt x="4811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40"/>
            <p:cNvSpPr/>
            <p:nvPr/>
          </p:nvSpPr>
          <p:spPr>
            <a:xfrm>
              <a:off x="4346850" y="2948700"/>
              <a:ext cx="204775" cy="102325"/>
            </a:xfrm>
            <a:custGeom>
              <a:rect b="b" l="l" r="r" t="t"/>
              <a:pathLst>
                <a:path extrusionOk="0" h="4093" w="8191">
                  <a:moveTo>
                    <a:pt x="4209" y="1"/>
                  </a:moveTo>
                  <a:cubicBezTo>
                    <a:pt x="3057" y="1"/>
                    <a:pt x="1909" y="312"/>
                    <a:pt x="1178" y="891"/>
                  </a:cubicBezTo>
                  <a:cubicBezTo>
                    <a:pt x="0" y="1824"/>
                    <a:pt x="356" y="3098"/>
                    <a:pt x="1963" y="3735"/>
                  </a:cubicBezTo>
                  <a:cubicBezTo>
                    <a:pt x="2574" y="3976"/>
                    <a:pt x="3279" y="4092"/>
                    <a:pt x="3982" y="4092"/>
                  </a:cubicBezTo>
                  <a:cubicBezTo>
                    <a:pt x="5134" y="4092"/>
                    <a:pt x="6282" y="3781"/>
                    <a:pt x="7013" y="3202"/>
                  </a:cubicBezTo>
                  <a:cubicBezTo>
                    <a:pt x="8190" y="2276"/>
                    <a:pt x="7835" y="1002"/>
                    <a:pt x="6228" y="358"/>
                  </a:cubicBezTo>
                  <a:cubicBezTo>
                    <a:pt x="5616" y="117"/>
                    <a:pt x="4912" y="1"/>
                    <a:pt x="4209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40"/>
            <p:cNvSpPr/>
            <p:nvPr/>
          </p:nvSpPr>
          <p:spPr>
            <a:xfrm>
              <a:off x="4342225" y="2887625"/>
              <a:ext cx="197175" cy="118000"/>
            </a:xfrm>
            <a:custGeom>
              <a:rect b="b" l="l" r="r" t="t"/>
              <a:pathLst>
                <a:path extrusionOk="0" h="4720" w="7887">
                  <a:moveTo>
                    <a:pt x="4274" y="1"/>
                  </a:moveTo>
                  <a:cubicBezTo>
                    <a:pt x="4055" y="1"/>
                    <a:pt x="3823" y="18"/>
                    <a:pt x="3577" y="54"/>
                  </a:cubicBezTo>
                  <a:cubicBezTo>
                    <a:pt x="0" y="580"/>
                    <a:pt x="681" y="4719"/>
                    <a:pt x="681" y="4719"/>
                  </a:cubicBezTo>
                  <a:lnTo>
                    <a:pt x="7887" y="4341"/>
                  </a:lnTo>
                  <a:cubicBezTo>
                    <a:pt x="7887" y="4341"/>
                    <a:pt x="7768" y="1"/>
                    <a:pt x="4274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40"/>
            <p:cNvSpPr/>
            <p:nvPr/>
          </p:nvSpPr>
          <p:spPr>
            <a:xfrm>
              <a:off x="4314450" y="2990225"/>
              <a:ext cx="215500" cy="75075"/>
            </a:xfrm>
            <a:custGeom>
              <a:rect b="b" l="l" r="r" t="t"/>
              <a:pathLst>
                <a:path extrusionOk="0" h="3003" w="8620">
                  <a:moveTo>
                    <a:pt x="1741" y="0"/>
                  </a:moveTo>
                  <a:cubicBezTo>
                    <a:pt x="1740" y="1"/>
                    <a:pt x="0" y="1630"/>
                    <a:pt x="2111" y="2540"/>
                  </a:cubicBezTo>
                  <a:cubicBezTo>
                    <a:pt x="2877" y="2872"/>
                    <a:pt x="3615" y="3003"/>
                    <a:pt x="4300" y="3003"/>
                  </a:cubicBezTo>
                  <a:cubicBezTo>
                    <a:pt x="6810" y="3003"/>
                    <a:pt x="8620" y="1252"/>
                    <a:pt x="8620" y="1252"/>
                  </a:cubicBezTo>
                  <a:lnTo>
                    <a:pt x="8620" y="1252"/>
                  </a:lnTo>
                  <a:cubicBezTo>
                    <a:pt x="8620" y="1252"/>
                    <a:pt x="6852" y="1672"/>
                    <a:pt x="5114" y="1672"/>
                  </a:cubicBezTo>
                  <a:cubicBezTo>
                    <a:pt x="4302" y="1672"/>
                    <a:pt x="3496" y="1580"/>
                    <a:pt x="2881" y="1311"/>
                  </a:cubicBezTo>
                  <a:cubicBezTo>
                    <a:pt x="1578" y="734"/>
                    <a:pt x="1741" y="1"/>
                    <a:pt x="1741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40"/>
            <p:cNvSpPr/>
            <p:nvPr/>
          </p:nvSpPr>
          <p:spPr>
            <a:xfrm>
              <a:off x="4409600" y="2888575"/>
              <a:ext cx="72050" cy="122600"/>
            </a:xfrm>
            <a:custGeom>
              <a:rect b="b" l="l" r="r" t="t"/>
              <a:pathLst>
                <a:path extrusionOk="0" h="4904" w="2882">
                  <a:moveTo>
                    <a:pt x="2265" y="0"/>
                  </a:moveTo>
                  <a:cubicBezTo>
                    <a:pt x="2040" y="0"/>
                    <a:pt x="1757" y="63"/>
                    <a:pt x="1422" y="260"/>
                  </a:cubicBezTo>
                  <a:cubicBezTo>
                    <a:pt x="882" y="579"/>
                    <a:pt x="637" y="956"/>
                    <a:pt x="319" y="1726"/>
                  </a:cubicBezTo>
                  <a:cubicBezTo>
                    <a:pt x="1" y="2497"/>
                    <a:pt x="267" y="3230"/>
                    <a:pt x="1037" y="3681"/>
                  </a:cubicBezTo>
                  <a:cubicBezTo>
                    <a:pt x="1800" y="4133"/>
                    <a:pt x="2333" y="4903"/>
                    <a:pt x="2333" y="4903"/>
                  </a:cubicBezTo>
                  <a:cubicBezTo>
                    <a:pt x="2333" y="4903"/>
                    <a:pt x="2444" y="4029"/>
                    <a:pt x="1778" y="3474"/>
                  </a:cubicBezTo>
                  <a:cubicBezTo>
                    <a:pt x="1111" y="2919"/>
                    <a:pt x="497" y="2630"/>
                    <a:pt x="874" y="1726"/>
                  </a:cubicBezTo>
                  <a:cubicBezTo>
                    <a:pt x="1348" y="616"/>
                    <a:pt x="2881" y="201"/>
                    <a:pt x="2881" y="201"/>
                  </a:cubicBezTo>
                  <a:cubicBezTo>
                    <a:pt x="2881" y="201"/>
                    <a:pt x="2665" y="0"/>
                    <a:pt x="2265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40"/>
            <p:cNvSpPr/>
            <p:nvPr/>
          </p:nvSpPr>
          <p:spPr>
            <a:xfrm>
              <a:off x="4350725" y="2888950"/>
              <a:ext cx="80925" cy="92975"/>
            </a:xfrm>
            <a:custGeom>
              <a:rect b="b" l="l" r="r" t="t"/>
              <a:pathLst>
                <a:path extrusionOk="0" h="3719" w="3237">
                  <a:moveTo>
                    <a:pt x="3237" y="1"/>
                  </a:moveTo>
                  <a:lnTo>
                    <a:pt x="3237" y="1"/>
                  </a:lnTo>
                  <a:cubicBezTo>
                    <a:pt x="971" y="142"/>
                    <a:pt x="1223" y="1223"/>
                    <a:pt x="1193" y="1711"/>
                  </a:cubicBezTo>
                  <a:cubicBezTo>
                    <a:pt x="1156" y="2437"/>
                    <a:pt x="719" y="2474"/>
                    <a:pt x="356" y="2963"/>
                  </a:cubicBezTo>
                  <a:cubicBezTo>
                    <a:pt x="1" y="3452"/>
                    <a:pt x="290" y="3718"/>
                    <a:pt x="290" y="3718"/>
                  </a:cubicBezTo>
                  <a:cubicBezTo>
                    <a:pt x="290" y="3718"/>
                    <a:pt x="1245" y="2956"/>
                    <a:pt x="1430" y="2689"/>
                  </a:cubicBezTo>
                  <a:cubicBezTo>
                    <a:pt x="1615" y="2422"/>
                    <a:pt x="1608" y="1356"/>
                    <a:pt x="1800" y="1045"/>
                  </a:cubicBezTo>
                  <a:cubicBezTo>
                    <a:pt x="2215" y="401"/>
                    <a:pt x="3237" y="1"/>
                    <a:pt x="3237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40"/>
            <p:cNvSpPr/>
            <p:nvPr/>
          </p:nvSpPr>
          <p:spPr>
            <a:xfrm>
              <a:off x="4066925" y="2720125"/>
              <a:ext cx="519675" cy="326225"/>
            </a:xfrm>
            <a:custGeom>
              <a:rect b="b" l="l" r="r" t="t"/>
              <a:pathLst>
                <a:path extrusionOk="0" h="13049" w="20787">
                  <a:moveTo>
                    <a:pt x="1" y="0"/>
                  </a:moveTo>
                  <a:lnTo>
                    <a:pt x="1" y="1000"/>
                  </a:lnTo>
                  <a:lnTo>
                    <a:pt x="20787" y="13048"/>
                  </a:lnTo>
                  <a:lnTo>
                    <a:pt x="20787" y="1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0"/>
            <p:cNvSpPr/>
            <p:nvPr/>
          </p:nvSpPr>
          <p:spPr>
            <a:xfrm>
              <a:off x="4152275" y="3487825"/>
              <a:ext cx="178475" cy="250150"/>
            </a:xfrm>
            <a:custGeom>
              <a:rect b="b" l="l" r="r" t="t"/>
              <a:pathLst>
                <a:path extrusionOk="0" h="10006" w="7139">
                  <a:moveTo>
                    <a:pt x="2318" y="816"/>
                  </a:moveTo>
                  <a:cubicBezTo>
                    <a:pt x="2637" y="816"/>
                    <a:pt x="2992" y="920"/>
                    <a:pt x="3370" y="1142"/>
                  </a:cubicBezTo>
                  <a:cubicBezTo>
                    <a:pt x="4999" y="2082"/>
                    <a:pt x="6324" y="4637"/>
                    <a:pt x="6324" y="6829"/>
                  </a:cubicBezTo>
                  <a:cubicBezTo>
                    <a:pt x="6324" y="7903"/>
                    <a:pt x="5999" y="8710"/>
                    <a:pt x="5436" y="9036"/>
                  </a:cubicBezTo>
                  <a:cubicBezTo>
                    <a:pt x="5251" y="9142"/>
                    <a:pt x="5047" y="9194"/>
                    <a:pt x="4826" y="9194"/>
                  </a:cubicBezTo>
                  <a:cubicBezTo>
                    <a:pt x="4507" y="9194"/>
                    <a:pt x="4154" y="9084"/>
                    <a:pt x="3777" y="8865"/>
                  </a:cubicBezTo>
                  <a:cubicBezTo>
                    <a:pt x="2141" y="7925"/>
                    <a:pt x="815" y="5370"/>
                    <a:pt x="815" y="3178"/>
                  </a:cubicBezTo>
                  <a:cubicBezTo>
                    <a:pt x="815" y="2104"/>
                    <a:pt x="1141" y="1297"/>
                    <a:pt x="1704" y="972"/>
                  </a:cubicBezTo>
                  <a:cubicBezTo>
                    <a:pt x="1889" y="868"/>
                    <a:pt x="2096" y="816"/>
                    <a:pt x="2318" y="816"/>
                  </a:cubicBezTo>
                  <a:close/>
                  <a:moveTo>
                    <a:pt x="2313" y="0"/>
                  </a:moveTo>
                  <a:cubicBezTo>
                    <a:pt x="1949" y="0"/>
                    <a:pt x="1606" y="89"/>
                    <a:pt x="1296" y="268"/>
                  </a:cubicBezTo>
                  <a:cubicBezTo>
                    <a:pt x="474" y="742"/>
                    <a:pt x="0" y="1801"/>
                    <a:pt x="0" y="3178"/>
                  </a:cubicBezTo>
                  <a:cubicBezTo>
                    <a:pt x="0" y="5674"/>
                    <a:pt x="1482" y="8480"/>
                    <a:pt x="3370" y="9569"/>
                  </a:cubicBezTo>
                  <a:cubicBezTo>
                    <a:pt x="3866" y="9858"/>
                    <a:pt x="4362" y="10006"/>
                    <a:pt x="4829" y="10006"/>
                  </a:cubicBezTo>
                  <a:cubicBezTo>
                    <a:pt x="5191" y="10006"/>
                    <a:pt x="5532" y="9917"/>
                    <a:pt x="5843" y="9739"/>
                  </a:cubicBezTo>
                  <a:cubicBezTo>
                    <a:pt x="6665" y="9265"/>
                    <a:pt x="7139" y="8199"/>
                    <a:pt x="7139" y="6829"/>
                  </a:cubicBezTo>
                  <a:cubicBezTo>
                    <a:pt x="7139" y="4333"/>
                    <a:pt x="5658" y="1527"/>
                    <a:pt x="3777" y="431"/>
                  </a:cubicBezTo>
                  <a:cubicBezTo>
                    <a:pt x="3275" y="145"/>
                    <a:pt x="2777" y="0"/>
                    <a:pt x="2313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0"/>
            <p:cNvSpPr/>
            <p:nvPr/>
          </p:nvSpPr>
          <p:spPr>
            <a:xfrm>
              <a:off x="4165600" y="3562075"/>
              <a:ext cx="147575" cy="101675"/>
            </a:xfrm>
            <a:custGeom>
              <a:rect b="b" l="l" r="r" t="t"/>
              <a:pathLst>
                <a:path extrusionOk="0" h="4067" w="5903">
                  <a:moveTo>
                    <a:pt x="1" y="1"/>
                  </a:moveTo>
                  <a:lnTo>
                    <a:pt x="1" y="660"/>
                  </a:lnTo>
                  <a:lnTo>
                    <a:pt x="5903" y="4066"/>
                  </a:lnTo>
                  <a:lnTo>
                    <a:pt x="5903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0"/>
            <p:cNvSpPr/>
            <p:nvPr/>
          </p:nvSpPr>
          <p:spPr>
            <a:xfrm>
              <a:off x="4234100" y="3511550"/>
              <a:ext cx="10575" cy="208650"/>
            </a:xfrm>
            <a:custGeom>
              <a:rect b="b" l="l" r="r" t="t"/>
              <a:pathLst>
                <a:path extrusionOk="0" h="8346" w="423">
                  <a:moveTo>
                    <a:pt x="1" y="0"/>
                  </a:moveTo>
                  <a:lnTo>
                    <a:pt x="1" y="8124"/>
                  </a:lnTo>
                  <a:lnTo>
                    <a:pt x="423" y="8346"/>
                  </a:lnTo>
                  <a:lnTo>
                    <a:pt x="423" y="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0"/>
            <p:cNvSpPr/>
            <p:nvPr/>
          </p:nvSpPr>
          <p:spPr>
            <a:xfrm>
              <a:off x="4047875" y="3587550"/>
              <a:ext cx="208825" cy="259850"/>
            </a:xfrm>
            <a:custGeom>
              <a:rect b="b" l="l" r="r" t="t"/>
              <a:pathLst>
                <a:path extrusionOk="0" h="10394" w="8353">
                  <a:moveTo>
                    <a:pt x="7404" y="0"/>
                  </a:moveTo>
                  <a:cubicBezTo>
                    <a:pt x="7330" y="0"/>
                    <a:pt x="7261" y="19"/>
                    <a:pt x="7198" y="56"/>
                  </a:cubicBezTo>
                  <a:cubicBezTo>
                    <a:pt x="7153" y="78"/>
                    <a:pt x="7139" y="122"/>
                    <a:pt x="7102" y="159"/>
                  </a:cubicBezTo>
                  <a:cubicBezTo>
                    <a:pt x="7102" y="152"/>
                    <a:pt x="7094" y="152"/>
                    <a:pt x="7087" y="144"/>
                  </a:cubicBezTo>
                  <a:cubicBezTo>
                    <a:pt x="7087" y="144"/>
                    <a:pt x="4961" y="2388"/>
                    <a:pt x="3614" y="3988"/>
                  </a:cubicBezTo>
                  <a:cubicBezTo>
                    <a:pt x="2266" y="5580"/>
                    <a:pt x="0" y="7912"/>
                    <a:pt x="0" y="7912"/>
                  </a:cubicBezTo>
                  <a:lnTo>
                    <a:pt x="1155" y="10393"/>
                  </a:lnTo>
                  <a:cubicBezTo>
                    <a:pt x="1155" y="10393"/>
                    <a:pt x="3806" y="6942"/>
                    <a:pt x="5650" y="4795"/>
                  </a:cubicBezTo>
                  <a:cubicBezTo>
                    <a:pt x="7501" y="2647"/>
                    <a:pt x="8175" y="1870"/>
                    <a:pt x="8175" y="1870"/>
                  </a:cubicBezTo>
                  <a:cubicBezTo>
                    <a:pt x="8175" y="1870"/>
                    <a:pt x="8168" y="1855"/>
                    <a:pt x="8168" y="1848"/>
                  </a:cubicBezTo>
                  <a:cubicBezTo>
                    <a:pt x="8279" y="1737"/>
                    <a:pt x="8353" y="1574"/>
                    <a:pt x="8353" y="1352"/>
                  </a:cubicBezTo>
                  <a:cubicBezTo>
                    <a:pt x="8353" y="863"/>
                    <a:pt x="8064" y="300"/>
                    <a:pt x="7687" y="85"/>
                  </a:cubicBezTo>
                  <a:cubicBezTo>
                    <a:pt x="7589" y="28"/>
                    <a:pt x="7493" y="0"/>
                    <a:pt x="7404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0"/>
            <p:cNvSpPr/>
            <p:nvPr/>
          </p:nvSpPr>
          <p:spPr>
            <a:xfrm>
              <a:off x="4239850" y="3503025"/>
              <a:ext cx="160150" cy="84975"/>
            </a:xfrm>
            <a:custGeom>
              <a:rect b="b" l="l" r="r" t="t"/>
              <a:pathLst>
                <a:path extrusionOk="0" h="3399" w="6406">
                  <a:moveTo>
                    <a:pt x="5073" y="1"/>
                  </a:moveTo>
                  <a:cubicBezTo>
                    <a:pt x="4739" y="252"/>
                    <a:pt x="3940" y="563"/>
                    <a:pt x="3836" y="578"/>
                  </a:cubicBezTo>
                  <a:cubicBezTo>
                    <a:pt x="3571" y="629"/>
                    <a:pt x="3348" y="662"/>
                    <a:pt x="3132" y="662"/>
                  </a:cubicBezTo>
                  <a:cubicBezTo>
                    <a:pt x="2847" y="662"/>
                    <a:pt x="2574" y="604"/>
                    <a:pt x="2236" y="452"/>
                  </a:cubicBezTo>
                  <a:cubicBezTo>
                    <a:pt x="2009" y="351"/>
                    <a:pt x="1822" y="317"/>
                    <a:pt x="1667" y="317"/>
                  </a:cubicBezTo>
                  <a:cubicBezTo>
                    <a:pt x="1414" y="317"/>
                    <a:pt x="1248" y="408"/>
                    <a:pt x="1133" y="445"/>
                  </a:cubicBezTo>
                  <a:cubicBezTo>
                    <a:pt x="1244" y="571"/>
                    <a:pt x="1489" y="800"/>
                    <a:pt x="1489" y="800"/>
                  </a:cubicBezTo>
                  <a:cubicBezTo>
                    <a:pt x="1489" y="800"/>
                    <a:pt x="363" y="867"/>
                    <a:pt x="126" y="1682"/>
                  </a:cubicBezTo>
                  <a:cubicBezTo>
                    <a:pt x="0" y="2096"/>
                    <a:pt x="82" y="2133"/>
                    <a:pt x="378" y="2244"/>
                  </a:cubicBezTo>
                  <a:cubicBezTo>
                    <a:pt x="415" y="2437"/>
                    <a:pt x="393" y="2689"/>
                    <a:pt x="800" y="2733"/>
                  </a:cubicBezTo>
                  <a:cubicBezTo>
                    <a:pt x="889" y="2844"/>
                    <a:pt x="1215" y="3355"/>
                    <a:pt x="1474" y="3385"/>
                  </a:cubicBezTo>
                  <a:cubicBezTo>
                    <a:pt x="1560" y="3394"/>
                    <a:pt x="1646" y="3399"/>
                    <a:pt x="1732" y="3399"/>
                  </a:cubicBezTo>
                  <a:cubicBezTo>
                    <a:pt x="2788" y="3399"/>
                    <a:pt x="3750" y="2726"/>
                    <a:pt x="4243" y="2541"/>
                  </a:cubicBezTo>
                  <a:cubicBezTo>
                    <a:pt x="4554" y="2422"/>
                    <a:pt x="5413" y="2156"/>
                    <a:pt x="6405" y="1622"/>
                  </a:cubicBezTo>
                  <a:cubicBezTo>
                    <a:pt x="6265" y="971"/>
                    <a:pt x="5561" y="475"/>
                    <a:pt x="5073" y="1"/>
                  </a:cubicBezTo>
                  <a:close/>
                </a:path>
              </a:pathLst>
            </a:custGeom>
            <a:solidFill>
              <a:srgbClr val="F9C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0"/>
            <p:cNvSpPr/>
            <p:nvPr/>
          </p:nvSpPr>
          <p:spPr>
            <a:xfrm>
              <a:off x="4175775" y="3298450"/>
              <a:ext cx="158500" cy="242700"/>
            </a:xfrm>
            <a:custGeom>
              <a:rect b="b" l="l" r="r" t="t"/>
              <a:pathLst>
                <a:path extrusionOk="0" h="9708" w="6340">
                  <a:moveTo>
                    <a:pt x="4125" y="1"/>
                  </a:moveTo>
                  <a:cubicBezTo>
                    <a:pt x="4120" y="1"/>
                    <a:pt x="4116" y="1"/>
                    <a:pt x="4111" y="1"/>
                  </a:cubicBezTo>
                  <a:cubicBezTo>
                    <a:pt x="3126" y="1415"/>
                    <a:pt x="1904" y="2911"/>
                    <a:pt x="919" y="5192"/>
                  </a:cubicBezTo>
                  <a:cubicBezTo>
                    <a:pt x="682" y="5733"/>
                    <a:pt x="1" y="7325"/>
                    <a:pt x="90" y="8102"/>
                  </a:cubicBezTo>
                  <a:cubicBezTo>
                    <a:pt x="179" y="8880"/>
                    <a:pt x="579" y="9457"/>
                    <a:pt x="934" y="9650"/>
                  </a:cubicBezTo>
                  <a:cubicBezTo>
                    <a:pt x="1010" y="9691"/>
                    <a:pt x="1074" y="9707"/>
                    <a:pt x="1128" y="9707"/>
                  </a:cubicBezTo>
                  <a:cubicBezTo>
                    <a:pt x="1329" y="9707"/>
                    <a:pt x="1393" y="9487"/>
                    <a:pt x="1393" y="9487"/>
                  </a:cubicBezTo>
                  <a:cubicBezTo>
                    <a:pt x="1393" y="9487"/>
                    <a:pt x="1702" y="9436"/>
                    <a:pt x="1924" y="9436"/>
                  </a:cubicBezTo>
                  <a:cubicBezTo>
                    <a:pt x="1969" y="9436"/>
                    <a:pt x="2010" y="9438"/>
                    <a:pt x="2045" y="9443"/>
                  </a:cubicBezTo>
                  <a:cubicBezTo>
                    <a:pt x="2050" y="9443"/>
                    <a:pt x="2055" y="9444"/>
                    <a:pt x="2060" y="9444"/>
                  </a:cubicBezTo>
                  <a:cubicBezTo>
                    <a:pt x="2273" y="9444"/>
                    <a:pt x="2689" y="8880"/>
                    <a:pt x="2689" y="8880"/>
                  </a:cubicBezTo>
                  <a:cubicBezTo>
                    <a:pt x="2689" y="8880"/>
                    <a:pt x="2060" y="8687"/>
                    <a:pt x="2148" y="8310"/>
                  </a:cubicBezTo>
                  <a:cubicBezTo>
                    <a:pt x="2178" y="8184"/>
                    <a:pt x="2496" y="7865"/>
                    <a:pt x="2496" y="7865"/>
                  </a:cubicBezTo>
                  <a:lnTo>
                    <a:pt x="3252" y="8273"/>
                  </a:lnTo>
                  <a:cubicBezTo>
                    <a:pt x="3252" y="8273"/>
                    <a:pt x="2704" y="7399"/>
                    <a:pt x="2578" y="7140"/>
                  </a:cubicBezTo>
                  <a:cubicBezTo>
                    <a:pt x="2452" y="6880"/>
                    <a:pt x="2422" y="6858"/>
                    <a:pt x="2400" y="6651"/>
                  </a:cubicBezTo>
                  <a:cubicBezTo>
                    <a:pt x="2348" y="6177"/>
                    <a:pt x="4725" y="3481"/>
                    <a:pt x="4992" y="3163"/>
                  </a:cubicBezTo>
                  <a:cubicBezTo>
                    <a:pt x="5821" y="2156"/>
                    <a:pt x="6340" y="1045"/>
                    <a:pt x="6340" y="1045"/>
                  </a:cubicBezTo>
                  <a:cubicBezTo>
                    <a:pt x="6340" y="1045"/>
                    <a:pt x="5932" y="742"/>
                    <a:pt x="5488" y="497"/>
                  </a:cubicBezTo>
                  <a:cubicBezTo>
                    <a:pt x="4985" y="220"/>
                    <a:pt x="4425" y="1"/>
                    <a:pt x="4125" y="1"/>
                  </a:cubicBezTo>
                  <a:close/>
                </a:path>
              </a:pathLst>
            </a:custGeom>
            <a:solidFill>
              <a:srgbClr val="F9C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0"/>
            <p:cNvSpPr/>
            <p:nvPr/>
          </p:nvSpPr>
          <p:spPr>
            <a:xfrm>
              <a:off x="4829475" y="2888225"/>
              <a:ext cx="53150" cy="926775"/>
            </a:xfrm>
            <a:custGeom>
              <a:rect b="b" l="l" r="r" t="t"/>
              <a:pathLst>
                <a:path extrusionOk="0" h="37071" w="2126">
                  <a:moveTo>
                    <a:pt x="2126" y="0"/>
                  </a:moveTo>
                  <a:lnTo>
                    <a:pt x="0" y="2000"/>
                  </a:lnTo>
                  <a:lnTo>
                    <a:pt x="0" y="36470"/>
                  </a:lnTo>
                  <a:lnTo>
                    <a:pt x="1059" y="37070"/>
                  </a:lnTo>
                  <a:lnTo>
                    <a:pt x="2126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0"/>
            <p:cNvSpPr/>
            <p:nvPr/>
          </p:nvSpPr>
          <p:spPr>
            <a:xfrm>
              <a:off x="4855950" y="2888225"/>
              <a:ext cx="53325" cy="955650"/>
            </a:xfrm>
            <a:custGeom>
              <a:rect b="b" l="l" r="r" t="t"/>
              <a:pathLst>
                <a:path extrusionOk="0" h="38226" w="2133">
                  <a:moveTo>
                    <a:pt x="2133" y="0"/>
                  </a:moveTo>
                  <a:lnTo>
                    <a:pt x="0" y="2000"/>
                  </a:lnTo>
                  <a:lnTo>
                    <a:pt x="0" y="38225"/>
                  </a:lnTo>
                  <a:lnTo>
                    <a:pt x="2133" y="36996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0"/>
            <p:cNvSpPr/>
            <p:nvPr/>
          </p:nvSpPr>
          <p:spPr>
            <a:xfrm>
              <a:off x="4346300" y="2842850"/>
              <a:ext cx="534650" cy="1364050"/>
            </a:xfrm>
            <a:custGeom>
              <a:rect b="b" l="l" r="r" t="t"/>
              <a:pathLst>
                <a:path extrusionOk="0" h="54562" w="21386">
                  <a:moveTo>
                    <a:pt x="21386" y="1"/>
                  </a:moveTo>
                  <a:lnTo>
                    <a:pt x="9671" y="6695"/>
                  </a:lnTo>
                  <a:cubicBezTo>
                    <a:pt x="6065" y="8776"/>
                    <a:pt x="2962" y="13974"/>
                    <a:pt x="2273" y="19091"/>
                  </a:cubicBezTo>
                  <a:lnTo>
                    <a:pt x="0" y="54562"/>
                  </a:lnTo>
                  <a:lnTo>
                    <a:pt x="2177" y="53281"/>
                  </a:lnTo>
                  <a:lnTo>
                    <a:pt x="4176" y="19817"/>
                  </a:lnTo>
                  <a:cubicBezTo>
                    <a:pt x="4776" y="15337"/>
                    <a:pt x="7494" y="10790"/>
                    <a:pt x="10649" y="8969"/>
                  </a:cubicBezTo>
                  <a:lnTo>
                    <a:pt x="21386" y="2837"/>
                  </a:lnTo>
                  <a:lnTo>
                    <a:pt x="21386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0"/>
            <p:cNvSpPr/>
            <p:nvPr/>
          </p:nvSpPr>
          <p:spPr>
            <a:xfrm>
              <a:off x="4843725" y="2842850"/>
              <a:ext cx="65550" cy="52800"/>
            </a:xfrm>
            <a:custGeom>
              <a:rect b="b" l="l" r="r" t="t"/>
              <a:pathLst>
                <a:path extrusionOk="0" h="2112" w="2622">
                  <a:moveTo>
                    <a:pt x="1489" y="1"/>
                  </a:moveTo>
                  <a:lnTo>
                    <a:pt x="0" y="853"/>
                  </a:lnTo>
                  <a:lnTo>
                    <a:pt x="1422" y="2111"/>
                  </a:lnTo>
                  <a:lnTo>
                    <a:pt x="2622" y="853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0"/>
            <p:cNvSpPr/>
            <p:nvPr/>
          </p:nvSpPr>
          <p:spPr>
            <a:xfrm>
              <a:off x="4346300" y="4159500"/>
              <a:ext cx="58525" cy="71475"/>
            </a:xfrm>
            <a:custGeom>
              <a:rect b="b" l="l" r="r" t="t"/>
              <a:pathLst>
                <a:path extrusionOk="0" h="2859" w="2341">
                  <a:moveTo>
                    <a:pt x="1133" y="0"/>
                  </a:moveTo>
                  <a:lnTo>
                    <a:pt x="0" y="1896"/>
                  </a:lnTo>
                  <a:lnTo>
                    <a:pt x="844" y="2859"/>
                  </a:lnTo>
                  <a:lnTo>
                    <a:pt x="2340" y="1548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0"/>
            <p:cNvSpPr/>
            <p:nvPr/>
          </p:nvSpPr>
          <p:spPr>
            <a:xfrm>
              <a:off x="4374600" y="2864150"/>
              <a:ext cx="534675" cy="1369600"/>
            </a:xfrm>
            <a:custGeom>
              <a:rect b="b" l="l" r="r" t="t"/>
              <a:pathLst>
                <a:path extrusionOk="0" h="54784" w="21387">
                  <a:moveTo>
                    <a:pt x="21387" y="1"/>
                  </a:moveTo>
                  <a:lnTo>
                    <a:pt x="9665" y="6695"/>
                  </a:lnTo>
                  <a:cubicBezTo>
                    <a:pt x="6058" y="8776"/>
                    <a:pt x="2956" y="13974"/>
                    <a:pt x="2267" y="19098"/>
                  </a:cubicBezTo>
                  <a:lnTo>
                    <a:pt x="1" y="54332"/>
                  </a:lnTo>
                  <a:lnTo>
                    <a:pt x="1" y="54784"/>
                  </a:lnTo>
                  <a:lnTo>
                    <a:pt x="2171" y="53280"/>
                  </a:lnTo>
                  <a:lnTo>
                    <a:pt x="4170" y="19817"/>
                  </a:lnTo>
                  <a:cubicBezTo>
                    <a:pt x="4777" y="15344"/>
                    <a:pt x="7488" y="10790"/>
                    <a:pt x="10642" y="8968"/>
                  </a:cubicBezTo>
                  <a:lnTo>
                    <a:pt x="21387" y="2837"/>
                  </a:lnTo>
                  <a:lnTo>
                    <a:pt x="21387" y="1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0"/>
            <p:cNvSpPr/>
            <p:nvPr/>
          </p:nvSpPr>
          <p:spPr>
            <a:xfrm>
              <a:off x="4050450" y="2696800"/>
              <a:ext cx="567250" cy="327700"/>
            </a:xfrm>
            <a:custGeom>
              <a:rect b="b" l="l" r="r" t="t"/>
              <a:pathLst>
                <a:path extrusionOk="0" h="13108" w="22690">
                  <a:moveTo>
                    <a:pt x="1000" y="0"/>
                  </a:moveTo>
                  <a:lnTo>
                    <a:pt x="1" y="585"/>
                  </a:lnTo>
                  <a:lnTo>
                    <a:pt x="21705" y="13107"/>
                  </a:lnTo>
                  <a:lnTo>
                    <a:pt x="22690" y="12508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0"/>
            <p:cNvSpPr/>
            <p:nvPr/>
          </p:nvSpPr>
          <p:spPr>
            <a:xfrm>
              <a:off x="4196525" y="2611650"/>
              <a:ext cx="567425" cy="327700"/>
            </a:xfrm>
            <a:custGeom>
              <a:rect b="b" l="l" r="r" t="t"/>
              <a:pathLst>
                <a:path extrusionOk="0" h="13108" w="22697">
                  <a:moveTo>
                    <a:pt x="1007" y="0"/>
                  </a:moveTo>
                  <a:lnTo>
                    <a:pt x="0" y="592"/>
                  </a:lnTo>
                  <a:lnTo>
                    <a:pt x="21705" y="13107"/>
                  </a:lnTo>
                  <a:lnTo>
                    <a:pt x="22697" y="12507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0"/>
            <p:cNvSpPr/>
            <p:nvPr/>
          </p:nvSpPr>
          <p:spPr>
            <a:xfrm>
              <a:off x="4309275" y="2529250"/>
              <a:ext cx="583525" cy="337150"/>
            </a:xfrm>
            <a:custGeom>
              <a:rect b="b" l="l" r="r" t="t"/>
              <a:pathLst>
                <a:path extrusionOk="0" h="13486" w="23341">
                  <a:moveTo>
                    <a:pt x="1000" y="1"/>
                  </a:moveTo>
                  <a:lnTo>
                    <a:pt x="0" y="601"/>
                  </a:lnTo>
                  <a:lnTo>
                    <a:pt x="22349" y="13485"/>
                  </a:lnTo>
                  <a:lnTo>
                    <a:pt x="23341" y="12886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0"/>
            <p:cNvSpPr/>
            <p:nvPr/>
          </p:nvSpPr>
          <p:spPr>
            <a:xfrm>
              <a:off x="3788675" y="3549500"/>
              <a:ext cx="89275" cy="503950"/>
            </a:xfrm>
            <a:custGeom>
              <a:rect b="b" l="l" r="r" t="t"/>
              <a:pathLst>
                <a:path extrusionOk="0" h="20158" w="3571">
                  <a:moveTo>
                    <a:pt x="3570" y="0"/>
                  </a:moveTo>
                  <a:lnTo>
                    <a:pt x="1" y="2059"/>
                  </a:lnTo>
                  <a:lnTo>
                    <a:pt x="1" y="20157"/>
                  </a:lnTo>
                  <a:lnTo>
                    <a:pt x="3570" y="1809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0"/>
            <p:cNvSpPr/>
            <p:nvPr/>
          </p:nvSpPr>
          <p:spPr>
            <a:xfrm>
              <a:off x="4362025" y="3883100"/>
              <a:ext cx="89250" cy="503950"/>
            </a:xfrm>
            <a:custGeom>
              <a:rect b="b" l="l" r="r" t="t"/>
              <a:pathLst>
                <a:path extrusionOk="0" h="20158" w="3570">
                  <a:moveTo>
                    <a:pt x="3570" y="0"/>
                  </a:moveTo>
                  <a:lnTo>
                    <a:pt x="0" y="2059"/>
                  </a:lnTo>
                  <a:lnTo>
                    <a:pt x="0" y="20157"/>
                  </a:lnTo>
                  <a:lnTo>
                    <a:pt x="3570" y="1809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0"/>
            <p:cNvSpPr/>
            <p:nvPr/>
          </p:nvSpPr>
          <p:spPr>
            <a:xfrm>
              <a:off x="3784050" y="3602825"/>
              <a:ext cx="578000" cy="784225"/>
            </a:xfrm>
            <a:custGeom>
              <a:rect b="b" l="l" r="r" t="t"/>
              <a:pathLst>
                <a:path extrusionOk="0" h="31369" w="23120">
                  <a:moveTo>
                    <a:pt x="134" y="0"/>
                  </a:moveTo>
                  <a:lnTo>
                    <a:pt x="1" y="17913"/>
                  </a:lnTo>
                  <a:lnTo>
                    <a:pt x="23119" y="31368"/>
                  </a:lnTo>
                  <a:lnTo>
                    <a:pt x="23119" y="1327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0"/>
            <p:cNvSpPr/>
            <p:nvPr/>
          </p:nvSpPr>
          <p:spPr>
            <a:xfrm>
              <a:off x="3768425" y="3954700"/>
              <a:ext cx="103025" cy="156675"/>
            </a:xfrm>
            <a:custGeom>
              <a:rect b="b" l="l" r="r" t="t"/>
              <a:pathLst>
                <a:path extrusionOk="0" h="6267" w="4121">
                  <a:moveTo>
                    <a:pt x="759" y="1"/>
                  </a:moveTo>
                  <a:cubicBezTo>
                    <a:pt x="311" y="1"/>
                    <a:pt x="1" y="88"/>
                    <a:pt x="19" y="121"/>
                  </a:cubicBezTo>
                  <a:cubicBezTo>
                    <a:pt x="70" y="202"/>
                    <a:pt x="1914" y="5141"/>
                    <a:pt x="1914" y="5141"/>
                  </a:cubicBezTo>
                  <a:lnTo>
                    <a:pt x="3891" y="6267"/>
                  </a:lnTo>
                  <a:cubicBezTo>
                    <a:pt x="3891" y="6267"/>
                    <a:pt x="4121" y="2505"/>
                    <a:pt x="3047" y="1061"/>
                  </a:cubicBezTo>
                  <a:cubicBezTo>
                    <a:pt x="2404" y="196"/>
                    <a:pt x="1428" y="1"/>
                    <a:pt x="759" y="1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40"/>
            <p:cNvSpPr/>
            <p:nvPr/>
          </p:nvSpPr>
          <p:spPr>
            <a:xfrm>
              <a:off x="3800900" y="4058050"/>
              <a:ext cx="64825" cy="53325"/>
            </a:xfrm>
            <a:custGeom>
              <a:rect b="b" l="l" r="r" t="t"/>
              <a:pathLst>
                <a:path extrusionOk="0" h="2133" w="2593">
                  <a:moveTo>
                    <a:pt x="1" y="0"/>
                  </a:moveTo>
                  <a:lnTo>
                    <a:pt x="615" y="1007"/>
                  </a:lnTo>
                  <a:lnTo>
                    <a:pt x="2592" y="2133"/>
                  </a:lnTo>
                  <a:lnTo>
                    <a:pt x="2267" y="13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40"/>
            <p:cNvSpPr/>
            <p:nvPr/>
          </p:nvSpPr>
          <p:spPr>
            <a:xfrm>
              <a:off x="3591525" y="3940500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61" y="0"/>
                  </a:moveTo>
                  <a:cubicBezTo>
                    <a:pt x="4804" y="0"/>
                    <a:pt x="4299" y="145"/>
                    <a:pt x="3770" y="452"/>
                  </a:cubicBezTo>
                  <a:cubicBezTo>
                    <a:pt x="1689" y="1651"/>
                    <a:pt x="1" y="4873"/>
                    <a:pt x="1" y="7649"/>
                  </a:cubicBezTo>
                  <a:cubicBezTo>
                    <a:pt x="1" y="9712"/>
                    <a:pt x="937" y="10944"/>
                    <a:pt x="2274" y="10944"/>
                  </a:cubicBezTo>
                  <a:cubicBezTo>
                    <a:pt x="2732" y="10944"/>
                    <a:pt x="3238" y="10799"/>
                    <a:pt x="3770" y="10493"/>
                  </a:cubicBezTo>
                  <a:cubicBezTo>
                    <a:pt x="5843" y="9293"/>
                    <a:pt x="7531" y="6072"/>
                    <a:pt x="7531" y="3295"/>
                  </a:cubicBezTo>
                  <a:cubicBezTo>
                    <a:pt x="7531" y="1233"/>
                    <a:pt x="6595" y="0"/>
                    <a:pt x="52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40"/>
            <p:cNvSpPr/>
            <p:nvPr/>
          </p:nvSpPr>
          <p:spPr>
            <a:xfrm>
              <a:off x="3627250" y="3947700"/>
              <a:ext cx="186825" cy="299750"/>
            </a:xfrm>
            <a:custGeom>
              <a:rect b="b" l="l" r="r" t="t"/>
              <a:pathLst>
                <a:path extrusionOk="0" h="11990" w="7473">
                  <a:moveTo>
                    <a:pt x="4866" y="1"/>
                  </a:moveTo>
                  <a:lnTo>
                    <a:pt x="1" y="10457"/>
                  </a:lnTo>
                  <a:lnTo>
                    <a:pt x="2726" y="11990"/>
                  </a:lnTo>
                  <a:lnTo>
                    <a:pt x="7472" y="1460"/>
                  </a:lnTo>
                  <a:lnTo>
                    <a:pt x="48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0"/>
            <p:cNvSpPr/>
            <p:nvPr/>
          </p:nvSpPr>
          <p:spPr>
            <a:xfrm>
              <a:off x="3662250" y="3979925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64" y="0"/>
                  </a:moveTo>
                  <a:cubicBezTo>
                    <a:pt x="4806" y="0"/>
                    <a:pt x="4301" y="146"/>
                    <a:pt x="3769" y="452"/>
                  </a:cubicBezTo>
                  <a:cubicBezTo>
                    <a:pt x="1689" y="1652"/>
                    <a:pt x="0" y="4873"/>
                    <a:pt x="0" y="7650"/>
                  </a:cubicBezTo>
                  <a:cubicBezTo>
                    <a:pt x="0" y="9712"/>
                    <a:pt x="936" y="10945"/>
                    <a:pt x="2273" y="10945"/>
                  </a:cubicBezTo>
                  <a:cubicBezTo>
                    <a:pt x="2732" y="10945"/>
                    <a:pt x="3238" y="10800"/>
                    <a:pt x="3769" y="10493"/>
                  </a:cubicBezTo>
                  <a:cubicBezTo>
                    <a:pt x="5850" y="9294"/>
                    <a:pt x="7531" y="6072"/>
                    <a:pt x="7531" y="3296"/>
                  </a:cubicBezTo>
                  <a:cubicBezTo>
                    <a:pt x="7531" y="1233"/>
                    <a:pt x="6599" y="0"/>
                    <a:pt x="5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40"/>
            <p:cNvSpPr/>
            <p:nvPr/>
          </p:nvSpPr>
          <p:spPr>
            <a:xfrm>
              <a:off x="3682800" y="4011800"/>
              <a:ext cx="147375" cy="214250"/>
            </a:xfrm>
            <a:custGeom>
              <a:rect b="b" l="l" r="r" t="t"/>
              <a:pathLst>
                <a:path extrusionOk="0" h="8570" w="5895">
                  <a:moveTo>
                    <a:pt x="4118" y="1"/>
                  </a:moveTo>
                  <a:cubicBezTo>
                    <a:pt x="3759" y="1"/>
                    <a:pt x="3363" y="114"/>
                    <a:pt x="2947" y="354"/>
                  </a:cubicBezTo>
                  <a:cubicBezTo>
                    <a:pt x="1318" y="1295"/>
                    <a:pt x="0" y="3820"/>
                    <a:pt x="0" y="5990"/>
                  </a:cubicBezTo>
                  <a:cubicBezTo>
                    <a:pt x="0" y="7606"/>
                    <a:pt x="732" y="8569"/>
                    <a:pt x="1779" y="8569"/>
                  </a:cubicBezTo>
                  <a:cubicBezTo>
                    <a:pt x="2137" y="8569"/>
                    <a:pt x="2532" y="8456"/>
                    <a:pt x="2947" y="8219"/>
                  </a:cubicBezTo>
                  <a:cubicBezTo>
                    <a:pt x="4577" y="7278"/>
                    <a:pt x="5895" y="4753"/>
                    <a:pt x="5895" y="2583"/>
                  </a:cubicBezTo>
                  <a:cubicBezTo>
                    <a:pt x="5895" y="968"/>
                    <a:pt x="5164" y="1"/>
                    <a:pt x="4118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40"/>
            <p:cNvSpPr/>
            <p:nvPr/>
          </p:nvSpPr>
          <p:spPr>
            <a:xfrm>
              <a:off x="3700750" y="4038175"/>
              <a:ext cx="111275" cy="161550"/>
            </a:xfrm>
            <a:custGeom>
              <a:rect b="b" l="l" r="r" t="t"/>
              <a:pathLst>
                <a:path extrusionOk="0" h="6462" w="4451">
                  <a:moveTo>
                    <a:pt x="3115" y="1"/>
                  </a:moveTo>
                  <a:cubicBezTo>
                    <a:pt x="2844" y="1"/>
                    <a:pt x="2545" y="87"/>
                    <a:pt x="2229" y="269"/>
                  </a:cubicBezTo>
                  <a:cubicBezTo>
                    <a:pt x="1000" y="973"/>
                    <a:pt x="1" y="2876"/>
                    <a:pt x="1" y="4513"/>
                  </a:cubicBezTo>
                  <a:cubicBezTo>
                    <a:pt x="1" y="5731"/>
                    <a:pt x="555" y="6461"/>
                    <a:pt x="1345" y="6461"/>
                  </a:cubicBezTo>
                  <a:cubicBezTo>
                    <a:pt x="1616" y="6461"/>
                    <a:pt x="1915" y="6375"/>
                    <a:pt x="2229" y="6194"/>
                  </a:cubicBezTo>
                  <a:cubicBezTo>
                    <a:pt x="3459" y="5490"/>
                    <a:pt x="4451" y="3587"/>
                    <a:pt x="4451" y="1950"/>
                  </a:cubicBezTo>
                  <a:cubicBezTo>
                    <a:pt x="4451" y="728"/>
                    <a:pt x="3902" y="1"/>
                    <a:pt x="31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40"/>
            <p:cNvSpPr/>
            <p:nvPr/>
          </p:nvSpPr>
          <p:spPr>
            <a:xfrm>
              <a:off x="3735175" y="4088150"/>
              <a:ext cx="42425" cy="61550"/>
            </a:xfrm>
            <a:custGeom>
              <a:rect b="b" l="l" r="r" t="t"/>
              <a:pathLst>
                <a:path extrusionOk="0" h="2462" w="1697">
                  <a:moveTo>
                    <a:pt x="1185" y="0"/>
                  </a:moveTo>
                  <a:cubicBezTo>
                    <a:pt x="1083" y="0"/>
                    <a:pt x="970" y="32"/>
                    <a:pt x="852" y="99"/>
                  </a:cubicBezTo>
                  <a:cubicBezTo>
                    <a:pt x="386" y="373"/>
                    <a:pt x="1" y="1099"/>
                    <a:pt x="1" y="1721"/>
                  </a:cubicBezTo>
                  <a:cubicBezTo>
                    <a:pt x="1" y="2183"/>
                    <a:pt x="213" y="2462"/>
                    <a:pt x="514" y="2462"/>
                  </a:cubicBezTo>
                  <a:cubicBezTo>
                    <a:pt x="618" y="2462"/>
                    <a:pt x="733" y="2428"/>
                    <a:pt x="852" y="2358"/>
                  </a:cubicBezTo>
                  <a:cubicBezTo>
                    <a:pt x="1319" y="2091"/>
                    <a:pt x="1697" y="1366"/>
                    <a:pt x="1697" y="744"/>
                  </a:cubicBezTo>
                  <a:cubicBezTo>
                    <a:pt x="1697" y="279"/>
                    <a:pt x="1486" y="0"/>
                    <a:pt x="1185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40"/>
            <p:cNvSpPr/>
            <p:nvPr/>
          </p:nvSpPr>
          <p:spPr>
            <a:xfrm>
              <a:off x="3646500" y="3941250"/>
              <a:ext cx="228100" cy="170125"/>
            </a:xfrm>
            <a:custGeom>
              <a:rect b="b" l="l" r="r" t="t"/>
              <a:pathLst>
                <a:path extrusionOk="0" h="6805" w="9124">
                  <a:moveTo>
                    <a:pt x="6227" y="1"/>
                  </a:moveTo>
                  <a:cubicBezTo>
                    <a:pt x="5649" y="1"/>
                    <a:pt x="5011" y="183"/>
                    <a:pt x="4340" y="570"/>
                  </a:cubicBezTo>
                  <a:cubicBezTo>
                    <a:pt x="2437" y="1666"/>
                    <a:pt x="371" y="3991"/>
                    <a:pt x="1" y="6768"/>
                  </a:cubicBezTo>
                  <a:cubicBezTo>
                    <a:pt x="364" y="6546"/>
                    <a:pt x="764" y="6235"/>
                    <a:pt x="1149" y="6042"/>
                  </a:cubicBezTo>
                  <a:cubicBezTo>
                    <a:pt x="1874" y="4169"/>
                    <a:pt x="3111" y="2488"/>
                    <a:pt x="4525" y="1673"/>
                  </a:cubicBezTo>
                  <a:cubicBezTo>
                    <a:pt x="5093" y="1341"/>
                    <a:pt x="5634" y="1187"/>
                    <a:pt x="6125" y="1187"/>
                  </a:cubicBezTo>
                  <a:cubicBezTo>
                    <a:pt x="6356" y="1187"/>
                    <a:pt x="6577" y="1221"/>
                    <a:pt x="6784" y="1288"/>
                  </a:cubicBezTo>
                  <a:cubicBezTo>
                    <a:pt x="7850" y="1643"/>
                    <a:pt x="8554" y="2865"/>
                    <a:pt x="8554" y="4717"/>
                  </a:cubicBezTo>
                  <a:cubicBezTo>
                    <a:pt x="8554" y="5146"/>
                    <a:pt x="8517" y="5576"/>
                    <a:pt x="8443" y="6013"/>
                  </a:cubicBezTo>
                  <a:cubicBezTo>
                    <a:pt x="8554" y="6279"/>
                    <a:pt x="8665" y="6538"/>
                    <a:pt x="8768" y="6805"/>
                  </a:cubicBezTo>
                  <a:cubicBezTo>
                    <a:pt x="8998" y="5931"/>
                    <a:pt x="9124" y="5042"/>
                    <a:pt x="9124" y="4183"/>
                  </a:cubicBezTo>
                  <a:cubicBezTo>
                    <a:pt x="9124" y="2140"/>
                    <a:pt x="8398" y="740"/>
                    <a:pt x="7265" y="222"/>
                  </a:cubicBezTo>
                  <a:cubicBezTo>
                    <a:pt x="6949" y="77"/>
                    <a:pt x="6600" y="1"/>
                    <a:pt x="6227" y="1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40"/>
            <p:cNvSpPr/>
            <p:nvPr/>
          </p:nvSpPr>
          <p:spPr>
            <a:xfrm>
              <a:off x="3557100" y="3891075"/>
              <a:ext cx="271225" cy="219375"/>
            </a:xfrm>
            <a:custGeom>
              <a:rect b="b" l="l" r="r" t="t"/>
              <a:pathLst>
                <a:path extrusionOk="0" h="8775" w="10849">
                  <a:moveTo>
                    <a:pt x="6207" y="1"/>
                  </a:moveTo>
                  <a:cubicBezTo>
                    <a:pt x="5628" y="1"/>
                    <a:pt x="4989" y="184"/>
                    <a:pt x="4317" y="570"/>
                  </a:cubicBezTo>
                  <a:cubicBezTo>
                    <a:pt x="2407" y="1673"/>
                    <a:pt x="770" y="4117"/>
                    <a:pt x="0" y="6709"/>
                  </a:cubicBezTo>
                  <a:lnTo>
                    <a:pt x="3577" y="8775"/>
                  </a:lnTo>
                  <a:cubicBezTo>
                    <a:pt x="4340" y="6153"/>
                    <a:pt x="5991" y="3688"/>
                    <a:pt x="7916" y="2577"/>
                  </a:cubicBezTo>
                  <a:cubicBezTo>
                    <a:pt x="8587" y="2190"/>
                    <a:pt x="9225" y="2008"/>
                    <a:pt x="9803" y="2008"/>
                  </a:cubicBezTo>
                  <a:cubicBezTo>
                    <a:pt x="10176" y="2008"/>
                    <a:pt x="10525" y="2084"/>
                    <a:pt x="10841" y="2229"/>
                  </a:cubicBezTo>
                  <a:lnTo>
                    <a:pt x="10849" y="2221"/>
                  </a:lnTo>
                  <a:lnTo>
                    <a:pt x="7531" y="370"/>
                  </a:lnTo>
                  <a:lnTo>
                    <a:pt x="7524" y="377"/>
                  </a:lnTo>
                  <a:cubicBezTo>
                    <a:pt x="7138" y="130"/>
                    <a:pt x="6694" y="1"/>
                    <a:pt x="6207" y="1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40"/>
            <p:cNvSpPr/>
            <p:nvPr/>
          </p:nvSpPr>
          <p:spPr>
            <a:xfrm>
              <a:off x="4251050" y="4233400"/>
              <a:ext cx="103050" cy="156600"/>
            </a:xfrm>
            <a:custGeom>
              <a:rect b="b" l="l" r="r" t="t"/>
              <a:pathLst>
                <a:path extrusionOk="0" h="6264" w="4122">
                  <a:moveTo>
                    <a:pt x="762" y="0"/>
                  </a:moveTo>
                  <a:cubicBezTo>
                    <a:pt x="313" y="0"/>
                    <a:pt x="1" y="88"/>
                    <a:pt x="19" y="117"/>
                  </a:cubicBezTo>
                  <a:cubicBezTo>
                    <a:pt x="63" y="199"/>
                    <a:pt x="1914" y="5138"/>
                    <a:pt x="1914" y="5138"/>
                  </a:cubicBezTo>
                  <a:lnTo>
                    <a:pt x="3891" y="6264"/>
                  </a:lnTo>
                  <a:cubicBezTo>
                    <a:pt x="3891" y="6264"/>
                    <a:pt x="4121" y="2509"/>
                    <a:pt x="3047" y="1058"/>
                  </a:cubicBezTo>
                  <a:cubicBezTo>
                    <a:pt x="2405" y="194"/>
                    <a:pt x="1431" y="0"/>
                    <a:pt x="762" y="0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>
              <a:off x="4283525" y="4336650"/>
              <a:ext cx="64825" cy="53350"/>
            </a:xfrm>
            <a:custGeom>
              <a:rect b="b" l="l" r="r" t="t"/>
              <a:pathLst>
                <a:path extrusionOk="0" h="2134" w="2593">
                  <a:moveTo>
                    <a:pt x="1" y="1"/>
                  </a:moveTo>
                  <a:lnTo>
                    <a:pt x="615" y="1008"/>
                  </a:lnTo>
                  <a:lnTo>
                    <a:pt x="2592" y="2134"/>
                  </a:lnTo>
                  <a:lnTo>
                    <a:pt x="2267" y="1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>
              <a:off x="4074150" y="4219125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58" y="0"/>
                  </a:moveTo>
                  <a:cubicBezTo>
                    <a:pt x="4799" y="0"/>
                    <a:pt x="4294" y="145"/>
                    <a:pt x="3762" y="451"/>
                  </a:cubicBezTo>
                  <a:cubicBezTo>
                    <a:pt x="1689" y="1651"/>
                    <a:pt x="1" y="4872"/>
                    <a:pt x="1" y="7649"/>
                  </a:cubicBezTo>
                  <a:cubicBezTo>
                    <a:pt x="1" y="9711"/>
                    <a:pt x="937" y="10944"/>
                    <a:pt x="2271" y="10944"/>
                  </a:cubicBezTo>
                  <a:cubicBezTo>
                    <a:pt x="2728" y="10944"/>
                    <a:pt x="3233" y="10799"/>
                    <a:pt x="3762" y="10493"/>
                  </a:cubicBezTo>
                  <a:cubicBezTo>
                    <a:pt x="5843" y="9293"/>
                    <a:pt x="7532" y="6072"/>
                    <a:pt x="7532" y="3302"/>
                  </a:cubicBezTo>
                  <a:cubicBezTo>
                    <a:pt x="7532" y="1234"/>
                    <a:pt x="6595" y="0"/>
                    <a:pt x="52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40"/>
            <p:cNvSpPr/>
            <p:nvPr/>
          </p:nvSpPr>
          <p:spPr>
            <a:xfrm>
              <a:off x="4109875" y="4226500"/>
              <a:ext cx="186825" cy="299575"/>
            </a:xfrm>
            <a:custGeom>
              <a:rect b="b" l="l" r="r" t="t"/>
              <a:pathLst>
                <a:path extrusionOk="0" h="11983" w="7473">
                  <a:moveTo>
                    <a:pt x="4866" y="1"/>
                  </a:moveTo>
                  <a:lnTo>
                    <a:pt x="1" y="10449"/>
                  </a:lnTo>
                  <a:lnTo>
                    <a:pt x="2726" y="11982"/>
                  </a:lnTo>
                  <a:lnTo>
                    <a:pt x="7472" y="1460"/>
                  </a:lnTo>
                  <a:lnTo>
                    <a:pt x="48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40"/>
            <p:cNvSpPr/>
            <p:nvPr/>
          </p:nvSpPr>
          <p:spPr>
            <a:xfrm>
              <a:off x="4144875" y="4258550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61" y="0"/>
                  </a:moveTo>
                  <a:cubicBezTo>
                    <a:pt x="4803" y="0"/>
                    <a:pt x="4299" y="145"/>
                    <a:pt x="3769" y="452"/>
                  </a:cubicBezTo>
                  <a:cubicBezTo>
                    <a:pt x="1689" y="1651"/>
                    <a:pt x="0" y="4873"/>
                    <a:pt x="0" y="7649"/>
                  </a:cubicBezTo>
                  <a:cubicBezTo>
                    <a:pt x="0" y="9712"/>
                    <a:pt x="936" y="10944"/>
                    <a:pt x="2274" y="10944"/>
                  </a:cubicBezTo>
                  <a:cubicBezTo>
                    <a:pt x="2732" y="10944"/>
                    <a:pt x="3238" y="10799"/>
                    <a:pt x="3769" y="10493"/>
                  </a:cubicBezTo>
                  <a:cubicBezTo>
                    <a:pt x="5843" y="9293"/>
                    <a:pt x="7531" y="6072"/>
                    <a:pt x="7531" y="3295"/>
                  </a:cubicBezTo>
                  <a:cubicBezTo>
                    <a:pt x="7531" y="1233"/>
                    <a:pt x="6595" y="0"/>
                    <a:pt x="52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40"/>
            <p:cNvSpPr/>
            <p:nvPr/>
          </p:nvSpPr>
          <p:spPr>
            <a:xfrm>
              <a:off x="4165425" y="4290500"/>
              <a:ext cx="147375" cy="214250"/>
            </a:xfrm>
            <a:custGeom>
              <a:rect b="b" l="l" r="r" t="t"/>
              <a:pathLst>
                <a:path extrusionOk="0" h="8570" w="5895">
                  <a:moveTo>
                    <a:pt x="4113" y="0"/>
                  </a:moveTo>
                  <a:cubicBezTo>
                    <a:pt x="3755" y="0"/>
                    <a:pt x="3361" y="113"/>
                    <a:pt x="2947" y="351"/>
                  </a:cubicBezTo>
                  <a:cubicBezTo>
                    <a:pt x="1318" y="1292"/>
                    <a:pt x="0" y="3817"/>
                    <a:pt x="0" y="5986"/>
                  </a:cubicBezTo>
                  <a:cubicBezTo>
                    <a:pt x="0" y="7602"/>
                    <a:pt x="731" y="8569"/>
                    <a:pt x="1777" y="8569"/>
                  </a:cubicBezTo>
                  <a:cubicBezTo>
                    <a:pt x="2136" y="8569"/>
                    <a:pt x="2532" y="8455"/>
                    <a:pt x="2947" y="8215"/>
                  </a:cubicBezTo>
                  <a:cubicBezTo>
                    <a:pt x="4569" y="7275"/>
                    <a:pt x="5895" y="4750"/>
                    <a:pt x="5895" y="2580"/>
                  </a:cubicBezTo>
                  <a:cubicBezTo>
                    <a:pt x="5895" y="963"/>
                    <a:pt x="5159" y="0"/>
                    <a:pt x="4113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40"/>
            <p:cNvSpPr/>
            <p:nvPr/>
          </p:nvSpPr>
          <p:spPr>
            <a:xfrm>
              <a:off x="4183375" y="4316825"/>
              <a:ext cx="111275" cy="161525"/>
            </a:xfrm>
            <a:custGeom>
              <a:rect b="b" l="l" r="r" t="t"/>
              <a:pathLst>
                <a:path extrusionOk="0" h="6461" w="4451">
                  <a:moveTo>
                    <a:pt x="3109" y="1"/>
                  </a:moveTo>
                  <a:cubicBezTo>
                    <a:pt x="2839" y="1"/>
                    <a:pt x="2542" y="87"/>
                    <a:pt x="2229" y="268"/>
                  </a:cubicBezTo>
                  <a:cubicBezTo>
                    <a:pt x="1000" y="972"/>
                    <a:pt x="1" y="2875"/>
                    <a:pt x="1" y="4511"/>
                  </a:cubicBezTo>
                  <a:cubicBezTo>
                    <a:pt x="1" y="5734"/>
                    <a:pt x="553" y="6461"/>
                    <a:pt x="1342" y="6461"/>
                  </a:cubicBezTo>
                  <a:cubicBezTo>
                    <a:pt x="1614" y="6461"/>
                    <a:pt x="1914" y="6374"/>
                    <a:pt x="2229" y="6192"/>
                  </a:cubicBezTo>
                  <a:cubicBezTo>
                    <a:pt x="3451" y="5489"/>
                    <a:pt x="4451" y="3586"/>
                    <a:pt x="4451" y="1949"/>
                  </a:cubicBezTo>
                  <a:cubicBezTo>
                    <a:pt x="4451" y="731"/>
                    <a:pt x="3897" y="1"/>
                    <a:pt x="3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40"/>
            <p:cNvSpPr/>
            <p:nvPr/>
          </p:nvSpPr>
          <p:spPr>
            <a:xfrm>
              <a:off x="4217800" y="4366825"/>
              <a:ext cx="42425" cy="61575"/>
            </a:xfrm>
            <a:custGeom>
              <a:rect b="b" l="l" r="r" t="t"/>
              <a:pathLst>
                <a:path extrusionOk="0" h="2463" w="1697">
                  <a:moveTo>
                    <a:pt x="1190" y="1"/>
                  </a:moveTo>
                  <a:cubicBezTo>
                    <a:pt x="1086" y="1"/>
                    <a:pt x="972" y="34"/>
                    <a:pt x="852" y="105"/>
                  </a:cubicBezTo>
                  <a:cubicBezTo>
                    <a:pt x="379" y="371"/>
                    <a:pt x="1" y="1097"/>
                    <a:pt x="1" y="1719"/>
                  </a:cubicBezTo>
                  <a:cubicBezTo>
                    <a:pt x="1" y="2184"/>
                    <a:pt x="212" y="2462"/>
                    <a:pt x="516" y="2462"/>
                  </a:cubicBezTo>
                  <a:cubicBezTo>
                    <a:pt x="619" y="2462"/>
                    <a:pt x="733" y="2431"/>
                    <a:pt x="852" y="2363"/>
                  </a:cubicBezTo>
                  <a:cubicBezTo>
                    <a:pt x="1319" y="2089"/>
                    <a:pt x="1697" y="1363"/>
                    <a:pt x="1697" y="741"/>
                  </a:cubicBezTo>
                  <a:cubicBezTo>
                    <a:pt x="1697" y="279"/>
                    <a:pt x="1488" y="1"/>
                    <a:pt x="1190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40"/>
            <p:cNvSpPr/>
            <p:nvPr/>
          </p:nvSpPr>
          <p:spPr>
            <a:xfrm>
              <a:off x="4129125" y="4219875"/>
              <a:ext cx="228100" cy="170125"/>
            </a:xfrm>
            <a:custGeom>
              <a:rect b="b" l="l" r="r" t="t"/>
              <a:pathLst>
                <a:path extrusionOk="0" h="6805" w="9124">
                  <a:moveTo>
                    <a:pt x="6227" y="0"/>
                  </a:moveTo>
                  <a:cubicBezTo>
                    <a:pt x="5649" y="0"/>
                    <a:pt x="5011" y="182"/>
                    <a:pt x="4340" y="569"/>
                  </a:cubicBezTo>
                  <a:cubicBezTo>
                    <a:pt x="2437" y="1665"/>
                    <a:pt x="371" y="3998"/>
                    <a:pt x="1" y="6768"/>
                  </a:cubicBezTo>
                  <a:cubicBezTo>
                    <a:pt x="364" y="6545"/>
                    <a:pt x="764" y="6234"/>
                    <a:pt x="1149" y="6049"/>
                  </a:cubicBezTo>
                  <a:cubicBezTo>
                    <a:pt x="1874" y="4168"/>
                    <a:pt x="3111" y="2487"/>
                    <a:pt x="4518" y="1673"/>
                  </a:cubicBezTo>
                  <a:cubicBezTo>
                    <a:pt x="5091" y="1341"/>
                    <a:pt x="5634" y="1187"/>
                    <a:pt x="6124" y="1187"/>
                  </a:cubicBezTo>
                  <a:cubicBezTo>
                    <a:pt x="6356" y="1187"/>
                    <a:pt x="6577" y="1221"/>
                    <a:pt x="6784" y="1288"/>
                  </a:cubicBezTo>
                  <a:cubicBezTo>
                    <a:pt x="7850" y="1643"/>
                    <a:pt x="8554" y="2872"/>
                    <a:pt x="8554" y="4724"/>
                  </a:cubicBezTo>
                  <a:cubicBezTo>
                    <a:pt x="8554" y="5146"/>
                    <a:pt x="8517" y="5575"/>
                    <a:pt x="8443" y="6012"/>
                  </a:cubicBezTo>
                  <a:cubicBezTo>
                    <a:pt x="8554" y="6279"/>
                    <a:pt x="8665" y="6538"/>
                    <a:pt x="8768" y="6805"/>
                  </a:cubicBezTo>
                  <a:cubicBezTo>
                    <a:pt x="8998" y="5931"/>
                    <a:pt x="9124" y="5042"/>
                    <a:pt x="9124" y="4191"/>
                  </a:cubicBezTo>
                  <a:cubicBezTo>
                    <a:pt x="9124" y="2139"/>
                    <a:pt x="8398" y="740"/>
                    <a:pt x="7265" y="221"/>
                  </a:cubicBezTo>
                  <a:cubicBezTo>
                    <a:pt x="6949" y="76"/>
                    <a:pt x="6600" y="0"/>
                    <a:pt x="6227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0"/>
            <p:cNvSpPr/>
            <p:nvPr/>
          </p:nvSpPr>
          <p:spPr>
            <a:xfrm>
              <a:off x="4039725" y="4169775"/>
              <a:ext cx="271050" cy="219300"/>
            </a:xfrm>
            <a:custGeom>
              <a:rect b="b" l="l" r="r" t="t"/>
              <a:pathLst>
                <a:path extrusionOk="0" h="8772" w="10842">
                  <a:moveTo>
                    <a:pt x="6203" y="1"/>
                  </a:moveTo>
                  <a:cubicBezTo>
                    <a:pt x="5625" y="1"/>
                    <a:pt x="4987" y="181"/>
                    <a:pt x="4317" y="567"/>
                  </a:cubicBezTo>
                  <a:cubicBezTo>
                    <a:pt x="2407" y="1670"/>
                    <a:pt x="770" y="4114"/>
                    <a:pt x="0" y="6706"/>
                  </a:cubicBezTo>
                  <a:lnTo>
                    <a:pt x="3577" y="8772"/>
                  </a:lnTo>
                  <a:cubicBezTo>
                    <a:pt x="4340" y="6158"/>
                    <a:pt x="5991" y="3684"/>
                    <a:pt x="7916" y="2573"/>
                  </a:cubicBezTo>
                  <a:cubicBezTo>
                    <a:pt x="8774" y="2078"/>
                    <a:pt x="9068" y="1633"/>
                    <a:pt x="9535" y="1633"/>
                  </a:cubicBezTo>
                  <a:cubicBezTo>
                    <a:pt x="9669" y="1633"/>
                    <a:pt x="9817" y="1669"/>
                    <a:pt x="9997" y="1751"/>
                  </a:cubicBezTo>
                  <a:lnTo>
                    <a:pt x="10841" y="2225"/>
                  </a:lnTo>
                  <a:lnTo>
                    <a:pt x="7531" y="367"/>
                  </a:lnTo>
                  <a:lnTo>
                    <a:pt x="7524" y="374"/>
                  </a:lnTo>
                  <a:cubicBezTo>
                    <a:pt x="7137" y="130"/>
                    <a:pt x="6691" y="1"/>
                    <a:pt x="6203" y="1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0"/>
            <p:cNvSpPr/>
            <p:nvPr/>
          </p:nvSpPr>
          <p:spPr>
            <a:xfrm>
              <a:off x="3637425" y="3602825"/>
              <a:ext cx="724625" cy="655925"/>
            </a:xfrm>
            <a:custGeom>
              <a:rect b="b" l="l" r="r" t="t"/>
              <a:pathLst>
                <a:path extrusionOk="0" h="26237" w="28985">
                  <a:moveTo>
                    <a:pt x="5999" y="0"/>
                  </a:moveTo>
                  <a:cubicBezTo>
                    <a:pt x="5999" y="0"/>
                    <a:pt x="3244" y="1592"/>
                    <a:pt x="1460" y="6368"/>
                  </a:cubicBezTo>
                  <a:cubicBezTo>
                    <a:pt x="1" y="10286"/>
                    <a:pt x="231" y="13003"/>
                    <a:pt x="231" y="13003"/>
                  </a:cubicBezTo>
                  <a:lnTo>
                    <a:pt x="23216" y="26236"/>
                  </a:lnTo>
                  <a:lnTo>
                    <a:pt x="28984" y="13240"/>
                  </a:lnTo>
                  <a:lnTo>
                    <a:pt x="5999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0"/>
            <p:cNvSpPr/>
            <p:nvPr/>
          </p:nvSpPr>
          <p:spPr>
            <a:xfrm>
              <a:off x="4211875" y="3933825"/>
              <a:ext cx="150175" cy="324925"/>
            </a:xfrm>
            <a:custGeom>
              <a:rect b="b" l="l" r="r" t="t"/>
              <a:pathLst>
                <a:path extrusionOk="0" h="12997" w="6007">
                  <a:moveTo>
                    <a:pt x="6006" y="0"/>
                  </a:moveTo>
                  <a:cubicBezTo>
                    <a:pt x="6006" y="0"/>
                    <a:pt x="3252" y="1592"/>
                    <a:pt x="1467" y="6361"/>
                  </a:cubicBezTo>
                  <a:cubicBezTo>
                    <a:pt x="1" y="10279"/>
                    <a:pt x="238" y="12996"/>
                    <a:pt x="238" y="12996"/>
                  </a:cubicBezTo>
                  <a:lnTo>
                    <a:pt x="6006" y="9664"/>
                  </a:lnTo>
                  <a:lnTo>
                    <a:pt x="6006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0"/>
            <p:cNvSpPr/>
            <p:nvPr/>
          </p:nvSpPr>
          <p:spPr>
            <a:xfrm>
              <a:off x="4529200" y="3432250"/>
              <a:ext cx="600375" cy="766700"/>
            </a:xfrm>
            <a:custGeom>
              <a:rect b="b" l="l" r="r" t="t"/>
              <a:pathLst>
                <a:path extrusionOk="0" h="30668" w="24015">
                  <a:moveTo>
                    <a:pt x="20551" y="1"/>
                  </a:moveTo>
                  <a:cubicBezTo>
                    <a:pt x="19857" y="1"/>
                    <a:pt x="19092" y="220"/>
                    <a:pt x="18291" y="684"/>
                  </a:cubicBezTo>
                  <a:lnTo>
                    <a:pt x="5732" y="8163"/>
                  </a:lnTo>
                  <a:cubicBezTo>
                    <a:pt x="2577" y="9985"/>
                    <a:pt x="0" y="14909"/>
                    <a:pt x="0" y="19108"/>
                  </a:cubicBezTo>
                  <a:lnTo>
                    <a:pt x="0" y="26780"/>
                  </a:lnTo>
                  <a:lnTo>
                    <a:pt x="1104" y="27417"/>
                  </a:lnTo>
                  <a:lnTo>
                    <a:pt x="4391" y="30667"/>
                  </a:lnTo>
                  <a:cubicBezTo>
                    <a:pt x="4347" y="29261"/>
                    <a:pt x="4325" y="26809"/>
                    <a:pt x="4465" y="22922"/>
                  </a:cubicBezTo>
                  <a:cubicBezTo>
                    <a:pt x="4710" y="15976"/>
                    <a:pt x="9731" y="13288"/>
                    <a:pt x="12211" y="11881"/>
                  </a:cubicBezTo>
                  <a:cubicBezTo>
                    <a:pt x="14692" y="10474"/>
                    <a:pt x="24015" y="5016"/>
                    <a:pt x="24015" y="5016"/>
                  </a:cubicBezTo>
                  <a:cubicBezTo>
                    <a:pt x="24015" y="1881"/>
                    <a:pt x="22583" y="1"/>
                    <a:pt x="20551" y="1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0"/>
            <p:cNvSpPr/>
            <p:nvPr/>
          </p:nvSpPr>
          <p:spPr>
            <a:xfrm>
              <a:off x="4552900" y="3445700"/>
              <a:ext cx="600375" cy="830075"/>
            </a:xfrm>
            <a:custGeom>
              <a:rect b="b" l="l" r="r" t="t"/>
              <a:pathLst>
                <a:path extrusionOk="0" h="33203" w="24015">
                  <a:moveTo>
                    <a:pt x="20543" y="0"/>
                  </a:moveTo>
                  <a:cubicBezTo>
                    <a:pt x="19849" y="0"/>
                    <a:pt x="19085" y="218"/>
                    <a:pt x="18283" y="679"/>
                  </a:cubicBezTo>
                  <a:lnTo>
                    <a:pt x="5724" y="8159"/>
                  </a:lnTo>
                  <a:cubicBezTo>
                    <a:pt x="2577" y="9980"/>
                    <a:pt x="0" y="14905"/>
                    <a:pt x="0" y="19111"/>
                  </a:cubicBezTo>
                  <a:lnTo>
                    <a:pt x="0" y="33203"/>
                  </a:lnTo>
                  <a:lnTo>
                    <a:pt x="4384" y="30670"/>
                  </a:lnTo>
                  <a:cubicBezTo>
                    <a:pt x="4339" y="29263"/>
                    <a:pt x="4325" y="26812"/>
                    <a:pt x="4458" y="22917"/>
                  </a:cubicBezTo>
                  <a:cubicBezTo>
                    <a:pt x="4702" y="15978"/>
                    <a:pt x="9723" y="13290"/>
                    <a:pt x="12211" y="11876"/>
                  </a:cubicBezTo>
                  <a:cubicBezTo>
                    <a:pt x="14692" y="10469"/>
                    <a:pt x="24015" y="5011"/>
                    <a:pt x="24015" y="5011"/>
                  </a:cubicBezTo>
                  <a:cubicBezTo>
                    <a:pt x="24015" y="1880"/>
                    <a:pt x="22581" y="0"/>
                    <a:pt x="20543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0"/>
            <p:cNvSpPr/>
            <p:nvPr/>
          </p:nvSpPr>
          <p:spPr>
            <a:xfrm>
              <a:off x="4661000" y="3570975"/>
              <a:ext cx="492275" cy="641500"/>
            </a:xfrm>
            <a:custGeom>
              <a:rect b="b" l="l" r="r" t="t"/>
              <a:pathLst>
                <a:path extrusionOk="0" h="25660" w="19691">
                  <a:moveTo>
                    <a:pt x="19691" y="0"/>
                  </a:moveTo>
                  <a:cubicBezTo>
                    <a:pt x="19691" y="0"/>
                    <a:pt x="10368" y="5458"/>
                    <a:pt x="7887" y="6865"/>
                  </a:cubicBezTo>
                  <a:cubicBezTo>
                    <a:pt x="5399" y="8279"/>
                    <a:pt x="378" y="10967"/>
                    <a:pt x="134" y="17906"/>
                  </a:cubicBezTo>
                  <a:cubicBezTo>
                    <a:pt x="1" y="21801"/>
                    <a:pt x="15" y="24252"/>
                    <a:pt x="60" y="25659"/>
                  </a:cubicBezTo>
                  <a:lnTo>
                    <a:pt x="3451" y="23697"/>
                  </a:lnTo>
                  <a:cubicBezTo>
                    <a:pt x="3326" y="23208"/>
                    <a:pt x="3251" y="22653"/>
                    <a:pt x="3251" y="22031"/>
                  </a:cubicBezTo>
                  <a:cubicBezTo>
                    <a:pt x="3251" y="18624"/>
                    <a:pt x="5325" y="14662"/>
                    <a:pt x="7887" y="13189"/>
                  </a:cubicBezTo>
                  <a:cubicBezTo>
                    <a:pt x="8540" y="12810"/>
                    <a:pt x="9162" y="12631"/>
                    <a:pt x="9726" y="12631"/>
                  </a:cubicBezTo>
                  <a:cubicBezTo>
                    <a:pt x="11367" y="12631"/>
                    <a:pt x="12515" y="14149"/>
                    <a:pt x="12515" y="16684"/>
                  </a:cubicBezTo>
                  <a:cubicBezTo>
                    <a:pt x="12515" y="17269"/>
                    <a:pt x="12449" y="17876"/>
                    <a:pt x="12338" y="18476"/>
                  </a:cubicBezTo>
                  <a:lnTo>
                    <a:pt x="12382" y="18543"/>
                  </a:lnTo>
                  <a:lnTo>
                    <a:pt x="19691" y="14100"/>
                  </a:lnTo>
                  <a:lnTo>
                    <a:pt x="19691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0"/>
            <p:cNvSpPr/>
            <p:nvPr/>
          </p:nvSpPr>
          <p:spPr>
            <a:xfrm>
              <a:off x="5020150" y="3636875"/>
              <a:ext cx="97775" cy="98525"/>
            </a:xfrm>
            <a:custGeom>
              <a:rect b="b" l="l" r="r" t="t"/>
              <a:pathLst>
                <a:path extrusionOk="0" h="3941" w="3911">
                  <a:moveTo>
                    <a:pt x="3910" y="1"/>
                  </a:moveTo>
                  <a:lnTo>
                    <a:pt x="1" y="2259"/>
                  </a:lnTo>
                  <a:lnTo>
                    <a:pt x="1" y="3940"/>
                  </a:lnTo>
                  <a:lnTo>
                    <a:pt x="3910" y="1682"/>
                  </a:lnTo>
                  <a:lnTo>
                    <a:pt x="3910" y="1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0"/>
            <p:cNvSpPr/>
            <p:nvPr/>
          </p:nvSpPr>
          <p:spPr>
            <a:xfrm>
              <a:off x="3784975" y="3658725"/>
              <a:ext cx="463775" cy="388875"/>
            </a:xfrm>
            <a:custGeom>
              <a:rect b="b" l="l" r="r" t="t"/>
              <a:pathLst>
                <a:path extrusionOk="0" h="15555" w="18551">
                  <a:moveTo>
                    <a:pt x="3918" y="0"/>
                  </a:moveTo>
                  <a:cubicBezTo>
                    <a:pt x="3918" y="0"/>
                    <a:pt x="1274" y="2777"/>
                    <a:pt x="660" y="5236"/>
                  </a:cubicBezTo>
                  <a:cubicBezTo>
                    <a:pt x="1" y="7865"/>
                    <a:pt x="90" y="10131"/>
                    <a:pt x="5569" y="13411"/>
                  </a:cubicBezTo>
                  <a:cubicBezTo>
                    <a:pt x="8059" y="14903"/>
                    <a:pt x="10036" y="15555"/>
                    <a:pt x="11578" y="15555"/>
                  </a:cubicBezTo>
                  <a:cubicBezTo>
                    <a:pt x="13434" y="15555"/>
                    <a:pt x="14657" y="14610"/>
                    <a:pt x="15381" y="13048"/>
                  </a:cubicBezTo>
                  <a:cubicBezTo>
                    <a:pt x="16403" y="10841"/>
                    <a:pt x="18551" y="8390"/>
                    <a:pt x="18551" y="8390"/>
                  </a:cubicBezTo>
                  <a:lnTo>
                    <a:pt x="3918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0"/>
            <p:cNvSpPr/>
            <p:nvPr/>
          </p:nvSpPr>
          <p:spPr>
            <a:xfrm>
              <a:off x="3930500" y="3717600"/>
              <a:ext cx="182175" cy="122750"/>
            </a:xfrm>
            <a:custGeom>
              <a:rect b="b" l="l" r="r" t="t"/>
              <a:pathLst>
                <a:path extrusionOk="0" h="4910" w="7287">
                  <a:moveTo>
                    <a:pt x="1096" y="0"/>
                  </a:moveTo>
                  <a:lnTo>
                    <a:pt x="0" y="1348"/>
                  </a:lnTo>
                  <a:lnTo>
                    <a:pt x="6220" y="4910"/>
                  </a:lnTo>
                  <a:lnTo>
                    <a:pt x="7287" y="356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0"/>
            <p:cNvSpPr/>
            <p:nvPr/>
          </p:nvSpPr>
          <p:spPr>
            <a:xfrm>
              <a:off x="2573700" y="2708825"/>
              <a:ext cx="1413100" cy="1010650"/>
            </a:xfrm>
            <a:custGeom>
              <a:rect b="b" l="l" r="r" t="t"/>
              <a:pathLst>
                <a:path extrusionOk="0" h="40426" w="56524">
                  <a:moveTo>
                    <a:pt x="0" y="1"/>
                  </a:moveTo>
                  <a:lnTo>
                    <a:pt x="0" y="7791"/>
                  </a:lnTo>
                  <a:lnTo>
                    <a:pt x="56523" y="40425"/>
                  </a:lnTo>
                  <a:lnTo>
                    <a:pt x="56523" y="326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0"/>
            <p:cNvSpPr/>
            <p:nvPr/>
          </p:nvSpPr>
          <p:spPr>
            <a:xfrm>
              <a:off x="3986775" y="3504700"/>
              <a:ext cx="34825" cy="214775"/>
            </a:xfrm>
            <a:custGeom>
              <a:rect b="b" l="l" r="r" t="t"/>
              <a:pathLst>
                <a:path extrusionOk="0" h="8591" w="1393">
                  <a:moveTo>
                    <a:pt x="1393" y="0"/>
                  </a:moveTo>
                  <a:lnTo>
                    <a:pt x="0" y="800"/>
                  </a:lnTo>
                  <a:lnTo>
                    <a:pt x="0" y="8590"/>
                  </a:lnTo>
                  <a:lnTo>
                    <a:pt x="1393" y="779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0"/>
            <p:cNvSpPr/>
            <p:nvPr/>
          </p:nvSpPr>
          <p:spPr>
            <a:xfrm>
              <a:off x="2573700" y="2688825"/>
              <a:ext cx="1447900" cy="835900"/>
            </a:xfrm>
            <a:custGeom>
              <a:rect b="b" l="l" r="r" t="t"/>
              <a:pathLst>
                <a:path extrusionOk="0" h="33436" w="57916">
                  <a:moveTo>
                    <a:pt x="1393" y="1"/>
                  </a:moveTo>
                  <a:lnTo>
                    <a:pt x="0" y="801"/>
                  </a:lnTo>
                  <a:lnTo>
                    <a:pt x="56523" y="33435"/>
                  </a:lnTo>
                  <a:lnTo>
                    <a:pt x="57916" y="3263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0"/>
            <p:cNvSpPr/>
            <p:nvPr/>
          </p:nvSpPr>
          <p:spPr>
            <a:xfrm>
              <a:off x="2519825" y="2739550"/>
              <a:ext cx="1413100" cy="1010650"/>
            </a:xfrm>
            <a:custGeom>
              <a:rect b="b" l="l" r="r" t="t"/>
              <a:pathLst>
                <a:path extrusionOk="0" h="40426" w="56524">
                  <a:moveTo>
                    <a:pt x="1" y="1"/>
                  </a:moveTo>
                  <a:lnTo>
                    <a:pt x="1" y="7791"/>
                  </a:lnTo>
                  <a:lnTo>
                    <a:pt x="56523" y="40425"/>
                  </a:lnTo>
                  <a:lnTo>
                    <a:pt x="56523" y="32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0"/>
            <p:cNvSpPr/>
            <p:nvPr/>
          </p:nvSpPr>
          <p:spPr>
            <a:xfrm>
              <a:off x="3932900" y="3535425"/>
              <a:ext cx="34825" cy="214775"/>
            </a:xfrm>
            <a:custGeom>
              <a:rect b="b" l="l" r="r" t="t"/>
              <a:pathLst>
                <a:path extrusionOk="0" h="8591" w="1393">
                  <a:moveTo>
                    <a:pt x="1393" y="1"/>
                  </a:moveTo>
                  <a:lnTo>
                    <a:pt x="0" y="800"/>
                  </a:lnTo>
                  <a:lnTo>
                    <a:pt x="0" y="8590"/>
                  </a:lnTo>
                  <a:lnTo>
                    <a:pt x="1393" y="7791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0"/>
            <p:cNvSpPr/>
            <p:nvPr/>
          </p:nvSpPr>
          <p:spPr>
            <a:xfrm>
              <a:off x="2519825" y="2719575"/>
              <a:ext cx="1447900" cy="835875"/>
            </a:xfrm>
            <a:custGeom>
              <a:rect b="b" l="l" r="r" t="t"/>
              <a:pathLst>
                <a:path extrusionOk="0" h="33435" w="57916">
                  <a:moveTo>
                    <a:pt x="1393" y="0"/>
                  </a:moveTo>
                  <a:lnTo>
                    <a:pt x="1" y="800"/>
                  </a:lnTo>
                  <a:lnTo>
                    <a:pt x="56523" y="33434"/>
                  </a:lnTo>
                  <a:lnTo>
                    <a:pt x="57916" y="3263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0"/>
            <p:cNvSpPr/>
            <p:nvPr/>
          </p:nvSpPr>
          <p:spPr>
            <a:xfrm>
              <a:off x="2464475" y="2771225"/>
              <a:ext cx="1413100" cy="1010625"/>
            </a:xfrm>
            <a:custGeom>
              <a:rect b="b" l="l" r="r" t="t"/>
              <a:pathLst>
                <a:path extrusionOk="0" h="40425" w="56524">
                  <a:moveTo>
                    <a:pt x="0" y="0"/>
                  </a:moveTo>
                  <a:lnTo>
                    <a:pt x="0" y="7790"/>
                  </a:lnTo>
                  <a:lnTo>
                    <a:pt x="56523" y="40425"/>
                  </a:lnTo>
                  <a:lnTo>
                    <a:pt x="56523" y="32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0"/>
            <p:cNvSpPr/>
            <p:nvPr/>
          </p:nvSpPr>
          <p:spPr>
            <a:xfrm>
              <a:off x="3877550" y="3567075"/>
              <a:ext cx="34825" cy="214775"/>
            </a:xfrm>
            <a:custGeom>
              <a:rect b="b" l="l" r="r" t="t"/>
              <a:pathLst>
                <a:path extrusionOk="0" h="8591" w="1393">
                  <a:moveTo>
                    <a:pt x="1393" y="1"/>
                  </a:moveTo>
                  <a:lnTo>
                    <a:pt x="0" y="801"/>
                  </a:lnTo>
                  <a:lnTo>
                    <a:pt x="0" y="8591"/>
                  </a:lnTo>
                  <a:lnTo>
                    <a:pt x="1393" y="7791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0"/>
            <p:cNvSpPr/>
            <p:nvPr/>
          </p:nvSpPr>
          <p:spPr>
            <a:xfrm>
              <a:off x="2464475" y="2751400"/>
              <a:ext cx="1447900" cy="835700"/>
            </a:xfrm>
            <a:custGeom>
              <a:rect b="b" l="l" r="r" t="t"/>
              <a:pathLst>
                <a:path extrusionOk="0" h="33428" w="57916">
                  <a:moveTo>
                    <a:pt x="1393" y="1"/>
                  </a:moveTo>
                  <a:lnTo>
                    <a:pt x="0" y="801"/>
                  </a:lnTo>
                  <a:lnTo>
                    <a:pt x="56523" y="33428"/>
                  </a:lnTo>
                  <a:lnTo>
                    <a:pt x="57916" y="32628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0"/>
            <p:cNvSpPr/>
            <p:nvPr/>
          </p:nvSpPr>
          <p:spPr>
            <a:xfrm>
              <a:off x="2959875" y="2879525"/>
              <a:ext cx="319550" cy="470250"/>
            </a:xfrm>
            <a:custGeom>
              <a:rect b="b" l="l" r="r" t="t"/>
              <a:pathLst>
                <a:path extrusionOk="0" h="18810" w="12782">
                  <a:moveTo>
                    <a:pt x="10634" y="0"/>
                  </a:moveTo>
                  <a:lnTo>
                    <a:pt x="5695" y="2851"/>
                  </a:lnTo>
                  <a:lnTo>
                    <a:pt x="1985" y="4999"/>
                  </a:lnTo>
                  <a:lnTo>
                    <a:pt x="0" y="14225"/>
                  </a:lnTo>
                  <a:lnTo>
                    <a:pt x="2592" y="18809"/>
                  </a:lnTo>
                  <a:lnTo>
                    <a:pt x="3614" y="17306"/>
                  </a:lnTo>
                  <a:lnTo>
                    <a:pt x="1844" y="13448"/>
                  </a:lnTo>
                  <a:lnTo>
                    <a:pt x="3207" y="7479"/>
                  </a:lnTo>
                  <a:lnTo>
                    <a:pt x="9405" y="3895"/>
                  </a:lnTo>
                  <a:lnTo>
                    <a:pt x="10168" y="6361"/>
                  </a:lnTo>
                  <a:lnTo>
                    <a:pt x="12782" y="7909"/>
                  </a:lnTo>
                  <a:lnTo>
                    <a:pt x="12619" y="6939"/>
                  </a:lnTo>
                  <a:lnTo>
                    <a:pt x="10634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0"/>
            <p:cNvSpPr/>
            <p:nvPr/>
          </p:nvSpPr>
          <p:spPr>
            <a:xfrm>
              <a:off x="2985225" y="2895450"/>
              <a:ext cx="315500" cy="470250"/>
            </a:xfrm>
            <a:custGeom>
              <a:rect b="b" l="l" r="r" t="t"/>
              <a:pathLst>
                <a:path extrusionOk="0" h="18810" w="12620">
                  <a:moveTo>
                    <a:pt x="10635" y="0"/>
                  </a:moveTo>
                  <a:lnTo>
                    <a:pt x="5703" y="2851"/>
                  </a:lnTo>
                  <a:lnTo>
                    <a:pt x="1985" y="4999"/>
                  </a:lnTo>
                  <a:lnTo>
                    <a:pt x="1" y="14225"/>
                  </a:lnTo>
                  <a:lnTo>
                    <a:pt x="2600" y="18809"/>
                  </a:lnTo>
                  <a:lnTo>
                    <a:pt x="3622" y="17306"/>
                  </a:lnTo>
                  <a:lnTo>
                    <a:pt x="1845" y="13440"/>
                  </a:lnTo>
                  <a:lnTo>
                    <a:pt x="3207" y="7472"/>
                  </a:lnTo>
                  <a:lnTo>
                    <a:pt x="9405" y="3895"/>
                  </a:lnTo>
                  <a:lnTo>
                    <a:pt x="10168" y="6346"/>
                  </a:lnTo>
                  <a:lnTo>
                    <a:pt x="12397" y="7583"/>
                  </a:lnTo>
                  <a:lnTo>
                    <a:pt x="12619" y="6939"/>
                  </a:lnTo>
                  <a:lnTo>
                    <a:pt x="10635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0"/>
            <p:cNvSpPr/>
            <p:nvPr/>
          </p:nvSpPr>
          <p:spPr>
            <a:xfrm>
              <a:off x="2959875" y="3004475"/>
              <a:ext cx="75000" cy="246625"/>
            </a:xfrm>
            <a:custGeom>
              <a:rect b="b" l="l" r="r" t="t"/>
              <a:pathLst>
                <a:path extrusionOk="0" h="9865" w="3000">
                  <a:moveTo>
                    <a:pt x="1985" y="1"/>
                  </a:moveTo>
                  <a:lnTo>
                    <a:pt x="0" y="9227"/>
                  </a:lnTo>
                  <a:lnTo>
                    <a:pt x="1015" y="9864"/>
                  </a:lnTo>
                  <a:lnTo>
                    <a:pt x="2999" y="638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0"/>
            <p:cNvSpPr/>
            <p:nvPr/>
          </p:nvSpPr>
          <p:spPr>
            <a:xfrm>
              <a:off x="3009475" y="2879525"/>
              <a:ext cx="241625" cy="140900"/>
            </a:xfrm>
            <a:custGeom>
              <a:rect b="b" l="l" r="r" t="t"/>
              <a:pathLst>
                <a:path extrusionOk="0" h="5636" w="9665">
                  <a:moveTo>
                    <a:pt x="8650" y="0"/>
                  </a:moveTo>
                  <a:lnTo>
                    <a:pt x="1" y="4999"/>
                  </a:lnTo>
                  <a:lnTo>
                    <a:pt x="1015" y="5636"/>
                  </a:lnTo>
                  <a:lnTo>
                    <a:pt x="9665" y="637"/>
                  </a:lnTo>
                  <a:lnTo>
                    <a:pt x="8650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0"/>
            <p:cNvSpPr/>
            <p:nvPr/>
          </p:nvSpPr>
          <p:spPr>
            <a:xfrm>
              <a:off x="2959875" y="3235150"/>
              <a:ext cx="90375" cy="130550"/>
            </a:xfrm>
            <a:custGeom>
              <a:rect b="b" l="l" r="r" t="t"/>
              <a:pathLst>
                <a:path extrusionOk="0" h="5222" w="3615">
                  <a:moveTo>
                    <a:pt x="0" y="0"/>
                  </a:moveTo>
                  <a:lnTo>
                    <a:pt x="2592" y="4584"/>
                  </a:lnTo>
                  <a:lnTo>
                    <a:pt x="3614" y="5221"/>
                  </a:lnTo>
                  <a:lnTo>
                    <a:pt x="1015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0"/>
            <p:cNvSpPr/>
            <p:nvPr/>
          </p:nvSpPr>
          <p:spPr>
            <a:xfrm>
              <a:off x="3009475" y="2909700"/>
              <a:ext cx="319375" cy="470050"/>
            </a:xfrm>
            <a:custGeom>
              <a:rect b="b" l="l" r="r" t="t"/>
              <a:pathLst>
                <a:path extrusionOk="0" h="18802" w="12775">
                  <a:moveTo>
                    <a:pt x="10635" y="0"/>
                  </a:moveTo>
                  <a:lnTo>
                    <a:pt x="5695" y="2844"/>
                  </a:lnTo>
                  <a:lnTo>
                    <a:pt x="1978" y="4991"/>
                  </a:lnTo>
                  <a:lnTo>
                    <a:pt x="1" y="14218"/>
                  </a:lnTo>
                  <a:lnTo>
                    <a:pt x="2593" y="18802"/>
                  </a:lnTo>
                  <a:lnTo>
                    <a:pt x="3615" y="17299"/>
                  </a:lnTo>
                  <a:lnTo>
                    <a:pt x="1845" y="13441"/>
                  </a:lnTo>
                  <a:lnTo>
                    <a:pt x="3207" y="7472"/>
                  </a:lnTo>
                  <a:lnTo>
                    <a:pt x="9405" y="3895"/>
                  </a:lnTo>
                  <a:lnTo>
                    <a:pt x="10168" y="6354"/>
                  </a:lnTo>
                  <a:lnTo>
                    <a:pt x="12775" y="7909"/>
                  </a:lnTo>
                  <a:lnTo>
                    <a:pt x="12775" y="7909"/>
                  </a:lnTo>
                  <a:lnTo>
                    <a:pt x="12612" y="6939"/>
                  </a:lnTo>
                  <a:lnTo>
                    <a:pt x="1063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0"/>
            <p:cNvSpPr/>
            <p:nvPr/>
          </p:nvSpPr>
          <p:spPr>
            <a:xfrm>
              <a:off x="3034850" y="2925425"/>
              <a:ext cx="315300" cy="470250"/>
            </a:xfrm>
            <a:custGeom>
              <a:rect b="b" l="l" r="r" t="t"/>
              <a:pathLst>
                <a:path extrusionOk="0" h="18810" w="12612">
                  <a:moveTo>
                    <a:pt x="10634" y="1"/>
                  </a:moveTo>
                  <a:lnTo>
                    <a:pt x="5695" y="2852"/>
                  </a:lnTo>
                  <a:lnTo>
                    <a:pt x="1985" y="4999"/>
                  </a:lnTo>
                  <a:lnTo>
                    <a:pt x="0" y="14226"/>
                  </a:lnTo>
                  <a:lnTo>
                    <a:pt x="2592" y="18810"/>
                  </a:lnTo>
                  <a:lnTo>
                    <a:pt x="3614" y="17306"/>
                  </a:lnTo>
                  <a:lnTo>
                    <a:pt x="1844" y="13448"/>
                  </a:lnTo>
                  <a:lnTo>
                    <a:pt x="3207" y="7480"/>
                  </a:lnTo>
                  <a:lnTo>
                    <a:pt x="9405" y="3896"/>
                  </a:lnTo>
                  <a:lnTo>
                    <a:pt x="10168" y="6347"/>
                  </a:lnTo>
                  <a:lnTo>
                    <a:pt x="12397" y="7584"/>
                  </a:lnTo>
                  <a:lnTo>
                    <a:pt x="12611" y="6939"/>
                  </a:lnTo>
                  <a:lnTo>
                    <a:pt x="10634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0"/>
            <p:cNvSpPr/>
            <p:nvPr/>
          </p:nvSpPr>
          <p:spPr>
            <a:xfrm>
              <a:off x="3009475" y="3034475"/>
              <a:ext cx="75000" cy="246600"/>
            </a:xfrm>
            <a:custGeom>
              <a:rect b="b" l="l" r="r" t="t"/>
              <a:pathLst>
                <a:path extrusionOk="0" h="9864" w="3000">
                  <a:moveTo>
                    <a:pt x="1978" y="0"/>
                  </a:moveTo>
                  <a:lnTo>
                    <a:pt x="1" y="9227"/>
                  </a:lnTo>
                  <a:lnTo>
                    <a:pt x="1015" y="9864"/>
                  </a:lnTo>
                  <a:lnTo>
                    <a:pt x="3000" y="63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0"/>
            <p:cNvSpPr/>
            <p:nvPr/>
          </p:nvSpPr>
          <p:spPr>
            <a:xfrm>
              <a:off x="3058925" y="2909700"/>
              <a:ext cx="241800" cy="140725"/>
            </a:xfrm>
            <a:custGeom>
              <a:rect b="b" l="l" r="r" t="t"/>
              <a:pathLst>
                <a:path extrusionOk="0" h="5629" w="9672">
                  <a:moveTo>
                    <a:pt x="8657" y="0"/>
                  </a:moveTo>
                  <a:lnTo>
                    <a:pt x="0" y="4991"/>
                  </a:lnTo>
                  <a:lnTo>
                    <a:pt x="1022" y="5628"/>
                  </a:lnTo>
                  <a:lnTo>
                    <a:pt x="9671" y="630"/>
                  </a:lnTo>
                  <a:lnTo>
                    <a:pt x="8657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0"/>
            <p:cNvSpPr/>
            <p:nvPr/>
          </p:nvSpPr>
          <p:spPr>
            <a:xfrm>
              <a:off x="3009475" y="3265150"/>
              <a:ext cx="90200" cy="130525"/>
            </a:xfrm>
            <a:custGeom>
              <a:rect b="b" l="l" r="r" t="t"/>
              <a:pathLst>
                <a:path extrusionOk="0" h="5221" w="3608">
                  <a:moveTo>
                    <a:pt x="1" y="0"/>
                  </a:moveTo>
                  <a:lnTo>
                    <a:pt x="2593" y="4584"/>
                  </a:lnTo>
                  <a:lnTo>
                    <a:pt x="3607" y="5221"/>
                  </a:lnTo>
                  <a:lnTo>
                    <a:pt x="1015" y="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0"/>
            <p:cNvSpPr/>
            <p:nvPr/>
          </p:nvSpPr>
          <p:spPr>
            <a:xfrm>
              <a:off x="3190350" y="2550550"/>
              <a:ext cx="188500" cy="130725"/>
            </a:xfrm>
            <a:custGeom>
              <a:rect b="b" l="l" r="r" t="t"/>
              <a:pathLst>
                <a:path extrusionOk="0" h="5229" w="7540">
                  <a:moveTo>
                    <a:pt x="3153" y="1"/>
                  </a:moveTo>
                  <a:cubicBezTo>
                    <a:pt x="2200" y="1"/>
                    <a:pt x="1121" y="651"/>
                    <a:pt x="1" y="1896"/>
                  </a:cubicBezTo>
                  <a:lnTo>
                    <a:pt x="5762" y="5228"/>
                  </a:lnTo>
                  <a:cubicBezTo>
                    <a:pt x="6539" y="3866"/>
                    <a:pt x="7191" y="2725"/>
                    <a:pt x="7539" y="2140"/>
                  </a:cubicBezTo>
                  <a:cubicBezTo>
                    <a:pt x="6843" y="1733"/>
                    <a:pt x="5888" y="1244"/>
                    <a:pt x="4133" y="259"/>
                  </a:cubicBezTo>
                  <a:cubicBezTo>
                    <a:pt x="3826" y="86"/>
                    <a:pt x="3497" y="1"/>
                    <a:pt x="3153" y="1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0"/>
            <p:cNvSpPr/>
            <p:nvPr/>
          </p:nvSpPr>
          <p:spPr>
            <a:xfrm>
              <a:off x="3071125" y="2778625"/>
              <a:ext cx="155900" cy="158050"/>
            </a:xfrm>
            <a:custGeom>
              <a:rect b="b" l="l" r="r" t="t"/>
              <a:pathLst>
                <a:path extrusionOk="0" h="6322" w="6236">
                  <a:moveTo>
                    <a:pt x="830" y="0"/>
                  </a:moveTo>
                  <a:lnTo>
                    <a:pt x="830" y="0"/>
                  </a:lnTo>
                  <a:cubicBezTo>
                    <a:pt x="1" y="3044"/>
                    <a:pt x="327" y="5680"/>
                    <a:pt x="2096" y="6273"/>
                  </a:cubicBezTo>
                  <a:cubicBezTo>
                    <a:pt x="2192" y="6305"/>
                    <a:pt x="2296" y="6321"/>
                    <a:pt x="2409" y="6321"/>
                  </a:cubicBezTo>
                  <a:cubicBezTo>
                    <a:pt x="3277" y="6321"/>
                    <a:pt x="4644" y="5347"/>
                    <a:pt x="6236" y="3125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0"/>
            <p:cNvSpPr/>
            <p:nvPr/>
          </p:nvSpPr>
          <p:spPr>
            <a:xfrm>
              <a:off x="3145375" y="2620525"/>
              <a:ext cx="174600" cy="125900"/>
            </a:xfrm>
            <a:custGeom>
              <a:rect b="b" l="l" r="r" t="t"/>
              <a:pathLst>
                <a:path extrusionOk="0" h="5036" w="6984">
                  <a:moveTo>
                    <a:pt x="1059" y="0"/>
                  </a:moveTo>
                  <a:cubicBezTo>
                    <a:pt x="704" y="460"/>
                    <a:pt x="356" y="978"/>
                    <a:pt x="0" y="1556"/>
                  </a:cubicBezTo>
                  <a:lnTo>
                    <a:pt x="6043" y="5036"/>
                  </a:lnTo>
                  <a:cubicBezTo>
                    <a:pt x="6361" y="4495"/>
                    <a:pt x="6680" y="3947"/>
                    <a:pt x="6983" y="3422"/>
                  </a:cubicBezTo>
                  <a:lnTo>
                    <a:pt x="1059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0"/>
            <p:cNvSpPr/>
            <p:nvPr/>
          </p:nvSpPr>
          <p:spPr>
            <a:xfrm>
              <a:off x="3091875" y="2659400"/>
              <a:ext cx="204575" cy="197375"/>
            </a:xfrm>
            <a:custGeom>
              <a:rect b="b" l="l" r="r" t="t"/>
              <a:pathLst>
                <a:path extrusionOk="0" h="7895" w="8183">
                  <a:moveTo>
                    <a:pt x="2140" y="1"/>
                  </a:moveTo>
                  <a:cubicBezTo>
                    <a:pt x="1940" y="334"/>
                    <a:pt x="1733" y="674"/>
                    <a:pt x="1526" y="1045"/>
                  </a:cubicBezTo>
                  <a:cubicBezTo>
                    <a:pt x="844" y="2281"/>
                    <a:pt x="333" y="3555"/>
                    <a:pt x="0" y="4769"/>
                  </a:cubicBezTo>
                  <a:lnTo>
                    <a:pt x="5406" y="7894"/>
                  </a:lnTo>
                  <a:cubicBezTo>
                    <a:pt x="5591" y="7643"/>
                    <a:pt x="5776" y="7376"/>
                    <a:pt x="5961" y="7095"/>
                  </a:cubicBezTo>
                  <a:cubicBezTo>
                    <a:pt x="6665" y="6013"/>
                    <a:pt x="7435" y="4740"/>
                    <a:pt x="8183" y="3481"/>
                  </a:cubicBezTo>
                  <a:lnTo>
                    <a:pt x="2140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0"/>
            <p:cNvSpPr/>
            <p:nvPr/>
          </p:nvSpPr>
          <p:spPr>
            <a:xfrm>
              <a:off x="3091875" y="2659400"/>
              <a:ext cx="204575" cy="197375"/>
            </a:xfrm>
            <a:custGeom>
              <a:rect b="b" l="l" r="r" t="t"/>
              <a:pathLst>
                <a:path extrusionOk="0" h="7895" w="8183">
                  <a:moveTo>
                    <a:pt x="2140" y="1"/>
                  </a:moveTo>
                  <a:cubicBezTo>
                    <a:pt x="1940" y="334"/>
                    <a:pt x="1733" y="674"/>
                    <a:pt x="1526" y="1045"/>
                  </a:cubicBezTo>
                  <a:cubicBezTo>
                    <a:pt x="844" y="2281"/>
                    <a:pt x="333" y="3555"/>
                    <a:pt x="0" y="4769"/>
                  </a:cubicBezTo>
                  <a:lnTo>
                    <a:pt x="5406" y="7894"/>
                  </a:lnTo>
                  <a:cubicBezTo>
                    <a:pt x="5591" y="7643"/>
                    <a:pt x="5776" y="7376"/>
                    <a:pt x="5961" y="7095"/>
                  </a:cubicBezTo>
                  <a:cubicBezTo>
                    <a:pt x="6665" y="6013"/>
                    <a:pt x="7435" y="4740"/>
                    <a:pt x="8183" y="3481"/>
                  </a:cubicBezTo>
                  <a:lnTo>
                    <a:pt x="214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0"/>
            <p:cNvSpPr/>
            <p:nvPr/>
          </p:nvSpPr>
          <p:spPr>
            <a:xfrm>
              <a:off x="3171850" y="2597950"/>
              <a:ext cx="162550" cy="108125"/>
            </a:xfrm>
            <a:custGeom>
              <a:rect b="b" l="l" r="r" t="t"/>
              <a:pathLst>
                <a:path extrusionOk="0" h="4325" w="6502">
                  <a:moveTo>
                    <a:pt x="741" y="0"/>
                  </a:moveTo>
                  <a:cubicBezTo>
                    <a:pt x="489" y="274"/>
                    <a:pt x="245" y="570"/>
                    <a:pt x="0" y="903"/>
                  </a:cubicBezTo>
                  <a:lnTo>
                    <a:pt x="5924" y="4325"/>
                  </a:lnTo>
                  <a:cubicBezTo>
                    <a:pt x="6124" y="3984"/>
                    <a:pt x="6317" y="3651"/>
                    <a:pt x="6502" y="3332"/>
                  </a:cubicBezTo>
                  <a:lnTo>
                    <a:pt x="741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0"/>
            <p:cNvSpPr/>
            <p:nvPr/>
          </p:nvSpPr>
          <p:spPr>
            <a:xfrm>
              <a:off x="3171850" y="2597950"/>
              <a:ext cx="162550" cy="108125"/>
            </a:xfrm>
            <a:custGeom>
              <a:rect b="b" l="l" r="r" t="t"/>
              <a:pathLst>
                <a:path extrusionOk="0" h="4325" w="6502">
                  <a:moveTo>
                    <a:pt x="741" y="0"/>
                  </a:moveTo>
                  <a:cubicBezTo>
                    <a:pt x="489" y="274"/>
                    <a:pt x="245" y="570"/>
                    <a:pt x="0" y="903"/>
                  </a:cubicBezTo>
                  <a:lnTo>
                    <a:pt x="5924" y="4325"/>
                  </a:lnTo>
                  <a:cubicBezTo>
                    <a:pt x="6124" y="3984"/>
                    <a:pt x="6317" y="3651"/>
                    <a:pt x="6502" y="3332"/>
                  </a:cubicBezTo>
                  <a:lnTo>
                    <a:pt x="741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0"/>
            <p:cNvSpPr/>
            <p:nvPr/>
          </p:nvSpPr>
          <p:spPr>
            <a:xfrm>
              <a:off x="3113525" y="2860625"/>
              <a:ext cx="142750" cy="115925"/>
            </a:xfrm>
            <a:custGeom>
              <a:rect b="b" l="l" r="r" t="t"/>
              <a:pathLst>
                <a:path extrusionOk="0" h="4637" w="5710">
                  <a:moveTo>
                    <a:pt x="734" y="1"/>
                  </a:moveTo>
                  <a:lnTo>
                    <a:pt x="1" y="2807"/>
                  </a:lnTo>
                  <a:lnTo>
                    <a:pt x="3363" y="4636"/>
                  </a:lnTo>
                  <a:lnTo>
                    <a:pt x="5710" y="1874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0"/>
            <p:cNvSpPr/>
            <p:nvPr/>
          </p:nvSpPr>
          <p:spPr>
            <a:xfrm>
              <a:off x="3147025" y="2597125"/>
              <a:ext cx="317150" cy="386025"/>
            </a:xfrm>
            <a:custGeom>
              <a:rect b="b" l="l" r="r" t="t"/>
              <a:pathLst>
                <a:path extrusionOk="0" h="15441" w="12686">
                  <a:moveTo>
                    <a:pt x="8288" y="0"/>
                  </a:moveTo>
                  <a:cubicBezTo>
                    <a:pt x="6668" y="0"/>
                    <a:pt x="4683" y="1872"/>
                    <a:pt x="2733" y="5394"/>
                  </a:cubicBezTo>
                  <a:cubicBezTo>
                    <a:pt x="334" y="9726"/>
                    <a:pt x="1" y="14562"/>
                    <a:pt x="2474" y="15391"/>
                  </a:cubicBezTo>
                  <a:cubicBezTo>
                    <a:pt x="2570" y="15424"/>
                    <a:pt x="2675" y="15441"/>
                    <a:pt x="2788" y="15441"/>
                  </a:cubicBezTo>
                  <a:cubicBezTo>
                    <a:pt x="3754" y="15441"/>
                    <a:pt x="5340" y="14234"/>
                    <a:pt x="7169" y="11444"/>
                  </a:cubicBezTo>
                  <a:cubicBezTo>
                    <a:pt x="9220" y="8297"/>
                    <a:pt x="11834" y="3550"/>
                    <a:pt x="12686" y="2143"/>
                  </a:cubicBezTo>
                  <a:cubicBezTo>
                    <a:pt x="11990" y="1736"/>
                    <a:pt x="11034" y="1247"/>
                    <a:pt x="9279" y="263"/>
                  </a:cubicBezTo>
                  <a:cubicBezTo>
                    <a:pt x="8969" y="87"/>
                    <a:pt x="8637" y="0"/>
                    <a:pt x="8288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0"/>
            <p:cNvSpPr/>
            <p:nvPr/>
          </p:nvSpPr>
          <p:spPr>
            <a:xfrm>
              <a:off x="3202025" y="2798150"/>
              <a:ext cx="98125" cy="142675"/>
            </a:xfrm>
            <a:custGeom>
              <a:rect b="b" l="l" r="r" t="t"/>
              <a:pathLst>
                <a:path extrusionOk="0" h="5707" w="3925">
                  <a:moveTo>
                    <a:pt x="2737" y="1"/>
                  </a:moveTo>
                  <a:cubicBezTo>
                    <a:pt x="2499" y="1"/>
                    <a:pt x="2237" y="76"/>
                    <a:pt x="1963" y="234"/>
                  </a:cubicBezTo>
                  <a:cubicBezTo>
                    <a:pt x="874" y="863"/>
                    <a:pt x="0" y="2544"/>
                    <a:pt x="0" y="3988"/>
                  </a:cubicBezTo>
                  <a:cubicBezTo>
                    <a:pt x="0" y="5063"/>
                    <a:pt x="484" y="5707"/>
                    <a:pt x="1180" y="5707"/>
                  </a:cubicBezTo>
                  <a:cubicBezTo>
                    <a:pt x="1419" y="5707"/>
                    <a:pt x="1684" y="5630"/>
                    <a:pt x="1963" y="5469"/>
                  </a:cubicBezTo>
                  <a:cubicBezTo>
                    <a:pt x="3044" y="4847"/>
                    <a:pt x="3925" y="3166"/>
                    <a:pt x="3925" y="1722"/>
                  </a:cubicBezTo>
                  <a:cubicBezTo>
                    <a:pt x="3925" y="645"/>
                    <a:pt x="3435" y="1"/>
                    <a:pt x="2737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0"/>
            <p:cNvSpPr/>
            <p:nvPr/>
          </p:nvSpPr>
          <p:spPr>
            <a:xfrm>
              <a:off x="3225900" y="2828525"/>
              <a:ext cx="56300" cy="81950"/>
            </a:xfrm>
            <a:custGeom>
              <a:rect b="b" l="l" r="r" t="t"/>
              <a:pathLst>
                <a:path extrusionOk="0" h="3278" w="2252">
                  <a:moveTo>
                    <a:pt x="1574" y="0"/>
                  </a:moveTo>
                  <a:cubicBezTo>
                    <a:pt x="1437" y="0"/>
                    <a:pt x="1285" y="44"/>
                    <a:pt x="1126" y="137"/>
                  </a:cubicBezTo>
                  <a:cubicBezTo>
                    <a:pt x="504" y="493"/>
                    <a:pt x="0" y="1463"/>
                    <a:pt x="0" y="2292"/>
                  </a:cubicBezTo>
                  <a:cubicBezTo>
                    <a:pt x="0" y="2910"/>
                    <a:pt x="280" y="3277"/>
                    <a:pt x="680" y="3277"/>
                  </a:cubicBezTo>
                  <a:cubicBezTo>
                    <a:pt x="817" y="3277"/>
                    <a:pt x="968" y="3234"/>
                    <a:pt x="1126" y="3144"/>
                  </a:cubicBezTo>
                  <a:cubicBezTo>
                    <a:pt x="1748" y="2781"/>
                    <a:pt x="2252" y="1818"/>
                    <a:pt x="2252" y="989"/>
                  </a:cubicBezTo>
                  <a:cubicBezTo>
                    <a:pt x="2252" y="372"/>
                    <a:pt x="1973" y="0"/>
                    <a:pt x="1574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0"/>
            <p:cNvSpPr/>
            <p:nvPr/>
          </p:nvSpPr>
          <p:spPr>
            <a:xfrm>
              <a:off x="3107600" y="3044900"/>
              <a:ext cx="30400" cy="44175"/>
            </a:xfrm>
            <a:custGeom>
              <a:rect b="b" l="l" r="r" t="t"/>
              <a:pathLst>
                <a:path extrusionOk="0" h="1767" w="1216">
                  <a:moveTo>
                    <a:pt x="847" y="0"/>
                  </a:moveTo>
                  <a:cubicBezTo>
                    <a:pt x="773" y="0"/>
                    <a:pt x="692" y="23"/>
                    <a:pt x="608" y="72"/>
                  </a:cubicBezTo>
                  <a:cubicBezTo>
                    <a:pt x="267" y="265"/>
                    <a:pt x="1" y="790"/>
                    <a:pt x="1" y="1235"/>
                  </a:cubicBezTo>
                  <a:cubicBezTo>
                    <a:pt x="1" y="1570"/>
                    <a:pt x="148" y="1767"/>
                    <a:pt x="363" y="1767"/>
                  </a:cubicBezTo>
                  <a:cubicBezTo>
                    <a:pt x="438" y="1767"/>
                    <a:pt x="520" y="1743"/>
                    <a:pt x="608" y="1694"/>
                  </a:cubicBezTo>
                  <a:cubicBezTo>
                    <a:pt x="941" y="1501"/>
                    <a:pt x="1215" y="983"/>
                    <a:pt x="1215" y="531"/>
                  </a:cubicBezTo>
                  <a:cubicBezTo>
                    <a:pt x="1215" y="200"/>
                    <a:pt x="1063" y="0"/>
                    <a:pt x="847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0"/>
            <p:cNvSpPr/>
            <p:nvPr/>
          </p:nvSpPr>
          <p:spPr>
            <a:xfrm>
              <a:off x="3256250" y="2957875"/>
              <a:ext cx="30400" cy="44275"/>
            </a:xfrm>
            <a:custGeom>
              <a:rect b="b" l="l" r="r" t="t"/>
              <a:pathLst>
                <a:path extrusionOk="0" h="1771" w="1216">
                  <a:moveTo>
                    <a:pt x="847" y="1"/>
                  </a:moveTo>
                  <a:cubicBezTo>
                    <a:pt x="774" y="1"/>
                    <a:pt x="693" y="24"/>
                    <a:pt x="608" y="73"/>
                  </a:cubicBezTo>
                  <a:cubicBezTo>
                    <a:pt x="267" y="265"/>
                    <a:pt x="1" y="791"/>
                    <a:pt x="1" y="1235"/>
                  </a:cubicBezTo>
                  <a:cubicBezTo>
                    <a:pt x="1" y="1570"/>
                    <a:pt x="147" y="1771"/>
                    <a:pt x="362" y="1771"/>
                  </a:cubicBezTo>
                  <a:cubicBezTo>
                    <a:pt x="437" y="1771"/>
                    <a:pt x="520" y="1746"/>
                    <a:pt x="608" y="1694"/>
                  </a:cubicBezTo>
                  <a:cubicBezTo>
                    <a:pt x="941" y="1502"/>
                    <a:pt x="1215" y="983"/>
                    <a:pt x="1215" y="532"/>
                  </a:cubicBezTo>
                  <a:cubicBezTo>
                    <a:pt x="1215" y="200"/>
                    <a:pt x="1063" y="1"/>
                    <a:pt x="847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5" name="Shape 4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6" name="Google Shape;4506;p76"/>
          <p:cNvSpPr/>
          <p:nvPr/>
        </p:nvSpPr>
        <p:spPr>
          <a:xfrm>
            <a:off x="3442625" y="1144650"/>
            <a:ext cx="5419500" cy="2854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7" name="Google Shape;4507;p76"/>
          <p:cNvSpPr txBox="1"/>
          <p:nvPr>
            <p:ph idx="1" type="subTitle"/>
          </p:nvPr>
        </p:nvSpPr>
        <p:spPr>
          <a:xfrm>
            <a:off x="720000" y="1927475"/>
            <a:ext cx="25659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Abbiamo effettuato test principalmente sui metodi delle classi relative al database e alle sue identità, che costituiscono una parte cruciale del codice.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8" name="Google Shape;4508;p76"/>
          <p:cNvSpPr txBox="1"/>
          <p:nvPr>
            <p:ph type="title"/>
          </p:nvPr>
        </p:nvSpPr>
        <p:spPr>
          <a:xfrm>
            <a:off x="720000" y="787316"/>
            <a:ext cx="3270900" cy="70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</a:t>
            </a:r>
            <a:endParaRPr/>
          </a:p>
        </p:txBody>
      </p:sp>
      <p:pic>
        <p:nvPicPr>
          <p:cNvPr id="4509" name="Google Shape;4509;p76"/>
          <p:cNvPicPr preferRelativeResize="0"/>
          <p:nvPr/>
        </p:nvPicPr>
        <p:blipFill rotWithShape="1">
          <a:blip r:embed="rId3">
            <a:alphaModFix/>
          </a:blip>
          <a:srcRect b="0" l="0" r="-20554" t="0"/>
          <a:stretch/>
        </p:blipFill>
        <p:spPr>
          <a:xfrm>
            <a:off x="3572040" y="1258650"/>
            <a:ext cx="6229007" cy="262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3" name="Shape 4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4" name="Google Shape;4514;p77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5" name="Google Shape;4515;p77"/>
          <p:cNvSpPr txBox="1"/>
          <p:nvPr>
            <p:ph type="title"/>
          </p:nvPr>
        </p:nvSpPr>
        <p:spPr>
          <a:xfrm>
            <a:off x="720000" y="1490500"/>
            <a:ext cx="3506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Conclusioni</a:t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516" name="Google Shape;4516;p77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09</a:t>
            </a:r>
            <a:endParaRPr sz="5000"/>
          </a:p>
        </p:txBody>
      </p:sp>
      <p:sp>
        <p:nvSpPr>
          <p:cNvPr id="4517" name="Google Shape;4517;p77"/>
          <p:cNvSpPr txBox="1"/>
          <p:nvPr>
            <p:ph idx="1" type="subTitle"/>
          </p:nvPr>
        </p:nvSpPr>
        <p:spPr>
          <a:xfrm>
            <a:off x="720000" y="34057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Punti di forza e debolezze</a:t>
            </a:r>
            <a:endParaRPr/>
          </a:p>
        </p:txBody>
      </p:sp>
      <p:grpSp>
        <p:nvGrpSpPr>
          <p:cNvPr id="4518" name="Google Shape;4518;p77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4519" name="Google Shape;4519;p77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77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77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77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77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77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77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77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77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77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77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77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77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77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77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77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77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77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77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77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77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77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77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77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77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77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77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77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77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77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77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77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77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77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77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77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77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77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77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77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77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77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77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77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77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77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77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77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77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77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77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77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77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77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77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77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77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77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77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77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77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77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77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77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77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77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77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77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77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77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77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77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77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77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77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77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77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77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77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77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77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77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77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77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77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77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77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77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77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77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77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77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77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77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77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77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77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77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77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77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77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77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77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77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77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77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77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77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77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77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77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77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77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77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77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77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5" name="Google Shape;4635;p77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6" name="Google Shape;4636;p77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7" name="Google Shape;4637;p77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8" name="Google Shape;4638;p77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9" name="Google Shape;4639;p77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0" name="Google Shape;4640;p77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1" name="Google Shape;4641;p77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77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77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77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77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77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77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77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77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77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77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77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77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77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77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77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77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77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77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77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77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77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77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77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77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77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77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77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77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77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77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77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77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77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77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77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77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77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77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77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77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77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77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77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77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77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77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77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77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77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77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77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77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77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77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77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77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77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77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77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77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77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77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77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77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77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77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77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77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77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77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77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77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77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77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77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77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77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77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77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77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77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77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77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77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77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77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77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77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77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77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77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77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77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77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77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77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77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77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77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77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77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77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77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77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77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77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77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77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77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77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77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77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77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77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77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77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77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77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77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77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77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77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77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77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77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77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77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77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77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77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77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77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77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77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77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77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77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77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77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1" name="Google Shape;4781;p77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2" name="Google Shape;4782;p77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3" name="Google Shape;4783;p77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4" name="Google Shape;4784;p77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5" name="Google Shape;4785;p77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6" name="Google Shape;4786;p77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7" name="Google Shape;4787;p77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77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77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77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77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77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77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77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77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77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77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77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77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77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77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77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77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77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77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77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77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77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77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77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77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77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77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77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77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77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77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77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77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77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77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77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77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77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77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77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77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77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77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77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77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77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77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77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77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77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77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77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77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77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77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77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77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77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77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77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77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77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77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53" name="Shape 4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4" name="Google Shape;4854;p78"/>
          <p:cNvSpPr txBox="1"/>
          <p:nvPr>
            <p:ph idx="1" type="subTitle"/>
          </p:nvPr>
        </p:nvSpPr>
        <p:spPr>
          <a:xfrm>
            <a:off x="1191350" y="3135913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Stesura documentazione e codice parallele</a:t>
            </a:r>
            <a:endParaRPr/>
          </a:p>
        </p:txBody>
      </p:sp>
      <p:sp>
        <p:nvSpPr>
          <p:cNvPr id="4855" name="Google Shape;4855;p78"/>
          <p:cNvSpPr txBox="1"/>
          <p:nvPr>
            <p:ph idx="5" type="subTitle"/>
          </p:nvPr>
        </p:nvSpPr>
        <p:spPr>
          <a:xfrm>
            <a:off x="3618775" y="2651388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Daily scrum</a:t>
            </a:r>
            <a:endParaRPr/>
          </a:p>
        </p:txBody>
      </p:sp>
      <p:sp>
        <p:nvSpPr>
          <p:cNvPr id="4856" name="Google Shape;4856;p78"/>
          <p:cNvSpPr txBox="1"/>
          <p:nvPr>
            <p:ph idx="6" type="subTitle"/>
          </p:nvPr>
        </p:nvSpPr>
        <p:spPr>
          <a:xfrm>
            <a:off x="5854150" y="2651388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7" name="Google Shape;4857;p78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Punti di forza</a:t>
            </a:r>
            <a:endParaRPr/>
          </a:p>
        </p:txBody>
      </p:sp>
      <p:grpSp>
        <p:nvGrpSpPr>
          <p:cNvPr id="4858" name="Google Shape;4858;p78"/>
          <p:cNvGrpSpPr/>
          <p:nvPr/>
        </p:nvGrpSpPr>
        <p:grpSpPr>
          <a:xfrm>
            <a:off x="4307578" y="1713319"/>
            <a:ext cx="528840" cy="523324"/>
            <a:chOff x="5509100" y="2682525"/>
            <a:chExt cx="352325" cy="348650"/>
          </a:xfrm>
        </p:grpSpPr>
        <p:sp>
          <p:nvSpPr>
            <p:cNvPr id="4859" name="Google Shape;4859;p78"/>
            <p:cNvSpPr/>
            <p:nvPr/>
          </p:nvSpPr>
          <p:spPr>
            <a:xfrm>
              <a:off x="5510675" y="2705100"/>
              <a:ext cx="348650" cy="326075"/>
            </a:xfrm>
            <a:custGeom>
              <a:rect b="b" l="l" r="r" t="t"/>
              <a:pathLst>
                <a:path extrusionOk="0" h="13043" w="13946">
                  <a:moveTo>
                    <a:pt x="5402" y="409"/>
                  </a:moveTo>
                  <a:cubicBezTo>
                    <a:pt x="5409" y="409"/>
                    <a:pt x="5415" y="415"/>
                    <a:pt x="5415" y="422"/>
                  </a:cubicBezTo>
                  <a:lnTo>
                    <a:pt x="5415" y="3159"/>
                  </a:lnTo>
                  <a:lnTo>
                    <a:pt x="4469" y="3159"/>
                  </a:lnTo>
                  <a:lnTo>
                    <a:pt x="4469" y="422"/>
                  </a:lnTo>
                  <a:cubicBezTo>
                    <a:pt x="4469" y="415"/>
                    <a:pt x="4475" y="409"/>
                    <a:pt x="4483" y="409"/>
                  </a:cubicBezTo>
                  <a:close/>
                  <a:moveTo>
                    <a:pt x="5415" y="3567"/>
                  </a:moveTo>
                  <a:lnTo>
                    <a:pt x="5415" y="4060"/>
                  </a:lnTo>
                  <a:lnTo>
                    <a:pt x="4469" y="4060"/>
                  </a:lnTo>
                  <a:lnTo>
                    <a:pt x="4469" y="3567"/>
                  </a:lnTo>
                  <a:close/>
                  <a:moveTo>
                    <a:pt x="4040" y="6726"/>
                  </a:moveTo>
                  <a:cubicBezTo>
                    <a:pt x="4052" y="6726"/>
                    <a:pt x="4063" y="6735"/>
                    <a:pt x="4063" y="6748"/>
                  </a:cubicBezTo>
                  <a:lnTo>
                    <a:pt x="4063" y="7649"/>
                  </a:lnTo>
                  <a:cubicBezTo>
                    <a:pt x="4063" y="7662"/>
                    <a:pt x="4052" y="7671"/>
                    <a:pt x="4040" y="7671"/>
                  </a:cubicBezTo>
                  <a:lnTo>
                    <a:pt x="3568" y="7671"/>
                  </a:lnTo>
                  <a:lnTo>
                    <a:pt x="3568" y="6726"/>
                  </a:lnTo>
                  <a:close/>
                  <a:moveTo>
                    <a:pt x="6318" y="6726"/>
                  </a:moveTo>
                  <a:lnTo>
                    <a:pt x="6318" y="7671"/>
                  </a:lnTo>
                  <a:lnTo>
                    <a:pt x="5845" y="7671"/>
                  </a:lnTo>
                  <a:cubicBezTo>
                    <a:pt x="5833" y="7671"/>
                    <a:pt x="5824" y="7662"/>
                    <a:pt x="5824" y="7649"/>
                  </a:cubicBezTo>
                  <a:lnTo>
                    <a:pt x="5824" y="6748"/>
                  </a:lnTo>
                  <a:cubicBezTo>
                    <a:pt x="5824" y="6735"/>
                    <a:pt x="5833" y="6726"/>
                    <a:pt x="5845" y="6726"/>
                  </a:cubicBezTo>
                  <a:close/>
                  <a:moveTo>
                    <a:pt x="1355" y="7628"/>
                  </a:moveTo>
                  <a:lnTo>
                    <a:pt x="1355" y="8122"/>
                  </a:lnTo>
                  <a:lnTo>
                    <a:pt x="882" y="8122"/>
                  </a:lnTo>
                  <a:cubicBezTo>
                    <a:pt x="871" y="8122"/>
                    <a:pt x="861" y="8113"/>
                    <a:pt x="861" y="8100"/>
                  </a:cubicBezTo>
                  <a:lnTo>
                    <a:pt x="861" y="7649"/>
                  </a:lnTo>
                  <a:cubicBezTo>
                    <a:pt x="861" y="7638"/>
                    <a:pt x="871" y="7628"/>
                    <a:pt x="882" y="7628"/>
                  </a:cubicBezTo>
                  <a:close/>
                  <a:moveTo>
                    <a:pt x="3145" y="6274"/>
                  </a:moveTo>
                  <a:cubicBezTo>
                    <a:pt x="3153" y="6274"/>
                    <a:pt x="3159" y="6281"/>
                    <a:pt x="3159" y="6288"/>
                  </a:cubicBezTo>
                  <a:lnTo>
                    <a:pt x="3159" y="8108"/>
                  </a:lnTo>
                  <a:cubicBezTo>
                    <a:pt x="3159" y="8116"/>
                    <a:pt x="3153" y="8122"/>
                    <a:pt x="3145" y="8122"/>
                  </a:cubicBezTo>
                  <a:lnTo>
                    <a:pt x="2665" y="8122"/>
                  </a:lnTo>
                  <a:lnTo>
                    <a:pt x="2665" y="6288"/>
                  </a:lnTo>
                  <a:cubicBezTo>
                    <a:pt x="2665" y="6281"/>
                    <a:pt x="2672" y="6274"/>
                    <a:pt x="2680" y="6274"/>
                  </a:cubicBezTo>
                  <a:close/>
                  <a:moveTo>
                    <a:pt x="7207" y="6274"/>
                  </a:moveTo>
                  <a:cubicBezTo>
                    <a:pt x="7214" y="6274"/>
                    <a:pt x="7220" y="6281"/>
                    <a:pt x="7220" y="6288"/>
                  </a:cubicBezTo>
                  <a:lnTo>
                    <a:pt x="7220" y="8122"/>
                  </a:lnTo>
                  <a:lnTo>
                    <a:pt x="6740" y="8122"/>
                  </a:lnTo>
                  <a:cubicBezTo>
                    <a:pt x="6732" y="8122"/>
                    <a:pt x="6726" y="8116"/>
                    <a:pt x="6726" y="8108"/>
                  </a:cubicBezTo>
                  <a:lnTo>
                    <a:pt x="6726" y="6288"/>
                  </a:lnTo>
                  <a:cubicBezTo>
                    <a:pt x="6726" y="6281"/>
                    <a:pt x="6732" y="6274"/>
                    <a:pt x="6740" y="6274"/>
                  </a:cubicBezTo>
                  <a:close/>
                  <a:moveTo>
                    <a:pt x="9005" y="7628"/>
                  </a:moveTo>
                  <a:cubicBezTo>
                    <a:pt x="9016" y="7628"/>
                    <a:pt x="9025" y="7638"/>
                    <a:pt x="9025" y="7649"/>
                  </a:cubicBezTo>
                  <a:lnTo>
                    <a:pt x="9025" y="8100"/>
                  </a:lnTo>
                  <a:cubicBezTo>
                    <a:pt x="9025" y="8113"/>
                    <a:pt x="9016" y="8122"/>
                    <a:pt x="9005" y="8122"/>
                  </a:cubicBezTo>
                  <a:lnTo>
                    <a:pt x="8532" y="8122"/>
                  </a:lnTo>
                  <a:lnTo>
                    <a:pt x="8532" y="7628"/>
                  </a:lnTo>
                  <a:close/>
                  <a:moveTo>
                    <a:pt x="2257" y="6726"/>
                  </a:moveTo>
                  <a:lnTo>
                    <a:pt x="2257" y="9024"/>
                  </a:lnTo>
                  <a:lnTo>
                    <a:pt x="1763" y="9024"/>
                  </a:lnTo>
                  <a:lnTo>
                    <a:pt x="1763" y="6973"/>
                  </a:lnTo>
                  <a:cubicBezTo>
                    <a:pt x="1763" y="6837"/>
                    <a:pt x="1874" y="6726"/>
                    <a:pt x="2011" y="6726"/>
                  </a:cubicBezTo>
                  <a:close/>
                  <a:moveTo>
                    <a:pt x="4063" y="8079"/>
                  </a:moveTo>
                  <a:lnTo>
                    <a:pt x="4063" y="9011"/>
                  </a:lnTo>
                  <a:lnTo>
                    <a:pt x="4063" y="9024"/>
                  </a:lnTo>
                  <a:lnTo>
                    <a:pt x="2665" y="9024"/>
                  </a:lnTo>
                  <a:lnTo>
                    <a:pt x="2665" y="8531"/>
                  </a:lnTo>
                  <a:lnTo>
                    <a:pt x="3145" y="8531"/>
                  </a:lnTo>
                  <a:cubicBezTo>
                    <a:pt x="3378" y="8531"/>
                    <a:pt x="3568" y="8341"/>
                    <a:pt x="3568" y="8108"/>
                  </a:cubicBezTo>
                  <a:lnTo>
                    <a:pt x="3568" y="8080"/>
                  </a:lnTo>
                  <a:lnTo>
                    <a:pt x="4040" y="8080"/>
                  </a:lnTo>
                  <a:cubicBezTo>
                    <a:pt x="4047" y="8080"/>
                    <a:pt x="4055" y="8079"/>
                    <a:pt x="4063" y="8079"/>
                  </a:cubicBezTo>
                  <a:close/>
                  <a:moveTo>
                    <a:pt x="5824" y="8079"/>
                  </a:moveTo>
                  <a:cubicBezTo>
                    <a:pt x="5832" y="8079"/>
                    <a:pt x="5838" y="8080"/>
                    <a:pt x="5845" y="8080"/>
                  </a:cubicBezTo>
                  <a:lnTo>
                    <a:pt x="6318" y="8080"/>
                  </a:lnTo>
                  <a:lnTo>
                    <a:pt x="6318" y="8108"/>
                  </a:lnTo>
                  <a:cubicBezTo>
                    <a:pt x="6318" y="8341"/>
                    <a:pt x="6508" y="8531"/>
                    <a:pt x="6740" y="8531"/>
                  </a:cubicBezTo>
                  <a:lnTo>
                    <a:pt x="7220" y="8531"/>
                  </a:lnTo>
                  <a:lnTo>
                    <a:pt x="7220" y="9024"/>
                  </a:lnTo>
                  <a:lnTo>
                    <a:pt x="5824" y="9024"/>
                  </a:lnTo>
                  <a:lnTo>
                    <a:pt x="5824" y="9011"/>
                  </a:lnTo>
                  <a:lnTo>
                    <a:pt x="5824" y="8079"/>
                  </a:lnTo>
                  <a:close/>
                  <a:moveTo>
                    <a:pt x="7876" y="6726"/>
                  </a:moveTo>
                  <a:cubicBezTo>
                    <a:pt x="8013" y="6726"/>
                    <a:pt x="8124" y="6837"/>
                    <a:pt x="8124" y="6973"/>
                  </a:cubicBezTo>
                  <a:lnTo>
                    <a:pt x="8124" y="9024"/>
                  </a:lnTo>
                  <a:lnTo>
                    <a:pt x="7630" y="9024"/>
                  </a:lnTo>
                  <a:lnTo>
                    <a:pt x="7630" y="6726"/>
                  </a:lnTo>
                  <a:close/>
                  <a:moveTo>
                    <a:pt x="8124" y="9434"/>
                  </a:moveTo>
                  <a:lnTo>
                    <a:pt x="8124" y="10131"/>
                  </a:lnTo>
                  <a:cubicBezTo>
                    <a:pt x="8124" y="10517"/>
                    <a:pt x="7810" y="10829"/>
                    <a:pt x="7425" y="10829"/>
                  </a:cubicBezTo>
                  <a:lnTo>
                    <a:pt x="2462" y="10829"/>
                  </a:lnTo>
                  <a:cubicBezTo>
                    <a:pt x="2077" y="10829"/>
                    <a:pt x="1763" y="10517"/>
                    <a:pt x="1763" y="10131"/>
                  </a:cubicBezTo>
                  <a:lnTo>
                    <a:pt x="1763" y="9434"/>
                  </a:lnTo>
                  <a:close/>
                  <a:moveTo>
                    <a:pt x="7220" y="11238"/>
                  </a:moveTo>
                  <a:lnTo>
                    <a:pt x="7220" y="11501"/>
                  </a:lnTo>
                  <a:cubicBezTo>
                    <a:pt x="7220" y="11628"/>
                    <a:pt x="7117" y="11732"/>
                    <a:pt x="6989" y="11732"/>
                  </a:cubicBezTo>
                  <a:lnTo>
                    <a:pt x="2897" y="11732"/>
                  </a:lnTo>
                  <a:cubicBezTo>
                    <a:pt x="2770" y="11732"/>
                    <a:pt x="2665" y="11628"/>
                    <a:pt x="2665" y="11501"/>
                  </a:cubicBezTo>
                  <a:lnTo>
                    <a:pt x="2665" y="11238"/>
                  </a:lnTo>
                  <a:close/>
                  <a:moveTo>
                    <a:pt x="4483" y="1"/>
                  </a:moveTo>
                  <a:cubicBezTo>
                    <a:pt x="4252" y="1"/>
                    <a:pt x="4063" y="190"/>
                    <a:pt x="4063" y="422"/>
                  </a:cubicBezTo>
                  <a:lnTo>
                    <a:pt x="4063" y="4691"/>
                  </a:lnTo>
                  <a:cubicBezTo>
                    <a:pt x="4063" y="4803"/>
                    <a:pt x="4153" y="4895"/>
                    <a:pt x="4267" y="4895"/>
                  </a:cubicBezTo>
                  <a:cubicBezTo>
                    <a:pt x="4379" y="4895"/>
                    <a:pt x="4469" y="4803"/>
                    <a:pt x="4469" y="4691"/>
                  </a:cubicBezTo>
                  <a:lnTo>
                    <a:pt x="4469" y="4470"/>
                  </a:lnTo>
                  <a:lnTo>
                    <a:pt x="5415" y="4470"/>
                  </a:lnTo>
                  <a:lnTo>
                    <a:pt x="5415" y="9011"/>
                  </a:lnTo>
                  <a:cubicBezTo>
                    <a:pt x="5415" y="9019"/>
                    <a:pt x="5409" y="9024"/>
                    <a:pt x="5402" y="9024"/>
                  </a:cubicBezTo>
                  <a:lnTo>
                    <a:pt x="4483" y="9024"/>
                  </a:lnTo>
                  <a:cubicBezTo>
                    <a:pt x="4475" y="9024"/>
                    <a:pt x="4469" y="9019"/>
                    <a:pt x="4469" y="9011"/>
                  </a:cubicBezTo>
                  <a:lnTo>
                    <a:pt x="4469" y="5641"/>
                  </a:lnTo>
                  <a:cubicBezTo>
                    <a:pt x="4469" y="5528"/>
                    <a:pt x="4379" y="5437"/>
                    <a:pt x="4267" y="5437"/>
                  </a:cubicBezTo>
                  <a:cubicBezTo>
                    <a:pt x="4153" y="5437"/>
                    <a:pt x="4063" y="5528"/>
                    <a:pt x="4063" y="5641"/>
                  </a:cubicBezTo>
                  <a:lnTo>
                    <a:pt x="4063" y="6318"/>
                  </a:lnTo>
                  <a:cubicBezTo>
                    <a:pt x="4055" y="6318"/>
                    <a:pt x="4047" y="6317"/>
                    <a:pt x="4040" y="6317"/>
                  </a:cubicBezTo>
                  <a:lnTo>
                    <a:pt x="3568" y="6317"/>
                  </a:lnTo>
                  <a:lnTo>
                    <a:pt x="3568" y="6288"/>
                  </a:lnTo>
                  <a:cubicBezTo>
                    <a:pt x="3568" y="6055"/>
                    <a:pt x="3378" y="5866"/>
                    <a:pt x="3145" y="5866"/>
                  </a:cubicBezTo>
                  <a:lnTo>
                    <a:pt x="2680" y="5866"/>
                  </a:lnTo>
                  <a:cubicBezTo>
                    <a:pt x="2446" y="5866"/>
                    <a:pt x="2257" y="6055"/>
                    <a:pt x="2257" y="6288"/>
                  </a:cubicBezTo>
                  <a:lnTo>
                    <a:pt x="2257" y="6317"/>
                  </a:lnTo>
                  <a:lnTo>
                    <a:pt x="2011" y="6317"/>
                  </a:lnTo>
                  <a:cubicBezTo>
                    <a:pt x="1648" y="6317"/>
                    <a:pt x="1355" y="6611"/>
                    <a:pt x="1355" y="6973"/>
                  </a:cubicBezTo>
                  <a:lnTo>
                    <a:pt x="1355" y="7220"/>
                  </a:lnTo>
                  <a:lnTo>
                    <a:pt x="882" y="7220"/>
                  </a:lnTo>
                  <a:cubicBezTo>
                    <a:pt x="645" y="7220"/>
                    <a:pt x="451" y="7413"/>
                    <a:pt x="451" y="7649"/>
                  </a:cubicBezTo>
                  <a:lnTo>
                    <a:pt x="451" y="8100"/>
                  </a:lnTo>
                  <a:cubicBezTo>
                    <a:pt x="451" y="8338"/>
                    <a:pt x="645" y="8531"/>
                    <a:pt x="882" y="8531"/>
                  </a:cubicBezTo>
                  <a:lnTo>
                    <a:pt x="1355" y="8531"/>
                  </a:lnTo>
                  <a:lnTo>
                    <a:pt x="1355" y="10131"/>
                  </a:lnTo>
                  <a:cubicBezTo>
                    <a:pt x="1355" y="10672"/>
                    <a:pt x="1744" y="11123"/>
                    <a:pt x="2257" y="11219"/>
                  </a:cubicBezTo>
                  <a:lnTo>
                    <a:pt x="2257" y="11501"/>
                  </a:lnTo>
                  <a:cubicBezTo>
                    <a:pt x="2257" y="11582"/>
                    <a:pt x="2272" y="11660"/>
                    <a:pt x="2300" y="11732"/>
                  </a:cubicBezTo>
                  <a:lnTo>
                    <a:pt x="423" y="11732"/>
                  </a:lnTo>
                  <a:cubicBezTo>
                    <a:pt x="191" y="11732"/>
                    <a:pt x="0" y="11921"/>
                    <a:pt x="0" y="12154"/>
                  </a:cubicBezTo>
                  <a:lnTo>
                    <a:pt x="0" y="12621"/>
                  </a:lnTo>
                  <a:cubicBezTo>
                    <a:pt x="0" y="12853"/>
                    <a:pt x="191" y="13043"/>
                    <a:pt x="423" y="13043"/>
                  </a:cubicBezTo>
                  <a:lnTo>
                    <a:pt x="1034" y="13043"/>
                  </a:lnTo>
                  <a:cubicBezTo>
                    <a:pt x="1147" y="13043"/>
                    <a:pt x="1239" y="12951"/>
                    <a:pt x="1239" y="12839"/>
                  </a:cubicBezTo>
                  <a:cubicBezTo>
                    <a:pt x="1239" y="12726"/>
                    <a:pt x="1147" y="12635"/>
                    <a:pt x="1034" y="12635"/>
                  </a:cubicBezTo>
                  <a:lnTo>
                    <a:pt x="423" y="12635"/>
                  </a:lnTo>
                  <a:cubicBezTo>
                    <a:pt x="416" y="12635"/>
                    <a:pt x="408" y="12628"/>
                    <a:pt x="408" y="12621"/>
                  </a:cubicBezTo>
                  <a:lnTo>
                    <a:pt x="408" y="12154"/>
                  </a:lnTo>
                  <a:cubicBezTo>
                    <a:pt x="408" y="12147"/>
                    <a:pt x="416" y="12141"/>
                    <a:pt x="423" y="12141"/>
                  </a:cubicBezTo>
                  <a:lnTo>
                    <a:pt x="13525" y="12141"/>
                  </a:lnTo>
                  <a:cubicBezTo>
                    <a:pt x="13532" y="12141"/>
                    <a:pt x="13537" y="12147"/>
                    <a:pt x="13537" y="12154"/>
                  </a:cubicBezTo>
                  <a:lnTo>
                    <a:pt x="13537" y="12621"/>
                  </a:lnTo>
                  <a:cubicBezTo>
                    <a:pt x="13537" y="12628"/>
                    <a:pt x="13532" y="12635"/>
                    <a:pt x="13525" y="12635"/>
                  </a:cubicBezTo>
                  <a:lnTo>
                    <a:pt x="1986" y="12635"/>
                  </a:lnTo>
                  <a:cubicBezTo>
                    <a:pt x="1874" y="12635"/>
                    <a:pt x="1783" y="12726"/>
                    <a:pt x="1783" y="12839"/>
                  </a:cubicBezTo>
                  <a:cubicBezTo>
                    <a:pt x="1783" y="12951"/>
                    <a:pt x="1874" y="13043"/>
                    <a:pt x="1986" y="13043"/>
                  </a:cubicBezTo>
                  <a:lnTo>
                    <a:pt x="13525" y="13043"/>
                  </a:lnTo>
                  <a:cubicBezTo>
                    <a:pt x="13757" y="13043"/>
                    <a:pt x="13945" y="12853"/>
                    <a:pt x="13945" y="12621"/>
                  </a:cubicBezTo>
                  <a:lnTo>
                    <a:pt x="13945" y="12154"/>
                  </a:lnTo>
                  <a:cubicBezTo>
                    <a:pt x="13945" y="11921"/>
                    <a:pt x="13757" y="11732"/>
                    <a:pt x="13525" y="11732"/>
                  </a:cubicBezTo>
                  <a:lnTo>
                    <a:pt x="7585" y="11732"/>
                  </a:lnTo>
                  <a:cubicBezTo>
                    <a:pt x="7613" y="11660"/>
                    <a:pt x="7630" y="11582"/>
                    <a:pt x="7630" y="11501"/>
                  </a:cubicBezTo>
                  <a:lnTo>
                    <a:pt x="7630" y="11219"/>
                  </a:lnTo>
                  <a:cubicBezTo>
                    <a:pt x="8143" y="11123"/>
                    <a:pt x="8532" y="10672"/>
                    <a:pt x="8532" y="10131"/>
                  </a:cubicBezTo>
                  <a:lnTo>
                    <a:pt x="8532" y="8531"/>
                  </a:lnTo>
                  <a:lnTo>
                    <a:pt x="9005" y="8531"/>
                  </a:lnTo>
                  <a:cubicBezTo>
                    <a:pt x="9242" y="8531"/>
                    <a:pt x="9433" y="8338"/>
                    <a:pt x="9433" y="8100"/>
                  </a:cubicBezTo>
                  <a:lnTo>
                    <a:pt x="9433" y="7649"/>
                  </a:lnTo>
                  <a:cubicBezTo>
                    <a:pt x="9433" y="7413"/>
                    <a:pt x="9242" y="7220"/>
                    <a:pt x="9005" y="7220"/>
                  </a:cubicBezTo>
                  <a:lnTo>
                    <a:pt x="8532" y="7220"/>
                  </a:lnTo>
                  <a:lnTo>
                    <a:pt x="8532" y="6973"/>
                  </a:lnTo>
                  <a:cubicBezTo>
                    <a:pt x="8532" y="6611"/>
                    <a:pt x="8239" y="6317"/>
                    <a:pt x="7876" y="6317"/>
                  </a:cubicBezTo>
                  <a:lnTo>
                    <a:pt x="7630" y="6317"/>
                  </a:lnTo>
                  <a:lnTo>
                    <a:pt x="7630" y="6288"/>
                  </a:lnTo>
                  <a:cubicBezTo>
                    <a:pt x="7630" y="6055"/>
                    <a:pt x="7439" y="5866"/>
                    <a:pt x="7207" y="5866"/>
                  </a:cubicBezTo>
                  <a:lnTo>
                    <a:pt x="6740" y="5866"/>
                  </a:lnTo>
                  <a:cubicBezTo>
                    <a:pt x="6508" y="5866"/>
                    <a:pt x="6318" y="6055"/>
                    <a:pt x="6318" y="6288"/>
                  </a:cubicBezTo>
                  <a:lnTo>
                    <a:pt x="6318" y="6317"/>
                  </a:lnTo>
                  <a:lnTo>
                    <a:pt x="5845" y="6317"/>
                  </a:lnTo>
                  <a:cubicBezTo>
                    <a:pt x="5838" y="6317"/>
                    <a:pt x="5832" y="6318"/>
                    <a:pt x="5824" y="6318"/>
                  </a:cubicBezTo>
                  <a:lnTo>
                    <a:pt x="5824" y="422"/>
                  </a:lnTo>
                  <a:cubicBezTo>
                    <a:pt x="5824" y="190"/>
                    <a:pt x="5635" y="1"/>
                    <a:pt x="5402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78"/>
            <p:cNvSpPr/>
            <p:nvPr/>
          </p:nvSpPr>
          <p:spPr>
            <a:xfrm>
              <a:off x="5509100" y="2682550"/>
              <a:ext cx="58300" cy="56700"/>
            </a:xfrm>
            <a:custGeom>
              <a:rect b="b" l="l" r="r" t="t"/>
              <a:pathLst>
                <a:path extrusionOk="0" h="2268" w="2332">
                  <a:moveTo>
                    <a:pt x="719" y="408"/>
                  </a:moveTo>
                  <a:cubicBezTo>
                    <a:pt x="783" y="408"/>
                    <a:pt x="846" y="433"/>
                    <a:pt x="894" y="481"/>
                  </a:cubicBezTo>
                  <a:lnTo>
                    <a:pt x="1850" y="1438"/>
                  </a:lnTo>
                  <a:cubicBezTo>
                    <a:pt x="1948" y="1534"/>
                    <a:pt x="1948" y="1690"/>
                    <a:pt x="1850" y="1787"/>
                  </a:cubicBezTo>
                  <a:cubicBezTo>
                    <a:pt x="1802" y="1835"/>
                    <a:pt x="1739" y="1859"/>
                    <a:pt x="1676" y="1859"/>
                  </a:cubicBezTo>
                  <a:cubicBezTo>
                    <a:pt x="1613" y="1859"/>
                    <a:pt x="1551" y="1835"/>
                    <a:pt x="1503" y="1787"/>
                  </a:cubicBezTo>
                  <a:lnTo>
                    <a:pt x="545" y="829"/>
                  </a:lnTo>
                  <a:cubicBezTo>
                    <a:pt x="449" y="733"/>
                    <a:pt x="449" y="577"/>
                    <a:pt x="545" y="481"/>
                  </a:cubicBezTo>
                  <a:cubicBezTo>
                    <a:pt x="593" y="433"/>
                    <a:pt x="656" y="408"/>
                    <a:pt x="719" y="408"/>
                  </a:cubicBezTo>
                  <a:close/>
                  <a:moveTo>
                    <a:pt x="719" y="0"/>
                  </a:moveTo>
                  <a:cubicBezTo>
                    <a:pt x="551" y="0"/>
                    <a:pt x="383" y="64"/>
                    <a:pt x="255" y="191"/>
                  </a:cubicBezTo>
                  <a:cubicBezTo>
                    <a:pt x="0" y="447"/>
                    <a:pt x="0" y="863"/>
                    <a:pt x="255" y="1119"/>
                  </a:cubicBezTo>
                  <a:lnTo>
                    <a:pt x="1213" y="2076"/>
                  </a:lnTo>
                  <a:cubicBezTo>
                    <a:pt x="1342" y="2203"/>
                    <a:pt x="1508" y="2267"/>
                    <a:pt x="1677" y="2267"/>
                  </a:cubicBezTo>
                  <a:cubicBezTo>
                    <a:pt x="1844" y="2267"/>
                    <a:pt x="2012" y="2203"/>
                    <a:pt x="2140" y="2076"/>
                  </a:cubicBezTo>
                  <a:cubicBezTo>
                    <a:pt x="2264" y="1952"/>
                    <a:pt x="2331" y="1787"/>
                    <a:pt x="2331" y="1613"/>
                  </a:cubicBezTo>
                  <a:cubicBezTo>
                    <a:pt x="2331" y="1437"/>
                    <a:pt x="2264" y="1272"/>
                    <a:pt x="2140" y="1148"/>
                  </a:cubicBezTo>
                  <a:lnTo>
                    <a:pt x="1184" y="191"/>
                  </a:lnTo>
                  <a:cubicBezTo>
                    <a:pt x="1056" y="64"/>
                    <a:pt x="888" y="0"/>
                    <a:pt x="719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78"/>
            <p:cNvSpPr/>
            <p:nvPr/>
          </p:nvSpPr>
          <p:spPr>
            <a:xfrm>
              <a:off x="5566525" y="2738375"/>
              <a:ext cx="32800" cy="32800"/>
            </a:xfrm>
            <a:custGeom>
              <a:rect b="b" l="l" r="r" t="t"/>
              <a:pathLst>
                <a:path extrusionOk="0" h="1312" w="1312">
                  <a:moveTo>
                    <a:pt x="656" y="409"/>
                  </a:moveTo>
                  <a:cubicBezTo>
                    <a:pt x="722" y="409"/>
                    <a:pt x="784" y="435"/>
                    <a:pt x="831" y="481"/>
                  </a:cubicBezTo>
                  <a:cubicBezTo>
                    <a:pt x="877" y="527"/>
                    <a:pt x="902" y="589"/>
                    <a:pt x="902" y="656"/>
                  </a:cubicBezTo>
                  <a:cubicBezTo>
                    <a:pt x="902" y="722"/>
                    <a:pt x="877" y="784"/>
                    <a:pt x="831" y="830"/>
                  </a:cubicBezTo>
                  <a:cubicBezTo>
                    <a:pt x="783" y="878"/>
                    <a:pt x="720" y="902"/>
                    <a:pt x="656" y="902"/>
                  </a:cubicBezTo>
                  <a:cubicBezTo>
                    <a:pt x="593" y="902"/>
                    <a:pt x="530" y="878"/>
                    <a:pt x="482" y="830"/>
                  </a:cubicBezTo>
                  <a:cubicBezTo>
                    <a:pt x="434" y="784"/>
                    <a:pt x="408" y="722"/>
                    <a:pt x="408" y="656"/>
                  </a:cubicBezTo>
                  <a:cubicBezTo>
                    <a:pt x="408" y="589"/>
                    <a:pt x="434" y="527"/>
                    <a:pt x="482" y="481"/>
                  </a:cubicBezTo>
                  <a:cubicBezTo>
                    <a:pt x="528" y="435"/>
                    <a:pt x="590" y="409"/>
                    <a:pt x="656" y="409"/>
                  </a:cubicBezTo>
                  <a:close/>
                  <a:moveTo>
                    <a:pt x="656" y="0"/>
                  </a:moveTo>
                  <a:cubicBezTo>
                    <a:pt x="488" y="0"/>
                    <a:pt x="320" y="64"/>
                    <a:pt x="192" y="192"/>
                  </a:cubicBezTo>
                  <a:cubicBezTo>
                    <a:pt x="68" y="316"/>
                    <a:pt x="0" y="481"/>
                    <a:pt x="0" y="656"/>
                  </a:cubicBezTo>
                  <a:cubicBezTo>
                    <a:pt x="0" y="830"/>
                    <a:pt x="68" y="995"/>
                    <a:pt x="192" y="1119"/>
                  </a:cubicBezTo>
                  <a:cubicBezTo>
                    <a:pt x="316" y="1243"/>
                    <a:pt x="482" y="1312"/>
                    <a:pt x="656" y="1312"/>
                  </a:cubicBezTo>
                  <a:cubicBezTo>
                    <a:pt x="831" y="1312"/>
                    <a:pt x="996" y="1243"/>
                    <a:pt x="1120" y="1119"/>
                  </a:cubicBezTo>
                  <a:cubicBezTo>
                    <a:pt x="1244" y="995"/>
                    <a:pt x="1311" y="830"/>
                    <a:pt x="1311" y="656"/>
                  </a:cubicBezTo>
                  <a:cubicBezTo>
                    <a:pt x="1311" y="481"/>
                    <a:pt x="1244" y="316"/>
                    <a:pt x="1120" y="192"/>
                  </a:cubicBezTo>
                  <a:cubicBezTo>
                    <a:pt x="992" y="64"/>
                    <a:pt x="824" y="0"/>
                    <a:pt x="656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78"/>
            <p:cNvSpPr/>
            <p:nvPr/>
          </p:nvSpPr>
          <p:spPr>
            <a:xfrm>
              <a:off x="5699475" y="2682525"/>
              <a:ext cx="59900" cy="56725"/>
            </a:xfrm>
            <a:custGeom>
              <a:rect b="b" l="l" r="r" t="t"/>
              <a:pathLst>
                <a:path extrusionOk="0" h="2269" w="2396">
                  <a:moveTo>
                    <a:pt x="1678" y="409"/>
                  </a:moveTo>
                  <a:cubicBezTo>
                    <a:pt x="1744" y="409"/>
                    <a:pt x="1806" y="435"/>
                    <a:pt x="1853" y="482"/>
                  </a:cubicBezTo>
                  <a:cubicBezTo>
                    <a:pt x="1949" y="578"/>
                    <a:pt x="1949" y="734"/>
                    <a:pt x="1853" y="830"/>
                  </a:cubicBezTo>
                  <a:lnTo>
                    <a:pt x="895" y="1788"/>
                  </a:lnTo>
                  <a:cubicBezTo>
                    <a:pt x="848" y="1835"/>
                    <a:pt x="786" y="1860"/>
                    <a:pt x="720" y="1860"/>
                  </a:cubicBezTo>
                  <a:cubicBezTo>
                    <a:pt x="654" y="1860"/>
                    <a:pt x="592" y="1835"/>
                    <a:pt x="546" y="1788"/>
                  </a:cubicBezTo>
                  <a:cubicBezTo>
                    <a:pt x="450" y="1691"/>
                    <a:pt x="450" y="1535"/>
                    <a:pt x="546" y="1439"/>
                  </a:cubicBezTo>
                  <a:lnTo>
                    <a:pt x="1504" y="482"/>
                  </a:lnTo>
                  <a:cubicBezTo>
                    <a:pt x="1550" y="435"/>
                    <a:pt x="1612" y="409"/>
                    <a:pt x="1678" y="409"/>
                  </a:cubicBezTo>
                  <a:close/>
                  <a:moveTo>
                    <a:pt x="1678" y="1"/>
                  </a:moveTo>
                  <a:cubicBezTo>
                    <a:pt x="1504" y="1"/>
                    <a:pt x="1338" y="68"/>
                    <a:pt x="1214" y="192"/>
                  </a:cubicBezTo>
                  <a:lnTo>
                    <a:pt x="256" y="1149"/>
                  </a:lnTo>
                  <a:cubicBezTo>
                    <a:pt x="0" y="1405"/>
                    <a:pt x="0" y="1821"/>
                    <a:pt x="256" y="2077"/>
                  </a:cubicBezTo>
                  <a:cubicBezTo>
                    <a:pt x="380" y="2201"/>
                    <a:pt x="546" y="2268"/>
                    <a:pt x="720" y="2268"/>
                  </a:cubicBezTo>
                  <a:cubicBezTo>
                    <a:pt x="895" y="2268"/>
                    <a:pt x="1060" y="2201"/>
                    <a:pt x="1184" y="2077"/>
                  </a:cubicBezTo>
                  <a:lnTo>
                    <a:pt x="2141" y="1120"/>
                  </a:lnTo>
                  <a:cubicBezTo>
                    <a:pt x="2395" y="864"/>
                    <a:pt x="2395" y="448"/>
                    <a:pt x="2141" y="192"/>
                  </a:cubicBezTo>
                  <a:cubicBezTo>
                    <a:pt x="2018" y="68"/>
                    <a:pt x="1853" y="1"/>
                    <a:pt x="1678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78"/>
            <p:cNvSpPr/>
            <p:nvPr/>
          </p:nvSpPr>
          <p:spPr>
            <a:xfrm>
              <a:off x="5669175" y="2738375"/>
              <a:ext cx="32825" cy="32800"/>
            </a:xfrm>
            <a:custGeom>
              <a:rect b="b" l="l" r="r" t="t"/>
              <a:pathLst>
                <a:path extrusionOk="0" h="1312" w="1313">
                  <a:moveTo>
                    <a:pt x="657" y="409"/>
                  </a:moveTo>
                  <a:cubicBezTo>
                    <a:pt x="722" y="409"/>
                    <a:pt x="784" y="435"/>
                    <a:pt x="831" y="481"/>
                  </a:cubicBezTo>
                  <a:cubicBezTo>
                    <a:pt x="879" y="527"/>
                    <a:pt x="902" y="589"/>
                    <a:pt x="902" y="656"/>
                  </a:cubicBezTo>
                  <a:cubicBezTo>
                    <a:pt x="902" y="722"/>
                    <a:pt x="879" y="784"/>
                    <a:pt x="831" y="830"/>
                  </a:cubicBezTo>
                  <a:cubicBezTo>
                    <a:pt x="782" y="878"/>
                    <a:pt x="719" y="902"/>
                    <a:pt x="656" y="902"/>
                  </a:cubicBezTo>
                  <a:cubicBezTo>
                    <a:pt x="593" y="902"/>
                    <a:pt x="530" y="878"/>
                    <a:pt x="482" y="830"/>
                  </a:cubicBezTo>
                  <a:cubicBezTo>
                    <a:pt x="434" y="784"/>
                    <a:pt x="409" y="722"/>
                    <a:pt x="409" y="656"/>
                  </a:cubicBezTo>
                  <a:cubicBezTo>
                    <a:pt x="409" y="589"/>
                    <a:pt x="434" y="527"/>
                    <a:pt x="482" y="481"/>
                  </a:cubicBezTo>
                  <a:cubicBezTo>
                    <a:pt x="529" y="435"/>
                    <a:pt x="591" y="409"/>
                    <a:pt x="657" y="409"/>
                  </a:cubicBezTo>
                  <a:close/>
                  <a:moveTo>
                    <a:pt x="657" y="0"/>
                  </a:moveTo>
                  <a:cubicBezTo>
                    <a:pt x="488" y="0"/>
                    <a:pt x="320" y="64"/>
                    <a:pt x="192" y="192"/>
                  </a:cubicBezTo>
                  <a:cubicBezTo>
                    <a:pt x="68" y="316"/>
                    <a:pt x="1" y="481"/>
                    <a:pt x="1" y="656"/>
                  </a:cubicBezTo>
                  <a:cubicBezTo>
                    <a:pt x="1" y="830"/>
                    <a:pt x="68" y="995"/>
                    <a:pt x="192" y="1119"/>
                  </a:cubicBezTo>
                  <a:cubicBezTo>
                    <a:pt x="316" y="1243"/>
                    <a:pt x="482" y="1312"/>
                    <a:pt x="657" y="1312"/>
                  </a:cubicBezTo>
                  <a:cubicBezTo>
                    <a:pt x="831" y="1312"/>
                    <a:pt x="997" y="1243"/>
                    <a:pt x="1121" y="1119"/>
                  </a:cubicBezTo>
                  <a:cubicBezTo>
                    <a:pt x="1243" y="995"/>
                    <a:pt x="1312" y="830"/>
                    <a:pt x="1312" y="656"/>
                  </a:cubicBezTo>
                  <a:cubicBezTo>
                    <a:pt x="1312" y="481"/>
                    <a:pt x="1243" y="316"/>
                    <a:pt x="1121" y="192"/>
                  </a:cubicBezTo>
                  <a:cubicBezTo>
                    <a:pt x="993" y="64"/>
                    <a:pt x="825" y="0"/>
                    <a:pt x="657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78"/>
            <p:cNvSpPr/>
            <p:nvPr/>
          </p:nvSpPr>
          <p:spPr>
            <a:xfrm>
              <a:off x="5668600" y="2784050"/>
              <a:ext cx="192825" cy="167625"/>
            </a:xfrm>
            <a:custGeom>
              <a:rect b="b" l="l" r="r" t="t"/>
              <a:pathLst>
                <a:path extrusionOk="0" h="6705" w="7713">
                  <a:moveTo>
                    <a:pt x="1559" y="409"/>
                  </a:moveTo>
                  <a:cubicBezTo>
                    <a:pt x="1624" y="409"/>
                    <a:pt x="1686" y="435"/>
                    <a:pt x="1733" y="481"/>
                  </a:cubicBezTo>
                  <a:lnTo>
                    <a:pt x="3328" y="2076"/>
                  </a:lnTo>
                  <a:lnTo>
                    <a:pt x="2979" y="2425"/>
                  </a:lnTo>
                  <a:lnTo>
                    <a:pt x="1516" y="963"/>
                  </a:lnTo>
                  <a:cubicBezTo>
                    <a:pt x="1478" y="925"/>
                    <a:pt x="1426" y="904"/>
                    <a:pt x="1373" y="904"/>
                  </a:cubicBezTo>
                  <a:lnTo>
                    <a:pt x="657" y="904"/>
                  </a:lnTo>
                  <a:cubicBezTo>
                    <a:pt x="519" y="904"/>
                    <a:pt x="409" y="792"/>
                    <a:pt x="409" y="656"/>
                  </a:cubicBezTo>
                  <a:cubicBezTo>
                    <a:pt x="409" y="520"/>
                    <a:pt x="519" y="409"/>
                    <a:pt x="657" y="409"/>
                  </a:cubicBezTo>
                  <a:close/>
                  <a:moveTo>
                    <a:pt x="3777" y="2211"/>
                  </a:moveTo>
                  <a:cubicBezTo>
                    <a:pt x="3783" y="2211"/>
                    <a:pt x="3785" y="2213"/>
                    <a:pt x="3787" y="2214"/>
                  </a:cubicBezTo>
                  <a:lnTo>
                    <a:pt x="4125" y="2555"/>
                  </a:lnTo>
                  <a:lnTo>
                    <a:pt x="3458" y="3223"/>
                  </a:lnTo>
                  <a:lnTo>
                    <a:pt x="3118" y="2883"/>
                  </a:lnTo>
                  <a:cubicBezTo>
                    <a:pt x="3116" y="2882"/>
                    <a:pt x="3114" y="2879"/>
                    <a:pt x="3114" y="2874"/>
                  </a:cubicBezTo>
                  <a:cubicBezTo>
                    <a:pt x="3114" y="2868"/>
                    <a:pt x="3116" y="2865"/>
                    <a:pt x="3118" y="2864"/>
                  </a:cubicBezTo>
                  <a:lnTo>
                    <a:pt x="3123" y="2858"/>
                  </a:lnTo>
                  <a:lnTo>
                    <a:pt x="3443" y="2539"/>
                  </a:lnTo>
                  <a:lnTo>
                    <a:pt x="3766" y="2214"/>
                  </a:lnTo>
                  <a:cubicBezTo>
                    <a:pt x="3768" y="2213"/>
                    <a:pt x="3770" y="2211"/>
                    <a:pt x="3777" y="2211"/>
                  </a:cubicBezTo>
                  <a:close/>
                  <a:moveTo>
                    <a:pt x="4574" y="2689"/>
                  </a:moveTo>
                  <a:cubicBezTo>
                    <a:pt x="4577" y="2689"/>
                    <a:pt x="4582" y="2691"/>
                    <a:pt x="4583" y="2693"/>
                  </a:cubicBezTo>
                  <a:lnTo>
                    <a:pt x="4923" y="3033"/>
                  </a:lnTo>
                  <a:lnTo>
                    <a:pt x="3935" y="4020"/>
                  </a:lnTo>
                  <a:lnTo>
                    <a:pt x="3597" y="3681"/>
                  </a:lnTo>
                  <a:cubicBezTo>
                    <a:pt x="3595" y="3680"/>
                    <a:pt x="3591" y="3676"/>
                    <a:pt x="3591" y="3671"/>
                  </a:cubicBezTo>
                  <a:cubicBezTo>
                    <a:pt x="3591" y="3665"/>
                    <a:pt x="3595" y="3663"/>
                    <a:pt x="3597" y="3662"/>
                  </a:cubicBezTo>
                  <a:lnTo>
                    <a:pt x="3602" y="3656"/>
                  </a:lnTo>
                  <a:lnTo>
                    <a:pt x="4565" y="2693"/>
                  </a:lnTo>
                  <a:cubicBezTo>
                    <a:pt x="4566" y="2691"/>
                    <a:pt x="4570" y="2689"/>
                    <a:pt x="4574" y="2689"/>
                  </a:cubicBezTo>
                  <a:close/>
                  <a:moveTo>
                    <a:pt x="5213" y="3322"/>
                  </a:moveTo>
                  <a:lnTo>
                    <a:pt x="7005" y="5113"/>
                  </a:lnTo>
                  <a:cubicBezTo>
                    <a:pt x="7264" y="5374"/>
                    <a:pt x="7264" y="5798"/>
                    <a:pt x="7005" y="6057"/>
                  </a:cubicBezTo>
                  <a:lnTo>
                    <a:pt x="6960" y="6101"/>
                  </a:lnTo>
                  <a:cubicBezTo>
                    <a:pt x="6834" y="6227"/>
                    <a:pt x="6667" y="6297"/>
                    <a:pt x="6488" y="6297"/>
                  </a:cubicBezTo>
                  <a:cubicBezTo>
                    <a:pt x="6310" y="6297"/>
                    <a:pt x="6143" y="6227"/>
                    <a:pt x="6017" y="6101"/>
                  </a:cubicBezTo>
                  <a:lnTo>
                    <a:pt x="4224" y="4310"/>
                  </a:lnTo>
                  <a:lnTo>
                    <a:pt x="5213" y="3322"/>
                  </a:lnTo>
                  <a:close/>
                  <a:moveTo>
                    <a:pt x="657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7"/>
                    <a:pt x="294" y="1312"/>
                    <a:pt x="657" y="1312"/>
                  </a:cubicBezTo>
                  <a:lnTo>
                    <a:pt x="1288" y="1312"/>
                  </a:lnTo>
                  <a:lnTo>
                    <a:pt x="2723" y="2749"/>
                  </a:lnTo>
                  <a:cubicBezTo>
                    <a:pt x="2680" y="2893"/>
                    <a:pt x="2714" y="3058"/>
                    <a:pt x="2829" y="3173"/>
                  </a:cubicBezTo>
                  <a:lnTo>
                    <a:pt x="3202" y="3546"/>
                  </a:lnTo>
                  <a:cubicBezTo>
                    <a:pt x="3190" y="3586"/>
                    <a:pt x="3184" y="3628"/>
                    <a:pt x="3184" y="3671"/>
                  </a:cubicBezTo>
                  <a:cubicBezTo>
                    <a:pt x="3184" y="3783"/>
                    <a:pt x="3227" y="3889"/>
                    <a:pt x="3308" y="3969"/>
                  </a:cubicBezTo>
                  <a:lnTo>
                    <a:pt x="3790" y="4454"/>
                  </a:lnTo>
                  <a:lnTo>
                    <a:pt x="3793" y="4454"/>
                  </a:lnTo>
                  <a:lnTo>
                    <a:pt x="5727" y="6389"/>
                  </a:lnTo>
                  <a:cubicBezTo>
                    <a:pt x="5930" y="6593"/>
                    <a:pt x="6200" y="6705"/>
                    <a:pt x="6488" y="6705"/>
                  </a:cubicBezTo>
                  <a:cubicBezTo>
                    <a:pt x="6775" y="6705"/>
                    <a:pt x="7046" y="6593"/>
                    <a:pt x="7248" y="6390"/>
                  </a:cubicBezTo>
                  <a:lnTo>
                    <a:pt x="7292" y="6347"/>
                  </a:lnTo>
                  <a:cubicBezTo>
                    <a:pt x="7713" y="5927"/>
                    <a:pt x="7713" y="5244"/>
                    <a:pt x="7292" y="4825"/>
                  </a:cubicBezTo>
                  <a:lnTo>
                    <a:pt x="5357" y="2888"/>
                  </a:lnTo>
                  <a:lnTo>
                    <a:pt x="4872" y="2405"/>
                  </a:lnTo>
                  <a:cubicBezTo>
                    <a:pt x="4790" y="2322"/>
                    <a:pt x="4682" y="2281"/>
                    <a:pt x="4575" y="2281"/>
                  </a:cubicBezTo>
                  <a:cubicBezTo>
                    <a:pt x="4533" y="2281"/>
                    <a:pt x="4490" y="2287"/>
                    <a:pt x="4450" y="2300"/>
                  </a:cubicBezTo>
                  <a:lnTo>
                    <a:pt x="4074" y="1926"/>
                  </a:lnTo>
                  <a:cubicBezTo>
                    <a:pt x="3996" y="1846"/>
                    <a:pt x="3890" y="1802"/>
                    <a:pt x="3777" y="1802"/>
                  </a:cubicBezTo>
                  <a:cubicBezTo>
                    <a:pt x="3734" y="1802"/>
                    <a:pt x="3691" y="1809"/>
                    <a:pt x="3652" y="1821"/>
                  </a:cubicBezTo>
                  <a:lnTo>
                    <a:pt x="2023" y="192"/>
                  </a:lnTo>
                  <a:cubicBezTo>
                    <a:pt x="1899" y="68"/>
                    <a:pt x="1733" y="1"/>
                    <a:pt x="1559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65" name="Google Shape;4865;p78"/>
          <p:cNvGrpSpPr/>
          <p:nvPr/>
        </p:nvGrpSpPr>
        <p:grpSpPr>
          <a:xfrm>
            <a:off x="6650192" y="1713319"/>
            <a:ext cx="506400" cy="523324"/>
            <a:chOff x="4009850" y="2125700"/>
            <a:chExt cx="337375" cy="348650"/>
          </a:xfrm>
        </p:grpSpPr>
        <p:sp>
          <p:nvSpPr>
            <p:cNvPr id="4866" name="Google Shape;4866;p78"/>
            <p:cNvSpPr/>
            <p:nvPr/>
          </p:nvSpPr>
          <p:spPr>
            <a:xfrm>
              <a:off x="4221375" y="2159500"/>
              <a:ext cx="15875" cy="10275"/>
            </a:xfrm>
            <a:custGeom>
              <a:rect b="b" l="l" r="r" t="t"/>
              <a:pathLst>
                <a:path extrusionOk="0" h="411" w="635">
                  <a:moveTo>
                    <a:pt x="205" y="1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0" y="319"/>
                    <a:pt x="91" y="410"/>
                    <a:pt x="205" y="410"/>
                  </a:cubicBezTo>
                  <a:lnTo>
                    <a:pt x="431" y="410"/>
                  </a:lnTo>
                  <a:cubicBezTo>
                    <a:pt x="543" y="410"/>
                    <a:pt x="635" y="319"/>
                    <a:pt x="635" y="206"/>
                  </a:cubicBezTo>
                  <a:cubicBezTo>
                    <a:pt x="635" y="93"/>
                    <a:pt x="543" y="1"/>
                    <a:pt x="431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78"/>
            <p:cNvSpPr/>
            <p:nvPr/>
          </p:nvSpPr>
          <p:spPr>
            <a:xfrm>
              <a:off x="4201650" y="2238500"/>
              <a:ext cx="10225" cy="15850"/>
            </a:xfrm>
            <a:custGeom>
              <a:rect b="b" l="l" r="r" t="t"/>
              <a:pathLst>
                <a:path extrusionOk="0" h="634" w="409">
                  <a:moveTo>
                    <a:pt x="204" y="0"/>
                  </a:moveTo>
                  <a:cubicBezTo>
                    <a:pt x="91" y="0"/>
                    <a:pt x="0" y="92"/>
                    <a:pt x="0" y="204"/>
                  </a:cubicBezTo>
                  <a:lnTo>
                    <a:pt x="0" y="430"/>
                  </a:lnTo>
                  <a:cubicBezTo>
                    <a:pt x="0" y="542"/>
                    <a:pt x="91" y="634"/>
                    <a:pt x="204" y="634"/>
                  </a:cubicBezTo>
                  <a:cubicBezTo>
                    <a:pt x="317" y="634"/>
                    <a:pt x="408" y="542"/>
                    <a:pt x="408" y="430"/>
                  </a:cubicBezTo>
                  <a:lnTo>
                    <a:pt x="408" y="204"/>
                  </a:lnTo>
                  <a:cubicBezTo>
                    <a:pt x="408" y="92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78"/>
            <p:cNvSpPr/>
            <p:nvPr/>
          </p:nvSpPr>
          <p:spPr>
            <a:xfrm>
              <a:off x="4246750" y="2238500"/>
              <a:ext cx="10250" cy="15850"/>
            </a:xfrm>
            <a:custGeom>
              <a:rect b="b" l="l" r="r" t="t"/>
              <a:pathLst>
                <a:path extrusionOk="0" h="634" w="410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lnTo>
                    <a:pt x="1" y="430"/>
                  </a:lnTo>
                  <a:cubicBezTo>
                    <a:pt x="1" y="542"/>
                    <a:pt x="92" y="634"/>
                    <a:pt x="205" y="634"/>
                  </a:cubicBezTo>
                  <a:cubicBezTo>
                    <a:pt x="317" y="634"/>
                    <a:pt x="410" y="542"/>
                    <a:pt x="410" y="430"/>
                  </a:cubicBezTo>
                  <a:lnTo>
                    <a:pt x="410" y="204"/>
                  </a:lnTo>
                  <a:cubicBezTo>
                    <a:pt x="410" y="92"/>
                    <a:pt x="317" y="0"/>
                    <a:pt x="205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78"/>
            <p:cNvSpPr/>
            <p:nvPr/>
          </p:nvSpPr>
          <p:spPr>
            <a:xfrm>
              <a:off x="4213700" y="2266700"/>
              <a:ext cx="31225" cy="15875"/>
            </a:xfrm>
            <a:custGeom>
              <a:rect b="b" l="l" r="r" t="t"/>
              <a:pathLst>
                <a:path extrusionOk="0" h="635" w="1249">
                  <a:moveTo>
                    <a:pt x="234" y="0"/>
                  </a:moveTo>
                  <a:cubicBezTo>
                    <a:pt x="199" y="0"/>
                    <a:pt x="164" y="9"/>
                    <a:pt x="131" y="28"/>
                  </a:cubicBezTo>
                  <a:cubicBezTo>
                    <a:pt x="34" y="84"/>
                    <a:pt x="1" y="209"/>
                    <a:pt x="57" y="307"/>
                  </a:cubicBezTo>
                  <a:cubicBezTo>
                    <a:pt x="174" y="509"/>
                    <a:pt x="392" y="634"/>
                    <a:pt x="625" y="634"/>
                  </a:cubicBezTo>
                  <a:cubicBezTo>
                    <a:pt x="857" y="634"/>
                    <a:pt x="1075" y="509"/>
                    <a:pt x="1192" y="307"/>
                  </a:cubicBezTo>
                  <a:cubicBezTo>
                    <a:pt x="1248" y="209"/>
                    <a:pt x="1216" y="84"/>
                    <a:pt x="1118" y="28"/>
                  </a:cubicBezTo>
                  <a:cubicBezTo>
                    <a:pt x="1085" y="9"/>
                    <a:pt x="1050" y="0"/>
                    <a:pt x="1015" y="0"/>
                  </a:cubicBezTo>
                  <a:cubicBezTo>
                    <a:pt x="945" y="0"/>
                    <a:pt x="876" y="36"/>
                    <a:pt x="838" y="102"/>
                  </a:cubicBezTo>
                  <a:cubicBezTo>
                    <a:pt x="794" y="179"/>
                    <a:pt x="712" y="226"/>
                    <a:pt x="625" y="226"/>
                  </a:cubicBezTo>
                  <a:cubicBezTo>
                    <a:pt x="537" y="226"/>
                    <a:pt x="455" y="179"/>
                    <a:pt x="411" y="102"/>
                  </a:cubicBezTo>
                  <a:cubicBezTo>
                    <a:pt x="373" y="36"/>
                    <a:pt x="305" y="0"/>
                    <a:pt x="234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78"/>
            <p:cNvSpPr/>
            <p:nvPr/>
          </p:nvSpPr>
          <p:spPr>
            <a:xfrm>
              <a:off x="4280500" y="2407700"/>
              <a:ext cx="44175" cy="32800"/>
            </a:xfrm>
            <a:custGeom>
              <a:rect b="b" l="l" r="r" t="t"/>
              <a:pathLst>
                <a:path extrusionOk="0" h="1312" w="1767">
                  <a:moveTo>
                    <a:pt x="1345" y="409"/>
                  </a:moveTo>
                  <a:cubicBezTo>
                    <a:pt x="1352" y="409"/>
                    <a:pt x="1358" y="416"/>
                    <a:pt x="1358" y="422"/>
                  </a:cubicBezTo>
                  <a:lnTo>
                    <a:pt x="1358" y="889"/>
                  </a:lnTo>
                  <a:cubicBezTo>
                    <a:pt x="1358" y="897"/>
                    <a:pt x="1352" y="904"/>
                    <a:pt x="1345" y="904"/>
                  </a:cubicBezTo>
                  <a:lnTo>
                    <a:pt x="423" y="904"/>
                  </a:lnTo>
                  <a:cubicBezTo>
                    <a:pt x="415" y="904"/>
                    <a:pt x="409" y="897"/>
                    <a:pt x="409" y="889"/>
                  </a:cubicBezTo>
                  <a:lnTo>
                    <a:pt x="409" y="422"/>
                  </a:lnTo>
                  <a:cubicBezTo>
                    <a:pt x="409" y="416"/>
                    <a:pt x="415" y="409"/>
                    <a:pt x="423" y="409"/>
                  </a:cubicBezTo>
                  <a:close/>
                  <a:moveTo>
                    <a:pt x="423" y="1"/>
                  </a:moveTo>
                  <a:cubicBezTo>
                    <a:pt x="190" y="1"/>
                    <a:pt x="1" y="190"/>
                    <a:pt x="1" y="422"/>
                  </a:cubicBezTo>
                  <a:lnTo>
                    <a:pt x="1" y="889"/>
                  </a:lnTo>
                  <a:cubicBezTo>
                    <a:pt x="1" y="1122"/>
                    <a:pt x="190" y="1312"/>
                    <a:pt x="423" y="1312"/>
                  </a:cubicBezTo>
                  <a:lnTo>
                    <a:pt x="1345" y="1312"/>
                  </a:lnTo>
                  <a:cubicBezTo>
                    <a:pt x="1577" y="1312"/>
                    <a:pt x="1766" y="1122"/>
                    <a:pt x="1766" y="889"/>
                  </a:cubicBezTo>
                  <a:lnTo>
                    <a:pt x="1766" y="422"/>
                  </a:lnTo>
                  <a:cubicBezTo>
                    <a:pt x="1766" y="190"/>
                    <a:pt x="1577" y="1"/>
                    <a:pt x="1345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78"/>
            <p:cNvSpPr/>
            <p:nvPr/>
          </p:nvSpPr>
          <p:spPr>
            <a:xfrm>
              <a:off x="4009850" y="2125700"/>
              <a:ext cx="337375" cy="348650"/>
            </a:xfrm>
            <a:custGeom>
              <a:rect b="b" l="l" r="r" t="t"/>
              <a:pathLst>
                <a:path extrusionOk="0" h="13946" w="13495">
                  <a:moveTo>
                    <a:pt x="8779" y="408"/>
                  </a:moveTo>
                  <a:cubicBezTo>
                    <a:pt x="9412" y="408"/>
                    <a:pt x="9928" y="925"/>
                    <a:pt x="9928" y="1558"/>
                  </a:cubicBezTo>
                  <a:lnTo>
                    <a:pt x="9928" y="2344"/>
                  </a:lnTo>
                  <a:cubicBezTo>
                    <a:pt x="9580" y="2288"/>
                    <a:pt x="9197" y="2256"/>
                    <a:pt x="8779" y="2256"/>
                  </a:cubicBezTo>
                  <a:cubicBezTo>
                    <a:pt x="8360" y="2256"/>
                    <a:pt x="7976" y="2288"/>
                    <a:pt x="7629" y="2344"/>
                  </a:cubicBezTo>
                  <a:lnTo>
                    <a:pt x="7629" y="1558"/>
                  </a:lnTo>
                  <a:cubicBezTo>
                    <a:pt x="7629" y="925"/>
                    <a:pt x="8144" y="408"/>
                    <a:pt x="8779" y="408"/>
                  </a:cubicBezTo>
                  <a:close/>
                  <a:moveTo>
                    <a:pt x="7728" y="408"/>
                  </a:moveTo>
                  <a:cubicBezTo>
                    <a:pt x="7416" y="694"/>
                    <a:pt x="7220" y="1103"/>
                    <a:pt x="7220" y="1558"/>
                  </a:cubicBezTo>
                  <a:lnTo>
                    <a:pt x="7220" y="2421"/>
                  </a:lnTo>
                  <a:cubicBezTo>
                    <a:pt x="6956" y="2480"/>
                    <a:pt x="6717" y="2550"/>
                    <a:pt x="6501" y="2627"/>
                  </a:cubicBezTo>
                  <a:lnTo>
                    <a:pt x="6501" y="1558"/>
                  </a:lnTo>
                  <a:cubicBezTo>
                    <a:pt x="6501" y="925"/>
                    <a:pt x="7016" y="408"/>
                    <a:pt x="7651" y="408"/>
                  </a:cubicBezTo>
                  <a:close/>
                  <a:moveTo>
                    <a:pt x="9906" y="408"/>
                  </a:moveTo>
                  <a:cubicBezTo>
                    <a:pt x="10214" y="408"/>
                    <a:pt x="10502" y="528"/>
                    <a:pt x="10719" y="745"/>
                  </a:cubicBezTo>
                  <a:cubicBezTo>
                    <a:pt x="10936" y="962"/>
                    <a:pt x="11056" y="1250"/>
                    <a:pt x="11056" y="1558"/>
                  </a:cubicBezTo>
                  <a:lnTo>
                    <a:pt x="11056" y="2627"/>
                  </a:lnTo>
                  <a:cubicBezTo>
                    <a:pt x="10840" y="2550"/>
                    <a:pt x="10600" y="2480"/>
                    <a:pt x="10337" y="2421"/>
                  </a:cubicBezTo>
                  <a:lnTo>
                    <a:pt x="10337" y="1558"/>
                  </a:lnTo>
                  <a:cubicBezTo>
                    <a:pt x="10337" y="1103"/>
                    <a:pt x="10141" y="694"/>
                    <a:pt x="9829" y="408"/>
                  </a:cubicBezTo>
                  <a:close/>
                  <a:moveTo>
                    <a:pt x="8779" y="2665"/>
                  </a:moveTo>
                  <a:cubicBezTo>
                    <a:pt x="10153" y="2665"/>
                    <a:pt x="11112" y="3037"/>
                    <a:pt x="11675" y="3349"/>
                  </a:cubicBezTo>
                  <a:cubicBezTo>
                    <a:pt x="11740" y="3386"/>
                    <a:pt x="11785" y="3448"/>
                    <a:pt x="11799" y="3522"/>
                  </a:cubicBezTo>
                  <a:cubicBezTo>
                    <a:pt x="11812" y="3595"/>
                    <a:pt x="11793" y="3668"/>
                    <a:pt x="11744" y="3726"/>
                  </a:cubicBezTo>
                  <a:lnTo>
                    <a:pt x="11742" y="3729"/>
                  </a:lnTo>
                  <a:lnTo>
                    <a:pt x="11741" y="3729"/>
                  </a:lnTo>
                  <a:cubicBezTo>
                    <a:pt x="11695" y="3785"/>
                    <a:pt x="11627" y="3815"/>
                    <a:pt x="11557" y="3815"/>
                  </a:cubicBezTo>
                  <a:cubicBezTo>
                    <a:pt x="11517" y="3815"/>
                    <a:pt x="11476" y="3805"/>
                    <a:pt x="11439" y="3784"/>
                  </a:cubicBezTo>
                  <a:cubicBezTo>
                    <a:pt x="11017" y="3551"/>
                    <a:pt x="10111" y="3159"/>
                    <a:pt x="8779" y="3159"/>
                  </a:cubicBezTo>
                  <a:cubicBezTo>
                    <a:pt x="7446" y="3159"/>
                    <a:pt x="6539" y="3551"/>
                    <a:pt x="6118" y="3784"/>
                  </a:cubicBezTo>
                  <a:cubicBezTo>
                    <a:pt x="6080" y="3805"/>
                    <a:pt x="6040" y="3815"/>
                    <a:pt x="5999" y="3815"/>
                  </a:cubicBezTo>
                  <a:cubicBezTo>
                    <a:pt x="5930" y="3815"/>
                    <a:pt x="5862" y="3785"/>
                    <a:pt x="5815" y="3729"/>
                  </a:cubicBezTo>
                  <a:lnTo>
                    <a:pt x="5812" y="3726"/>
                  </a:lnTo>
                  <a:cubicBezTo>
                    <a:pt x="5765" y="3668"/>
                    <a:pt x="5745" y="3595"/>
                    <a:pt x="5758" y="3522"/>
                  </a:cubicBezTo>
                  <a:cubicBezTo>
                    <a:pt x="5772" y="3448"/>
                    <a:pt x="5817" y="3386"/>
                    <a:pt x="5882" y="3349"/>
                  </a:cubicBezTo>
                  <a:cubicBezTo>
                    <a:pt x="6445" y="3037"/>
                    <a:pt x="7404" y="2665"/>
                    <a:pt x="8779" y="2665"/>
                  </a:cubicBezTo>
                  <a:close/>
                  <a:moveTo>
                    <a:pt x="11240" y="4140"/>
                  </a:moveTo>
                  <a:cubicBezTo>
                    <a:pt x="11240" y="4142"/>
                    <a:pt x="11241" y="4142"/>
                    <a:pt x="11241" y="4142"/>
                  </a:cubicBezTo>
                  <a:cubicBezTo>
                    <a:pt x="11340" y="4197"/>
                    <a:pt x="11449" y="4224"/>
                    <a:pt x="11556" y="4224"/>
                  </a:cubicBezTo>
                  <a:cubicBezTo>
                    <a:pt x="11613" y="4224"/>
                    <a:pt x="11670" y="4216"/>
                    <a:pt x="11724" y="4201"/>
                  </a:cubicBezTo>
                  <a:cubicBezTo>
                    <a:pt x="11730" y="4222"/>
                    <a:pt x="11733" y="4243"/>
                    <a:pt x="11733" y="4265"/>
                  </a:cubicBezTo>
                  <a:lnTo>
                    <a:pt x="11733" y="5167"/>
                  </a:lnTo>
                  <a:cubicBezTo>
                    <a:pt x="11733" y="5304"/>
                    <a:pt x="11622" y="5414"/>
                    <a:pt x="11486" y="5414"/>
                  </a:cubicBezTo>
                  <a:lnTo>
                    <a:pt x="11240" y="5414"/>
                  </a:lnTo>
                  <a:lnTo>
                    <a:pt x="11240" y="4140"/>
                  </a:lnTo>
                  <a:close/>
                  <a:moveTo>
                    <a:pt x="6318" y="4140"/>
                  </a:moveTo>
                  <a:lnTo>
                    <a:pt x="6318" y="5415"/>
                  </a:lnTo>
                  <a:lnTo>
                    <a:pt x="6072" y="5415"/>
                  </a:lnTo>
                  <a:cubicBezTo>
                    <a:pt x="5935" y="5415"/>
                    <a:pt x="5824" y="5304"/>
                    <a:pt x="5824" y="5167"/>
                  </a:cubicBezTo>
                  <a:lnTo>
                    <a:pt x="5824" y="4265"/>
                  </a:lnTo>
                  <a:cubicBezTo>
                    <a:pt x="5824" y="4244"/>
                    <a:pt x="5827" y="4223"/>
                    <a:pt x="5833" y="4201"/>
                  </a:cubicBezTo>
                  <a:cubicBezTo>
                    <a:pt x="5888" y="4216"/>
                    <a:pt x="5943" y="4224"/>
                    <a:pt x="6001" y="4224"/>
                  </a:cubicBezTo>
                  <a:cubicBezTo>
                    <a:pt x="6108" y="4224"/>
                    <a:pt x="6217" y="4197"/>
                    <a:pt x="6316" y="4142"/>
                  </a:cubicBezTo>
                  <a:cubicBezTo>
                    <a:pt x="6317" y="4142"/>
                    <a:pt x="6317" y="4142"/>
                    <a:pt x="6318" y="4140"/>
                  </a:cubicBezTo>
                  <a:close/>
                  <a:moveTo>
                    <a:pt x="8779" y="3567"/>
                  </a:moveTo>
                  <a:cubicBezTo>
                    <a:pt x="9685" y="3567"/>
                    <a:pt x="10374" y="3759"/>
                    <a:pt x="10830" y="3947"/>
                  </a:cubicBezTo>
                  <a:lnTo>
                    <a:pt x="10830" y="5619"/>
                  </a:lnTo>
                  <a:cubicBezTo>
                    <a:pt x="10830" y="6751"/>
                    <a:pt x="9909" y="7671"/>
                    <a:pt x="8779" y="7671"/>
                  </a:cubicBezTo>
                  <a:cubicBezTo>
                    <a:pt x="7647" y="7671"/>
                    <a:pt x="6726" y="6751"/>
                    <a:pt x="6726" y="5619"/>
                  </a:cubicBezTo>
                  <a:lnTo>
                    <a:pt x="6726" y="3947"/>
                  </a:lnTo>
                  <a:cubicBezTo>
                    <a:pt x="7183" y="3759"/>
                    <a:pt x="7873" y="3567"/>
                    <a:pt x="8779" y="3567"/>
                  </a:cubicBezTo>
                  <a:close/>
                  <a:moveTo>
                    <a:pt x="2695" y="8531"/>
                  </a:moveTo>
                  <a:cubicBezTo>
                    <a:pt x="2703" y="8531"/>
                    <a:pt x="2708" y="8536"/>
                    <a:pt x="2708" y="8544"/>
                  </a:cubicBezTo>
                  <a:lnTo>
                    <a:pt x="2708" y="9927"/>
                  </a:lnTo>
                  <a:lnTo>
                    <a:pt x="2215" y="9927"/>
                  </a:lnTo>
                  <a:lnTo>
                    <a:pt x="2215" y="8544"/>
                  </a:lnTo>
                  <a:cubicBezTo>
                    <a:pt x="2215" y="8536"/>
                    <a:pt x="2220" y="8531"/>
                    <a:pt x="2228" y="8531"/>
                  </a:cubicBezTo>
                  <a:close/>
                  <a:moveTo>
                    <a:pt x="6384" y="9433"/>
                  </a:moveTo>
                  <a:lnTo>
                    <a:pt x="6582" y="9928"/>
                  </a:lnTo>
                  <a:cubicBezTo>
                    <a:pt x="6568" y="9927"/>
                    <a:pt x="6553" y="9927"/>
                    <a:pt x="6538" y="9927"/>
                  </a:cubicBezTo>
                  <a:lnTo>
                    <a:pt x="4915" y="9927"/>
                  </a:lnTo>
                  <a:cubicBezTo>
                    <a:pt x="5214" y="9616"/>
                    <a:pt x="5631" y="9433"/>
                    <a:pt x="6072" y="9433"/>
                  </a:cubicBezTo>
                  <a:close/>
                  <a:moveTo>
                    <a:pt x="9928" y="7793"/>
                  </a:moveTo>
                  <a:lnTo>
                    <a:pt x="9928" y="8714"/>
                  </a:lnTo>
                  <a:lnTo>
                    <a:pt x="8779" y="10243"/>
                  </a:lnTo>
                  <a:lnTo>
                    <a:pt x="7629" y="8714"/>
                  </a:lnTo>
                  <a:lnTo>
                    <a:pt x="7629" y="7793"/>
                  </a:lnTo>
                  <a:cubicBezTo>
                    <a:pt x="7972" y="7976"/>
                    <a:pt x="8363" y="8080"/>
                    <a:pt x="8779" y="8080"/>
                  </a:cubicBezTo>
                  <a:cubicBezTo>
                    <a:pt x="9194" y="8080"/>
                    <a:pt x="9585" y="7976"/>
                    <a:pt x="9928" y="7793"/>
                  </a:cubicBezTo>
                  <a:close/>
                  <a:moveTo>
                    <a:pt x="7360" y="9037"/>
                  </a:moveTo>
                  <a:lnTo>
                    <a:pt x="8485" y="10532"/>
                  </a:lnTo>
                  <a:lnTo>
                    <a:pt x="7542" y="11160"/>
                  </a:lnTo>
                  <a:cubicBezTo>
                    <a:pt x="7542" y="11162"/>
                    <a:pt x="7537" y="11164"/>
                    <a:pt x="7531" y="11164"/>
                  </a:cubicBezTo>
                  <a:cubicBezTo>
                    <a:pt x="7529" y="11164"/>
                    <a:pt x="7527" y="11164"/>
                    <a:pt x="7524" y="11164"/>
                  </a:cubicBezTo>
                  <a:cubicBezTo>
                    <a:pt x="7515" y="11160"/>
                    <a:pt x="7512" y="11153"/>
                    <a:pt x="7511" y="11151"/>
                  </a:cubicBezTo>
                  <a:lnTo>
                    <a:pt x="6782" y="9327"/>
                  </a:lnTo>
                  <a:lnTo>
                    <a:pt x="7360" y="9037"/>
                  </a:lnTo>
                  <a:close/>
                  <a:moveTo>
                    <a:pt x="10197" y="9037"/>
                  </a:moveTo>
                  <a:lnTo>
                    <a:pt x="10775" y="9327"/>
                  </a:lnTo>
                  <a:lnTo>
                    <a:pt x="10046" y="11151"/>
                  </a:lnTo>
                  <a:cubicBezTo>
                    <a:pt x="10045" y="11153"/>
                    <a:pt x="10042" y="11160"/>
                    <a:pt x="10032" y="11164"/>
                  </a:cubicBezTo>
                  <a:cubicBezTo>
                    <a:pt x="10030" y="11164"/>
                    <a:pt x="10028" y="11164"/>
                    <a:pt x="10026" y="11164"/>
                  </a:cubicBezTo>
                  <a:cubicBezTo>
                    <a:pt x="10020" y="11164"/>
                    <a:pt x="10016" y="11162"/>
                    <a:pt x="10014" y="11160"/>
                  </a:cubicBezTo>
                  <a:lnTo>
                    <a:pt x="9344" y="10714"/>
                  </a:lnTo>
                  <a:lnTo>
                    <a:pt x="9072" y="10532"/>
                  </a:lnTo>
                  <a:lnTo>
                    <a:pt x="10197" y="9037"/>
                  </a:lnTo>
                  <a:close/>
                  <a:moveTo>
                    <a:pt x="5853" y="12141"/>
                  </a:moveTo>
                  <a:cubicBezTo>
                    <a:pt x="5861" y="12141"/>
                    <a:pt x="5866" y="12146"/>
                    <a:pt x="5866" y="12154"/>
                  </a:cubicBezTo>
                  <a:lnTo>
                    <a:pt x="5866" y="12634"/>
                  </a:lnTo>
                  <a:lnTo>
                    <a:pt x="4922" y="12634"/>
                  </a:lnTo>
                  <a:lnTo>
                    <a:pt x="4922" y="12154"/>
                  </a:lnTo>
                  <a:cubicBezTo>
                    <a:pt x="4922" y="12146"/>
                    <a:pt x="4928" y="12141"/>
                    <a:pt x="4935" y="12141"/>
                  </a:cubicBezTo>
                  <a:close/>
                  <a:moveTo>
                    <a:pt x="6538" y="10335"/>
                  </a:moveTo>
                  <a:cubicBezTo>
                    <a:pt x="6666" y="10335"/>
                    <a:pt x="6769" y="10439"/>
                    <a:pt x="6769" y="10567"/>
                  </a:cubicBezTo>
                  <a:lnTo>
                    <a:pt x="6769" y="12634"/>
                  </a:lnTo>
                  <a:lnTo>
                    <a:pt x="6276" y="12634"/>
                  </a:lnTo>
                  <a:lnTo>
                    <a:pt x="6276" y="12154"/>
                  </a:lnTo>
                  <a:cubicBezTo>
                    <a:pt x="6276" y="11921"/>
                    <a:pt x="6086" y="11732"/>
                    <a:pt x="5853" y="11732"/>
                  </a:cubicBezTo>
                  <a:lnTo>
                    <a:pt x="4935" y="11732"/>
                  </a:lnTo>
                  <a:cubicBezTo>
                    <a:pt x="4702" y="11732"/>
                    <a:pt x="4513" y="11921"/>
                    <a:pt x="4513" y="12154"/>
                  </a:cubicBezTo>
                  <a:lnTo>
                    <a:pt x="4513" y="12634"/>
                  </a:lnTo>
                  <a:lnTo>
                    <a:pt x="861" y="12634"/>
                  </a:lnTo>
                  <a:lnTo>
                    <a:pt x="861" y="10567"/>
                  </a:lnTo>
                  <a:cubicBezTo>
                    <a:pt x="861" y="10439"/>
                    <a:pt x="965" y="10335"/>
                    <a:pt x="1092" y="10335"/>
                  </a:cubicBezTo>
                  <a:close/>
                  <a:moveTo>
                    <a:pt x="8123" y="11265"/>
                  </a:moveTo>
                  <a:lnTo>
                    <a:pt x="8123" y="13536"/>
                  </a:lnTo>
                  <a:lnTo>
                    <a:pt x="7628" y="13536"/>
                  </a:lnTo>
                  <a:cubicBezTo>
                    <a:pt x="7628" y="13532"/>
                    <a:pt x="7629" y="13527"/>
                    <a:pt x="7629" y="13523"/>
                  </a:cubicBezTo>
                  <a:lnTo>
                    <a:pt x="7629" y="13056"/>
                  </a:lnTo>
                  <a:cubicBezTo>
                    <a:pt x="7629" y="12824"/>
                    <a:pt x="7440" y="12634"/>
                    <a:pt x="7207" y="12634"/>
                  </a:cubicBezTo>
                  <a:lnTo>
                    <a:pt x="7177" y="12634"/>
                  </a:lnTo>
                  <a:lnTo>
                    <a:pt x="7177" y="11388"/>
                  </a:lnTo>
                  <a:cubicBezTo>
                    <a:pt x="7231" y="11466"/>
                    <a:pt x="7310" y="11524"/>
                    <a:pt x="7404" y="11554"/>
                  </a:cubicBezTo>
                  <a:cubicBezTo>
                    <a:pt x="7446" y="11566"/>
                    <a:pt x="7488" y="11573"/>
                    <a:pt x="7531" y="11573"/>
                  </a:cubicBezTo>
                  <a:cubicBezTo>
                    <a:pt x="7615" y="11573"/>
                    <a:pt x="7698" y="11548"/>
                    <a:pt x="7769" y="11501"/>
                  </a:cubicBezTo>
                  <a:lnTo>
                    <a:pt x="8123" y="11265"/>
                  </a:lnTo>
                  <a:close/>
                  <a:moveTo>
                    <a:pt x="8779" y="10828"/>
                  </a:moveTo>
                  <a:lnTo>
                    <a:pt x="9026" y="10992"/>
                  </a:lnTo>
                  <a:lnTo>
                    <a:pt x="9026" y="13536"/>
                  </a:lnTo>
                  <a:lnTo>
                    <a:pt x="8532" y="13536"/>
                  </a:lnTo>
                  <a:lnTo>
                    <a:pt x="8532" y="10992"/>
                  </a:lnTo>
                  <a:lnTo>
                    <a:pt x="8779" y="10828"/>
                  </a:lnTo>
                  <a:close/>
                  <a:moveTo>
                    <a:pt x="11486" y="9433"/>
                  </a:moveTo>
                  <a:cubicBezTo>
                    <a:pt x="12369" y="9433"/>
                    <a:pt x="13087" y="10151"/>
                    <a:pt x="13087" y="11034"/>
                  </a:cubicBezTo>
                  <a:lnTo>
                    <a:pt x="13087" y="13289"/>
                  </a:lnTo>
                  <a:cubicBezTo>
                    <a:pt x="13087" y="13426"/>
                    <a:pt x="12975" y="13536"/>
                    <a:pt x="12840" y="13536"/>
                  </a:cubicBezTo>
                  <a:lnTo>
                    <a:pt x="9434" y="13536"/>
                  </a:lnTo>
                  <a:lnTo>
                    <a:pt x="9434" y="11265"/>
                  </a:lnTo>
                  <a:lnTo>
                    <a:pt x="9788" y="11501"/>
                  </a:lnTo>
                  <a:cubicBezTo>
                    <a:pt x="9859" y="11548"/>
                    <a:pt x="9942" y="11573"/>
                    <a:pt x="10026" y="11573"/>
                  </a:cubicBezTo>
                  <a:cubicBezTo>
                    <a:pt x="10068" y="11573"/>
                    <a:pt x="10111" y="11566"/>
                    <a:pt x="10153" y="11554"/>
                  </a:cubicBezTo>
                  <a:cubicBezTo>
                    <a:pt x="10278" y="11515"/>
                    <a:pt x="10377" y="11424"/>
                    <a:pt x="10425" y="11302"/>
                  </a:cubicBezTo>
                  <a:lnTo>
                    <a:pt x="11173" y="9433"/>
                  </a:lnTo>
                  <a:close/>
                  <a:moveTo>
                    <a:pt x="7651" y="0"/>
                  </a:moveTo>
                  <a:cubicBezTo>
                    <a:pt x="6792" y="0"/>
                    <a:pt x="6093" y="699"/>
                    <a:pt x="6093" y="1558"/>
                  </a:cubicBezTo>
                  <a:lnTo>
                    <a:pt x="6093" y="2789"/>
                  </a:lnTo>
                  <a:cubicBezTo>
                    <a:pt x="5940" y="2857"/>
                    <a:pt x="5803" y="2926"/>
                    <a:pt x="5684" y="2992"/>
                  </a:cubicBezTo>
                  <a:cubicBezTo>
                    <a:pt x="5511" y="3088"/>
                    <a:pt x="5392" y="3254"/>
                    <a:pt x="5357" y="3448"/>
                  </a:cubicBezTo>
                  <a:cubicBezTo>
                    <a:pt x="5322" y="3634"/>
                    <a:pt x="5369" y="3824"/>
                    <a:pt x="5485" y="3970"/>
                  </a:cubicBezTo>
                  <a:cubicBezTo>
                    <a:pt x="5440" y="4060"/>
                    <a:pt x="5416" y="4161"/>
                    <a:pt x="5416" y="4265"/>
                  </a:cubicBezTo>
                  <a:lnTo>
                    <a:pt x="5416" y="5167"/>
                  </a:lnTo>
                  <a:cubicBezTo>
                    <a:pt x="5416" y="5529"/>
                    <a:pt x="5710" y="5823"/>
                    <a:pt x="6072" y="5823"/>
                  </a:cubicBezTo>
                  <a:lnTo>
                    <a:pt x="6326" y="5823"/>
                  </a:lnTo>
                  <a:cubicBezTo>
                    <a:pt x="6383" y="6506"/>
                    <a:pt x="6720" y="7110"/>
                    <a:pt x="7220" y="7522"/>
                  </a:cubicBezTo>
                  <a:lnTo>
                    <a:pt x="7220" y="8650"/>
                  </a:lnTo>
                  <a:lnTo>
                    <a:pt x="6474" y="9024"/>
                  </a:lnTo>
                  <a:lnTo>
                    <a:pt x="6072" y="9024"/>
                  </a:lnTo>
                  <a:cubicBezTo>
                    <a:pt x="5396" y="9024"/>
                    <a:pt x="4764" y="9367"/>
                    <a:pt x="4394" y="9927"/>
                  </a:cubicBezTo>
                  <a:lnTo>
                    <a:pt x="3117" y="9927"/>
                  </a:lnTo>
                  <a:lnTo>
                    <a:pt x="3117" y="9433"/>
                  </a:lnTo>
                  <a:lnTo>
                    <a:pt x="4040" y="9433"/>
                  </a:lnTo>
                  <a:cubicBezTo>
                    <a:pt x="4277" y="9433"/>
                    <a:pt x="4471" y="9240"/>
                    <a:pt x="4471" y="9003"/>
                  </a:cubicBezTo>
                  <a:lnTo>
                    <a:pt x="4471" y="7198"/>
                  </a:lnTo>
                  <a:cubicBezTo>
                    <a:pt x="4471" y="6962"/>
                    <a:pt x="4277" y="6769"/>
                    <a:pt x="4040" y="6769"/>
                  </a:cubicBezTo>
                  <a:lnTo>
                    <a:pt x="2287" y="6769"/>
                  </a:lnTo>
                  <a:cubicBezTo>
                    <a:pt x="2174" y="6769"/>
                    <a:pt x="2083" y="6860"/>
                    <a:pt x="2083" y="6973"/>
                  </a:cubicBezTo>
                  <a:cubicBezTo>
                    <a:pt x="2083" y="7086"/>
                    <a:pt x="2174" y="7177"/>
                    <a:pt x="2287" y="7177"/>
                  </a:cubicBezTo>
                  <a:lnTo>
                    <a:pt x="4040" y="7177"/>
                  </a:lnTo>
                  <a:cubicBezTo>
                    <a:pt x="4053" y="7177"/>
                    <a:pt x="4062" y="7186"/>
                    <a:pt x="4062" y="7198"/>
                  </a:cubicBezTo>
                  <a:lnTo>
                    <a:pt x="4062" y="9003"/>
                  </a:lnTo>
                  <a:cubicBezTo>
                    <a:pt x="4062" y="9015"/>
                    <a:pt x="4053" y="9024"/>
                    <a:pt x="4040" y="9024"/>
                  </a:cubicBezTo>
                  <a:lnTo>
                    <a:pt x="3117" y="9024"/>
                  </a:lnTo>
                  <a:lnTo>
                    <a:pt x="3117" y="8544"/>
                  </a:lnTo>
                  <a:cubicBezTo>
                    <a:pt x="3117" y="8311"/>
                    <a:pt x="2927" y="8121"/>
                    <a:pt x="2695" y="8121"/>
                  </a:cubicBezTo>
                  <a:lnTo>
                    <a:pt x="2228" y="8121"/>
                  </a:lnTo>
                  <a:cubicBezTo>
                    <a:pt x="1995" y="8121"/>
                    <a:pt x="1805" y="8311"/>
                    <a:pt x="1805" y="8544"/>
                  </a:cubicBezTo>
                  <a:lnTo>
                    <a:pt x="1805" y="9024"/>
                  </a:lnTo>
                  <a:lnTo>
                    <a:pt x="882" y="9024"/>
                  </a:lnTo>
                  <a:cubicBezTo>
                    <a:pt x="870" y="9024"/>
                    <a:pt x="861" y="9015"/>
                    <a:pt x="861" y="9003"/>
                  </a:cubicBezTo>
                  <a:lnTo>
                    <a:pt x="861" y="7198"/>
                  </a:lnTo>
                  <a:cubicBezTo>
                    <a:pt x="861" y="7186"/>
                    <a:pt x="870" y="7177"/>
                    <a:pt x="882" y="7177"/>
                  </a:cubicBezTo>
                  <a:lnTo>
                    <a:pt x="1333" y="7177"/>
                  </a:lnTo>
                  <a:cubicBezTo>
                    <a:pt x="1446" y="7177"/>
                    <a:pt x="1537" y="7086"/>
                    <a:pt x="1537" y="6973"/>
                  </a:cubicBezTo>
                  <a:cubicBezTo>
                    <a:pt x="1537" y="6860"/>
                    <a:pt x="1446" y="6769"/>
                    <a:pt x="1333" y="6769"/>
                  </a:cubicBezTo>
                  <a:lnTo>
                    <a:pt x="882" y="6769"/>
                  </a:lnTo>
                  <a:cubicBezTo>
                    <a:pt x="646" y="6769"/>
                    <a:pt x="452" y="6962"/>
                    <a:pt x="452" y="7198"/>
                  </a:cubicBezTo>
                  <a:lnTo>
                    <a:pt x="452" y="9003"/>
                  </a:lnTo>
                  <a:cubicBezTo>
                    <a:pt x="452" y="9241"/>
                    <a:pt x="644" y="9433"/>
                    <a:pt x="882" y="9433"/>
                  </a:cubicBezTo>
                  <a:lnTo>
                    <a:pt x="1805" y="9433"/>
                  </a:lnTo>
                  <a:lnTo>
                    <a:pt x="1805" y="9927"/>
                  </a:lnTo>
                  <a:lnTo>
                    <a:pt x="1092" y="9927"/>
                  </a:lnTo>
                  <a:cubicBezTo>
                    <a:pt x="739" y="9927"/>
                    <a:pt x="452" y="10214"/>
                    <a:pt x="452" y="10567"/>
                  </a:cubicBezTo>
                  <a:lnTo>
                    <a:pt x="452" y="12634"/>
                  </a:lnTo>
                  <a:lnTo>
                    <a:pt x="423" y="12634"/>
                  </a:lnTo>
                  <a:cubicBezTo>
                    <a:pt x="190" y="12634"/>
                    <a:pt x="1" y="12824"/>
                    <a:pt x="1" y="13056"/>
                  </a:cubicBezTo>
                  <a:lnTo>
                    <a:pt x="1" y="13523"/>
                  </a:lnTo>
                  <a:cubicBezTo>
                    <a:pt x="1" y="13756"/>
                    <a:pt x="190" y="13945"/>
                    <a:pt x="423" y="13945"/>
                  </a:cubicBezTo>
                  <a:lnTo>
                    <a:pt x="856" y="13945"/>
                  </a:lnTo>
                  <a:cubicBezTo>
                    <a:pt x="969" y="13945"/>
                    <a:pt x="1060" y="13854"/>
                    <a:pt x="1060" y="13741"/>
                  </a:cubicBezTo>
                  <a:cubicBezTo>
                    <a:pt x="1060" y="13629"/>
                    <a:pt x="969" y="13536"/>
                    <a:pt x="856" y="13536"/>
                  </a:cubicBezTo>
                  <a:lnTo>
                    <a:pt x="423" y="13536"/>
                  </a:lnTo>
                  <a:cubicBezTo>
                    <a:pt x="416" y="13536"/>
                    <a:pt x="410" y="13531"/>
                    <a:pt x="410" y="13523"/>
                  </a:cubicBezTo>
                  <a:lnTo>
                    <a:pt x="410" y="13056"/>
                  </a:lnTo>
                  <a:cubicBezTo>
                    <a:pt x="410" y="13049"/>
                    <a:pt x="416" y="13042"/>
                    <a:pt x="423" y="13042"/>
                  </a:cubicBezTo>
                  <a:lnTo>
                    <a:pt x="7207" y="13042"/>
                  </a:lnTo>
                  <a:cubicBezTo>
                    <a:pt x="7214" y="13042"/>
                    <a:pt x="7220" y="13049"/>
                    <a:pt x="7220" y="13056"/>
                  </a:cubicBezTo>
                  <a:lnTo>
                    <a:pt x="7220" y="13523"/>
                  </a:lnTo>
                  <a:cubicBezTo>
                    <a:pt x="7220" y="13531"/>
                    <a:pt x="7214" y="13536"/>
                    <a:pt x="7207" y="13536"/>
                  </a:cubicBezTo>
                  <a:lnTo>
                    <a:pt x="1810" y="13536"/>
                  </a:lnTo>
                  <a:cubicBezTo>
                    <a:pt x="1697" y="13536"/>
                    <a:pt x="1606" y="13629"/>
                    <a:pt x="1606" y="13741"/>
                  </a:cubicBezTo>
                  <a:cubicBezTo>
                    <a:pt x="1606" y="13854"/>
                    <a:pt x="1697" y="13945"/>
                    <a:pt x="1810" y="13945"/>
                  </a:cubicBezTo>
                  <a:lnTo>
                    <a:pt x="12840" y="13945"/>
                  </a:lnTo>
                  <a:cubicBezTo>
                    <a:pt x="13201" y="13945"/>
                    <a:pt x="13495" y="13651"/>
                    <a:pt x="13495" y="13289"/>
                  </a:cubicBezTo>
                  <a:lnTo>
                    <a:pt x="13495" y="11034"/>
                  </a:lnTo>
                  <a:cubicBezTo>
                    <a:pt x="13495" y="9926"/>
                    <a:pt x="12593" y="9024"/>
                    <a:pt x="11486" y="9024"/>
                  </a:cubicBezTo>
                  <a:lnTo>
                    <a:pt x="11083" y="9024"/>
                  </a:lnTo>
                  <a:lnTo>
                    <a:pt x="10337" y="8650"/>
                  </a:lnTo>
                  <a:lnTo>
                    <a:pt x="10337" y="7522"/>
                  </a:lnTo>
                  <a:cubicBezTo>
                    <a:pt x="10837" y="7110"/>
                    <a:pt x="11174" y="6506"/>
                    <a:pt x="11230" y="5823"/>
                  </a:cubicBezTo>
                  <a:lnTo>
                    <a:pt x="11486" y="5823"/>
                  </a:lnTo>
                  <a:cubicBezTo>
                    <a:pt x="11847" y="5823"/>
                    <a:pt x="12141" y="5529"/>
                    <a:pt x="12141" y="5167"/>
                  </a:cubicBezTo>
                  <a:lnTo>
                    <a:pt x="12141" y="4265"/>
                  </a:lnTo>
                  <a:cubicBezTo>
                    <a:pt x="12141" y="4161"/>
                    <a:pt x="12118" y="4060"/>
                    <a:pt x="12071" y="3970"/>
                  </a:cubicBezTo>
                  <a:cubicBezTo>
                    <a:pt x="12187" y="3823"/>
                    <a:pt x="12235" y="3633"/>
                    <a:pt x="12201" y="3448"/>
                  </a:cubicBezTo>
                  <a:cubicBezTo>
                    <a:pt x="12165" y="3254"/>
                    <a:pt x="12045" y="3088"/>
                    <a:pt x="11873" y="2992"/>
                  </a:cubicBezTo>
                  <a:cubicBezTo>
                    <a:pt x="11753" y="2926"/>
                    <a:pt x="11617" y="2857"/>
                    <a:pt x="11465" y="2789"/>
                  </a:cubicBezTo>
                  <a:lnTo>
                    <a:pt x="11465" y="1558"/>
                  </a:lnTo>
                  <a:cubicBezTo>
                    <a:pt x="11465" y="1142"/>
                    <a:pt x="11303" y="750"/>
                    <a:pt x="11008" y="456"/>
                  </a:cubicBezTo>
                  <a:cubicBezTo>
                    <a:pt x="10714" y="162"/>
                    <a:pt x="10323" y="0"/>
                    <a:pt x="9906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72" name="Google Shape;4872;p78"/>
          <p:cNvSpPr/>
          <p:nvPr/>
        </p:nvSpPr>
        <p:spPr>
          <a:xfrm>
            <a:off x="1978029" y="1713338"/>
            <a:ext cx="525125" cy="523286"/>
          </a:xfrm>
          <a:custGeom>
            <a:rect b="b" l="l" r="r" t="t"/>
            <a:pathLst>
              <a:path extrusionOk="0" h="13945" w="13994">
                <a:moveTo>
                  <a:pt x="11264" y="1103"/>
                </a:moveTo>
                <a:lnTo>
                  <a:pt x="11613" y="1453"/>
                </a:lnTo>
                <a:lnTo>
                  <a:pt x="11264" y="1802"/>
                </a:lnTo>
                <a:lnTo>
                  <a:pt x="10915" y="1453"/>
                </a:lnTo>
                <a:lnTo>
                  <a:pt x="11264" y="1103"/>
                </a:lnTo>
                <a:close/>
                <a:moveTo>
                  <a:pt x="11903" y="1743"/>
                </a:moveTo>
                <a:lnTo>
                  <a:pt x="12250" y="2091"/>
                </a:lnTo>
                <a:lnTo>
                  <a:pt x="11901" y="2440"/>
                </a:lnTo>
                <a:lnTo>
                  <a:pt x="11554" y="2091"/>
                </a:lnTo>
                <a:lnTo>
                  <a:pt x="11903" y="1743"/>
                </a:lnTo>
                <a:close/>
                <a:moveTo>
                  <a:pt x="12540" y="2381"/>
                </a:moveTo>
                <a:lnTo>
                  <a:pt x="12889" y="2729"/>
                </a:lnTo>
                <a:lnTo>
                  <a:pt x="12540" y="3078"/>
                </a:lnTo>
                <a:lnTo>
                  <a:pt x="12190" y="2729"/>
                </a:lnTo>
                <a:lnTo>
                  <a:pt x="12540" y="2381"/>
                </a:lnTo>
                <a:close/>
                <a:moveTo>
                  <a:pt x="10626" y="1741"/>
                </a:moveTo>
                <a:lnTo>
                  <a:pt x="12250" y="3368"/>
                </a:lnTo>
                <a:lnTo>
                  <a:pt x="11810" y="3810"/>
                </a:lnTo>
                <a:cubicBezTo>
                  <a:pt x="11799" y="3819"/>
                  <a:pt x="11788" y="3823"/>
                  <a:pt x="11776" y="3823"/>
                </a:cubicBezTo>
                <a:lnTo>
                  <a:pt x="11071" y="3823"/>
                </a:lnTo>
                <a:cubicBezTo>
                  <a:pt x="11066" y="3823"/>
                  <a:pt x="11060" y="3821"/>
                  <a:pt x="11055" y="3818"/>
                </a:cubicBezTo>
                <a:lnTo>
                  <a:pt x="10176" y="2937"/>
                </a:lnTo>
                <a:cubicBezTo>
                  <a:pt x="10171" y="2934"/>
                  <a:pt x="10170" y="2928"/>
                  <a:pt x="10170" y="2923"/>
                </a:cubicBezTo>
                <a:lnTo>
                  <a:pt x="10170" y="2219"/>
                </a:lnTo>
                <a:cubicBezTo>
                  <a:pt x="10170" y="2206"/>
                  <a:pt x="10175" y="2193"/>
                  <a:pt x="10184" y="2183"/>
                </a:cubicBezTo>
                <a:lnTo>
                  <a:pt x="10626" y="1741"/>
                </a:lnTo>
                <a:close/>
                <a:moveTo>
                  <a:pt x="10785" y="409"/>
                </a:moveTo>
                <a:cubicBezTo>
                  <a:pt x="10849" y="409"/>
                  <a:pt x="10911" y="433"/>
                  <a:pt x="10960" y="481"/>
                </a:cubicBezTo>
                <a:lnTo>
                  <a:pt x="11120" y="640"/>
                </a:lnTo>
                <a:cubicBezTo>
                  <a:pt x="11123" y="645"/>
                  <a:pt x="11125" y="649"/>
                  <a:pt x="11125" y="656"/>
                </a:cubicBezTo>
                <a:cubicBezTo>
                  <a:pt x="11125" y="662"/>
                  <a:pt x="11123" y="666"/>
                  <a:pt x="11120" y="671"/>
                </a:cubicBezTo>
                <a:lnTo>
                  <a:pt x="9895" y="1895"/>
                </a:lnTo>
                <a:cubicBezTo>
                  <a:pt x="9809" y="1982"/>
                  <a:pt x="9762" y="2096"/>
                  <a:pt x="9762" y="2219"/>
                </a:cubicBezTo>
                <a:lnTo>
                  <a:pt x="9762" y="2923"/>
                </a:lnTo>
                <a:cubicBezTo>
                  <a:pt x="9762" y="3038"/>
                  <a:pt x="9807" y="3146"/>
                  <a:pt x="9888" y="3227"/>
                </a:cubicBezTo>
                <a:lnTo>
                  <a:pt x="10767" y="4106"/>
                </a:lnTo>
                <a:cubicBezTo>
                  <a:pt x="10847" y="4187"/>
                  <a:pt x="10956" y="4232"/>
                  <a:pt x="11071" y="4232"/>
                </a:cubicBezTo>
                <a:lnTo>
                  <a:pt x="11776" y="4232"/>
                </a:lnTo>
                <a:cubicBezTo>
                  <a:pt x="11897" y="4232"/>
                  <a:pt x="12012" y="4185"/>
                  <a:pt x="12098" y="4098"/>
                </a:cubicBezTo>
                <a:lnTo>
                  <a:pt x="13323" y="2874"/>
                </a:lnTo>
                <a:cubicBezTo>
                  <a:pt x="13327" y="2870"/>
                  <a:pt x="13332" y="2867"/>
                  <a:pt x="13338" y="2867"/>
                </a:cubicBezTo>
                <a:cubicBezTo>
                  <a:pt x="13343" y="2867"/>
                  <a:pt x="13349" y="2870"/>
                  <a:pt x="13354" y="2874"/>
                </a:cubicBezTo>
                <a:lnTo>
                  <a:pt x="13513" y="3033"/>
                </a:lnTo>
                <a:cubicBezTo>
                  <a:pt x="13560" y="3080"/>
                  <a:pt x="13585" y="3142"/>
                  <a:pt x="13585" y="3208"/>
                </a:cubicBezTo>
                <a:cubicBezTo>
                  <a:pt x="13585" y="3274"/>
                  <a:pt x="13560" y="3336"/>
                  <a:pt x="13513" y="3383"/>
                </a:cubicBezTo>
                <a:lnTo>
                  <a:pt x="12241" y="4654"/>
                </a:lnTo>
                <a:cubicBezTo>
                  <a:pt x="12194" y="4700"/>
                  <a:pt x="12132" y="4726"/>
                  <a:pt x="12067" y="4726"/>
                </a:cubicBezTo>
                <a:lnTo>
                  <a:pt x="10791" y="4726"/>
                </a:lnTo>
                <a:cubicBezTo>
                  <a:pt x="10725" y="4726"/>
                  <a:pt x="10663" y="4700"/>
                  <a:pt x="10616" y="4654"/>
                </a:cubicBezTo>
                <a:lnTo>
                  <a:pt x="9339" y="3378"/>
                </a:lnTo>
                <a:cubicBezTo>
                  <a:pt x="9291" y="3331"/>
                  <a:pt x="9268" y="3269"/>
                  <a:pt x="9268" y="3203"/>
                </a:cubicBezTo>
                <a:lnTo>
                  <a:pt x="9268" y="1926"/>
                </a:lnTo>
                <a:cubicBezTo>
                  <a:pt x="9268" y="1861"/>
                  <a:pt x="9291" y="1799"/>
                  <a:pt x="9339" y="1752"/>
                </a:cubicBezTo>
                <a:lnTo>
                  <a:pt x="10610" y="481"/>
                </a:lnTo>
                <a:cubicBezTo>
                  <a:pt x="10660" y="433"/>
                  <a:pt x="10722" y="409"/>
                  <a:pt x="10785" y="409"/>
                </a:cubicBezTo>
                <a:close/>
                <a:moveTo>
                  <a:pt x="9514" y="4130"/>
                </a:moveTo>
                <a:lnTo>
                  <a:pt x="9863" y="4479"/>
                </a:lnTo>
                <a:lnTo>
                  <a:pt x="9514" y="4829"/>
                </a:lnTo>
                <a:lnTo>
                  <a:pt x="9164" y="4479"/>
                </a:lnTo>
                <a:lnTo>
                  <a:pt x="9514" y="4130"/>
                </a:lnTo>
                <a:close/>
                <a:moveTo>
                  <a:pt x="3237" y="7319"/>
                </a:moveTo>
                <a:cubicBezTo>
                  <a:pt x="3300" y="7319"/>
                  <a:pt x="3363" y="7343"/>
                  <a:pt x="3411" y="7392"/>
                </a:cubicBezTo>
                <a:lnTo>
                  <a:pt x="4224" y="8204"/>
                </a:lnTo>
                <a:lnTo>
                  <a:pt x="3874" y="8553"/>
                </a:lnTo>
                <a:lnTo>
                  <a:pt x="2887" y="7565"/>
                </a:lnTo>
                <a:lnTo>
                  <a:pt x="3062" y="7392"/>
                </a:lnTo>
                <a:cubicBezTo>
                  <a:pt x="3110" y="7343"/>
                  <a:pt x="3174" y="7319"/>
                  <a:pt x="3237" y="7319"/>
                </a:cubicBezTo>
                <a:close/>
                <a:moveTo>
                  <a:pt x="5152" y="7864"/>
                </a:moveTo>
                <a:cubicBezTo>
                  <a:pt x="5157" y="7864"/>
                  <a:pt x="5162" y="7866"/>
                  <a:pt x="5166" y="7870"/>
                </a:cubicBezTo>
                <a:lnTo>
                  <a:pt x="6123" y="8827"/>
                </a:lnTo>
                <a:cubicBezTo>
                  <a:pt x="6132" y="8836"/>
                  <a:pt x="6132" y="8849"/>
                  <a:pt x="6123" y="8857"/>
                </a:cubicBezTo>
                <a:lnTo>
                  <a:pt x="5789" y="9192"/>
                </a:lnTo>
                <a:lnTo>
                  <a:pt x="4802" y="8204"/>
                </a:lnTo>
                <a:lnTo>
                  <a:pt x="5136" y="7870"/>
                </a:lnTo>
                <a:cubicBezTo>
                  <a:pt x="5140" y="7866"/>
                  <a:pt x="5145" y="7864"/>
                  <a:pt x="5152" y="7864"/>
                </a:cubicBezTo>
                <a:close/>
                <a:moveTo>
                  <a:pt x="4512" y="8493"/>
                </a:moveTo>
                <a:lnTo>
                  <a:pt x="5500" y="9480"/>
                </a:lnTo>
                <a:lnTo>
                  <a:pt x="4687" y="10293"/>
                </a:lnTo>
                <a:cubicBezTo>
                  <a:pt x="4555" y="10425"/>
                  <a:pt x="4379" y="10497"/>
                  <a:pt x="4193" y="10497"/>
                </a:cubicBezTo>
                <a:cubicBezTo>
                  <a:pt x="4190" y="10497"/>
                  <a:pt x="4187" y="10497"/>
                  <a:pt x="4184" y="10497"/>
                </a:cubicBezTo>
                <a:cubicBezTo>
                  <a:pt x="3994" y="10495"/>
                  <a:pt x="3817" y="10417"/>
                  <a:pt x="3686" y="10278"/>
                </a:cubicBezTo>
                <a:cubicBezTo>
                  <a:pt x="3429" y="10007"/>
                  <a:pt x="3442" y="9565"/>
                  <a:pt x="3713" y="9292"/>
                </a:cubicBezTo>
                <a:lnTo>
                  <a:pt x="4512" y="8493"/>
                </a:lnTo>
                <a:close/>
                <a:moveTo>
                  <a:pt x="5789" y="9769"/>
                </a:moveTo>
                <a:lnTo>
                  <a:pt x="6602" y="10583"/>
                </a:lnTo>
                <a:cubicBezTo>
                  <a:pt x="6699" y="10678"/>
                  <a:pt x="6699" y="10835"/>
                  <a:pt x="6602" y="10932"/>
                </a:cubicBezTo>
                <a:lnTo>
                  <a:pt x="6427" y="11106"/>
                </a:lnTo>
                <a:lnTo>
                  <a:pt x="5440" y="10118"/>
                </a:lnTo>
                <a:lnTo>
                  <a:pt x="5789" y="9769"/>
                </a:lnTo>
                <a:close/>
                <a:moveTo>
                  <a:pt x="10785" y="1"/>
                </a:moveTo>
                <a:cubicBezTo>
                  <a:pt x="10617" y="1"/>
                  <a:pt x="10449" y="64"/>
                  <a:pt x="10322" y="192"/>
                </a:cubicBezTo>
                <a:lnTo>
                  <a:pt x="9051" y="1463"/>
                </a:lnTo>
                <a:cubicBezTo>
                  <a:pt x="8927" y="1587"/>
                  <a:pt x="8858" y="1752"/>
                  <a:pt x="8858" y="1926"/>
                </a:cubicBezTo>
                <a:lnTo>
                  <a:pt x="8858" y="3203"/>
                </a:lnTo>
                <a:cubicBezTo>
                  <a:pt x="8858" y="3378"/>
                  <a:pt x="8927" y="3543"/>
                  <a:pt x="9051" y="3667"/>
                </a:cubicBezTo>
                <a:lnTo>
                  <a:pt x="9226" y="3841"/>
                </a:lnTo>
                <a:lnTo>
                  <a:pt x="8732" y="4335"/>
                </a:lnTo>
                <a:lnTo>
                  <a:pt x="6468" y="6598"/>
                </a:lnTo>
                <a:cubicBezTo>
                  <a:pt x="6388" y="6678"/>
                  <a:pt x="6388" y="6807"/>
                  <a:pt x="6468" y="6887"/>
                </a:cubicBezTo>
                <a:cubicBezTo>
                  <a:pt x="6508" y="6927"/>
                  <a:pt x="6560" y="6947"/>
                  <a:pt x="6613" y="6947"/>
                </a:cubicBezTo>
                <a:cubicBezTo>
                  <a:pt x="6665" y="6947"/>
                  <a:pt x="6717" y="6927"/>
                  <a:pt x="6757" y="6887"/>
                </a:cubicBezTo>
                <a:lnTo>
                  <a:pt x="8877" y="4768"/>
                </a:lnTo>
                <a:lnTo>
                  <a:pt x="9224" y="5117"/>
                </a:lnTo>
                <a:lnTo>
                  <a:pt x="6108" y="8234"/>
                </a:lnTo>
                <a:lnTo>
                  <a:pt x="5759" y="7885"/>
                </a:lnTo>
                <a:lnTo>
                  <a:pt x="6083" y="7561"/>
                </a:lnTo>
                <a:cubicBezTo>
                  <a:pt x="6163" y="7481"/>
                  <a:pt x="6163" y="7352"/>
                  <a:pt x="6083" y="7272"/>
                </a:cubicBezTo>
                <a:cubicBezTo>
                  <a:pt x="6043" y="7232"/>
                  <a:pt x="5990" y="7212"/>
                  <a:pt x="5938" y="7212"/>
                </a:cubicBezTo>
                <a:cubicBezTo>
                  <a:pt x="5886" y="7212"/>
                  <a:pt x="5834" y="7232"/>
                  <a:pt x="5794" y="7272"/>
                </a:cubicBezTo>
                <a:lnTo>
                  <a:pt x="5470" y="7596"/>
                </a:lnTo>
                <a:lnTo>
                  <a:pt x="5455" y="7581"/>
                </a:lnTo>
                <a:cubicBezTo>
                  <a:pt x="5371" y="7497"/>
                  <a:pt x="5261" y="7455"/>
                  <a:pt x="5151" y="7455"/>
                </a:cubicBezTo>
                <a:cubicBezTo>
                  <a:pt x="5041" y="7455"/>
                  <a:pt x="4931" y="7497"/>
                  <a:pt x="4847" y="7581"/>
                </a:cubicBezTo>
                <a:lnTo>
                  <a:pt x="4512" y="7915"/>
                </a:lnTo>
                <a:lnTo>
                  <a:pt x="3700" y="7102"/>
                </a:lnTo>
                <a:cubicBezTo>
                  <a:pt x="3572" y="6974"/>
                  <a:pt x="3405" y="6910"/>
                  <a:pt x="3237" y="6910"/>
                </a:cubicBezTo>
                <a:cubicBezTo>
                  <a:pt x="3069" y="6910"/>
                  <a:pt x="2901" y="6974"/>
                  <a:pt x="2773" y="7102"/>
                </a:cubicBezTo>
                <a:lnTo>
                  <a:pt x="1870" y="8005"/>
                </a:lnTo>
                <a:cubicBezTo>
                  <a:pt x="1790" y="8085"/>
                  <a:pt x="1790" y="8215"/>
                  <a:pt x="1870" y="8295"/>
                </a:cubicBezTo>
                <a:cubicBezTo>
                  <a:pt x="1910" y="8334"/>
                  <a:pt x="1962" y="8354"/>
                  <a:pt x="2014" y="8354"/>
                </a:cubicBezTo>
                <a:cubicBezTo>
                  <a:pt x="2067" y="8354"/>
                  <a:pt x="2119" y="8334"/>
                  <a:pt x="2159" y="8295"/>
                </a:cubicBezTo>
                <a:lnTo>
                  <a:pt x="2599" y="7855"/>
                </a:lnTo>
                <a:lnTo>
                  <a:pt x="3586" y="8842"/>
                </a:lnTo>
                <a:lnTo>
                  <a:pt x="3425" y="9004"/>
                </a:lnTo>
                <a:cubicBezTo>
                  <a:pt x="2998" y="9431"/>
                  <a:pt x="2982" y="10128"/>
                  <a:pt x="3390" y="10560"/>
                </a:cubicBezTo>
                <a:cubicBezTo>
                  <a:pt x="3597" y="10779"/>
                  <a:pt x="3878" y="10902"/>
                  <a:pt x="4179" y="10906"/>
                </a:cubicBezTo>
                <a:lnTo>
                  <a:pt x="4195" y="10906"/>
                </a:lnTo>
                <a:cubicBezTo>
                  <a:pt x="4490" y="10906"/>
                  <a:pt x="4767" y="10791"/>
                  <a:pt x="4977" y="10582"/>
                </a:cubicBezTo>
                <a:lnTo>
                  <a:pt x="5152" y="10407"/>
                </a:lnTo>
                <a:lnTo>
                  <a:pt x="6139" y="11395"/>
                </a:lnTo>
                <a:lnTo>
                  <a:pt x="4997" y="12537"/>
                </a:lnTo>
                <a:cubicBezTo>
                  <a:pt x="4331" y="13204"/>
                  <a:pt x="3644" y="13537"/>
                  <a:pt x="2941" y="13537"/>
                </a:cubicBezTo>
                <a:cubicBezTo>
                  <a:pt x="2355" y="13537"/>
                  <a:pt x="1758" y="13304"/>
                  <a:pt x="1154" y="12839"/>
                </a:cubicBezTo>
                <a:cubicBezTo>
                  <a:pt x="131" y="11513"/>
                  <a:pt x="234" y="10220"/>
                  <a:pt x="1457" y="8997"/>
                </a:cubicBezTo>
                <a:lnTo>
                  <a:pt x="1485" y="8969"/>
                </a:lnTo>
                <a:cubicBezTo>
                  <a:pt x="1565" y="8889"/>
                  <a:pt x="1565" y="8759"/>
                  <a:pt x="1485" y="8679"/>
                </a:cubicBezTo>
                <a:cubicBezTo>
                  <a:pt x="1445" y="8639"/>
                  <a:pt x="1392" y="8620"/>
                  <a:pt x="1340" y="8620"/>
                </a:cubicBezTo>
                <a:cubicBezTo>
                  <a:pt x="1288" y="8620"/>
                  <a:pt x="1236" y="8639"/>
                  <a:pt x="1196" y="8679"/>
                </a:cubicBezTo>
                <a:lnTo>
                  <a:pt x="1168" y="8707"/>
                </a:lnTo>
                <a:cubicBezTo>
                  <a:pt x="484" y="9391"/>
                  <a:pt x="110" y="10115"/>
                  <a:pt x="55" y="10861"/>
                </a:cubicBezTo>
                <a:cubicBezTo>
                  <a:pt x="0" y="11607"/>
                  <a:pt x="266" y="12365"/>
                  <a:pt x="847" y="13111"/>
                </a:cubicBezTo>
                <a:cubicBezTo>
                  <a:pt x="857" y="13123"/>
                  <a:pt x="870" y="13136"/>
                  <a:pt x="882" y="13146"/>
                </a:cubicBezTo>
                <a:cubicBezTo>
                  <a:pt x="1565" y="13677"/>
                  <a:pt x="2256" y="13945"/>
                  <a:pt x="2941" y="13945"/>
                </a:cubicBezTo>
                <a:cubicBezTo>
                  <a:pt x="3004" y="13945"/>
                  <a:pt x="3069" y="13943"/>
                  <a:pt x="3133" y="13938"/>
                </a:cubicBezTo>
                <a:cubicBezTo>
                  <a:pt x="3878" y="13883"/>
                  <a:pt x="4603" y="13509"/>
                  <a:pt x="5286" y="12826"/>
                </a:cubicBezTo>
                <a:lnTo>
                  <a:pt x="6891" y="11221"/>
                </a:lnTo>
                <a:cubicBezTo>
                  <a:pt x="7147" y="10965"/>
                  <a:pt x="7147" y="10549"/>
                  <a:pt x="6891" y="10293"/>
                </a:cubicBezTo>
                <a:lnTo>
                  <a:pt x="6078" y="9480"/>
                </a:lnTo>
                <a:lnTo>
                  <a:pt x="6412" y="9146"/>
                </a:lnTo>
                <a:cubicBezTo>
                  <a:pt x="6580" y="8979"/>
                  <a:pt x="6580" y="8706"/>
                  <a:pt x="6412" y="8538"/>
                </a:cubicBezTo>
                <a:lnTo>
                  <a:pt x="6397" y="8523"/>
                </a:lnTo>
                <a:lnTo>
                  <a:pt x="10153" y="4768"/>
                </a:lnTo>
                <a:lnTo>
                  <a:pt x="10327" y="4942"/>
                </a:lnTo>
                <a:cubicBezTo>
                  <a:pt x="10451" y="5066"/>
                  <a:pt x="10615" y="5135"/>
                  <a:pt x="10791" y="5135"/>
                </a:cubicBezTo>
                <a:lnTo>
                  <a:pt x="12067" y="5135"/>
                </a:lnTo>
                <a:cubicBezTo>
                  <a:pt x="12241" y="5135"/>
                  <a:pt x="12407" y="5066"/>
                  <a:pt x="12531" y="4942"/>
                </a:cubicBezTo>
                <a:lnTo>
                  <a:pt x="13800" y="3671"/>
                </a:lnTo>
                <a:cubicBezTo>
                  <a:pt x="13924" y="3547"/>
                  <a:pt x="13994" y="3383"/>
                  <a:pt x="13994" y="3208"/>
                </a:cubicBezTo>
                <a:cubicBezTo>
                  <a:pt x="13994" y="3033"/>
                  <a:pt x="13924" y="2869"/>
                  <a:pt x="13802" y="2745"/>
                </a:cubicBezTo>
                <a:lnTo>
                  <a:pt x="13642" y="2585"/>
                </a:lnTo>
                <a:cubicBezTo>
                  <a:pt x="13560" y="2503"/>
                  <a:pt x="13453" y="2459"/>
                  <a:pt x="13338" y="2459"/>
                </a:cubicBezTo>
                <a:cubicBezTo>
                  <a:pt x="13295" y="2459"/>
                  <a:pt x="13253" y="2465"/>
                  <a:pt x="13214" y="2476"/>
                </a:cubicBezTo>
                <a:lnTo>
                  <a:pt x="11516" y="779"/>
                </a:lnTo>
                <a:cubicBezTo>
                  <a:pt x="11528" y="739"/>
                  <a:pt x="11534" y="698"/>
                  <a:pt x="11534" y="656"/>
                </a:cubicBezTo>
                <a:cubicBezTo>
                  <a:pt x="11534" y="541"/>
                  <a:pt x="11489" y="433"/>
                  <a:pt x="11409" y="352"/>
                </a:cubicBezTo>
                <a:lnTo>
                  <a:pt x="11249" y="192"/>
                </a:lnTo>
                <a:cubicBezTo>
                  <a:pt x="11121" y="64"/>
                  <a:pt x="10953" y="1"/>
                  <a:pt x="10785" y="1"/>
                </a:cubicBezTo>
                <a:close/>
              </a:path>
            </a:pathLst>
          </a:custGeom>
          <a:solidFill>
            <a:srgbClr val="355F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76" name="Shape 4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7" name="Google Shape;4877;p79"/>
          <p:cNvSpPr txBox="1"/>
          <p:nvPr>
            <p:ph idx="1" type="subTitle"/>
          </p:nvPr>
        </p:nvSpPr>
        <p:spPr>
          <a:xfrm>
            <a:off x="838925" y="2651388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Interfaccia grafica</a:t>
            </a:r>
            <a:endParaRPr/>
          </a:p>
        </p:txBody>
      </p:sp>
      <p:sp>
        <p:nvSpPr>
          <p:cNvPr id="4878" name="Google Shape;4878;p79"/>
          <p:cNvSpPr txBox="1"/>
          <p:nvPr>
            <p:ph idx="5" type="subTitle"/>
          </p:nvPr>
        </p:nvSpPr>
        <p:spPr>
          <a:xfrm>
            <a:off x="3522775" y="2651400"/>
            <a:ext cx="21768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Formazione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9" name="Google Shape;4879;p79"/>
          <p:cNvSpPr txBox="1"/>
          <p:nvPr>
            <p:ph idx="6" type="subTitle"/>
          </p:nvPr>
        </p:nvSpPr>
        <p:spPr>
          <a:xfrm>
            <a:off x="6206575" y="2651388"/>
            <a:ext cx="2098500" cy="86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Casi di test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0" name="Google Shape;4880;p79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Debolezze</a:t>
            </a:r>
            <a:endParaRPr/>
          </a:p>
        </p:txBody>
      </p:sp>
      <p:grpSp>
        <p:nvGrpSpPr>
          <p:cNvPr id="4881" name="Google Shape;4881;p79"/>
          <p:cNvGrpSpPr/>
          <p:nvPr/>
        </p:nvGrpSpPr>
        <p:grpSpPr>
          <a:xfrm>
            <a:off x="4307603" y="2004019"/>
            <a:ext cx="528840" cy="523324"/>
            <a:chOff x="5509100" y="2682525"/>
            <a:chExt cx="352325" cy="348650"/>
          </a:xfrm>
        </p:grpSpPr>
        <p:sp>
          <p:nvSpPr>
            <p:cNvPr id="4882" name="Google Shape;4882;p79"/>
            <p:cNvSpPr/>
            <p:nvPr/>
          </p:nvSpPr>
          <p:spPr>
            <a:xfrm>
              <a:off x="5510675" y="2705100"/>
              <a:ext cx="348650" cy="326075"/>
            </a:xfrm>
            <a:custGeom>
              <a:rect b="b" l="l" r="r" t="t"/>
              <a:pathLst>
                <a:path extrusionOk="0" h="13043" w="13946">
                  <a:moveTo>
                    <a:pt x="5402" y="409"/>
                  </a:moveTo>
                  <a:cubicBezTo>
                    <a:pt x="5409" y="409"/>
                    <a:pt x="5415" y="415"/>
                    <a:pt x="5415" y="422"/>
                  </a:cubicBezTo>
                  <a:lnTo>
                    <a:pt x="5415" y="3159"/>
                  </a:lnTo>
                  <a:lnTo>
                    <a:pt x="4469" y="3159"/>
                  </a:lnTo>
                  <a:lnTo>
                    <a:pt x="4469" y="422"/>
                  </a:lnTo>
                  <a:cubicBezTo>
                    <a:pt x="4469" y="415"/>
                    <a:pt x="4475" y="409"/>
                    <a:pt x="4483" y="409"/>
                  </a:cubicBezTo>
                  <a:close/>
                  <a:moveTo>
                    <a:pt x="5415" y="3567"/>
                  </a:moveTo>
                  <a:lnTo>
                    <a:pt x="5415" y="4060"/>
                  </a:lnTo>
                  <a:lnTo>
                    <a:pt x="4469" y="4060"/>
                  </a:lnTo>
                  <a:lnTo>
                    <a:pt x="4469" y="3567"/>
                  </a:lnTo>
                  <a:close/>
                  <a:moveTo>
                    <a:pt x="4040" y="6726"/>
                  </a:moveTo>
                  <a:cubicBezTo>
                    <a:pt x="4052" y="6726"/>
                    <a:pt x="4063" y="6735"/>
                    <a:pt x="4063" y="6748"/>
                  </a:cubicBezTo>
                  <a:lnTo>
                    <a:pt x="4063" y="7649"/>
                  </a:lnTo>
                  <a:cubicBezTo>
                    <a:pt x="4063" y="7662"/>
                    <a:pt x="4052" y="7671"/>
                    <a:pt x="4040" y="7671"/>
                  </a:cubicBezTo>
                  <a:lnTo>
                    <a:pt x="3568" y="7671"/>
                  </a:lnTo>
                  <a:lnTo>
                    <a:pt x="3568" y="6726"/>
                  </a:lnTo>
                  <a:close/>
                  <a:moveTo>
                    <a:pt x="6318" y="6726"/>
                  </a:moveTo>
                  <a:lnTo>
                    <a:pt x="6318" y="7671"/>
                  </a:lnTo>
                  <a:lnTo>
                    <a:pt x="5845" y="7671"/>
                  </a:lnTo>
                  <a:cubicBezTo>
                    <a:pt x="5833" y="7671"/>
                    <a:pt x="5824" y="7662"/>
                    <a:pt x="5824" y="7649"/>
                  </a:cubicBezTo>
                  <a:lnTo>
                    <a:pt x="5824" y="6748"/>
                  </a:lnTo>
                  <a:cubicBezTo>
                    <a:pt x="5824" y="6735"/>
                    <a:pt x="5833" y="6726"/>
                    <a:pt x="5845" y="6726"/>
                  </a:cubicBezTo>
                  <a:close/>
                  <a:moveTo>
                    <a:pt x="1355" y="7628"/>
                  </a:moveTo>
                  <a:lnTo>
                    <a:pt x="1355" y="8122"/>
                  </a:lnTo>
                  <a:lnTo>
                    <a:pt x="882" y="8122"/>
                  </a:lnTo>
                  <a:cubicBezTo>
                    <a:pt x="871" y="8122"/>
                    <a:pt x="861" y="8113"/>
                    <a:pt x="861" y="8100"/>
                  </a:cubicBezTo>
                  <a:lnTo>
                    <a:pt x="861" y="7649"/>
                  </a:lnTo>
                  <a:cubicBezTo>
                    <a:pt x="861" y="7638"/>
                    <a:pt x="871" y="7628"/>
                    <a:pt x="882" y="7628"/>
                  </a:cubicBezTo>
                  <a:close/>
                  <a:moveTo>
                    <a:pt x="3145" y="6274"/>
                  </a:moveTo>
                  <a:cubicBezTo>
                    <a:pt x="3153" y="6274"/>
                    <a:pt x="3159" y="6281"/>
                    <a:pt x="3159" y="6288"/>
                  </a:cubicBezTo>
                  <a:lnTo>
                    <a:pt x="3159" y="8108"/>
                  </a:lnTo>
                  <a:cubicBezTo>
                    <a:pt x="3159" y="8116"/>
                    <a:pt x="3153" y="8122"/>
                    <a:pt x="3145" y="8122"/>
                  </a:cubicBezTo>
                  <a:lnTo>
                    <a:pt x="2665" y="8122"/>
                  </a:lnTo>
                  <a:lnTo>
                    <a:pt x="2665" y="6288"/>
                  </a:lnTo>
                  <a:cubicBezTo>
                    <a:pt x="2665" y="6281"/>
                    <a:pt x="2672" y="6274"/>
                    <a:pt x="2680" y="6274"/>
                  </a:cubicBezTo>
                  <a:close/>
                  <a:moveTo>
                    <a:pt x="7207" y="6274"/>
                  </a:moveTo>
                  <a:cubicBezTo>
                    <a:pt x="7214" y="6274"/>
                    <a:pt x="7220" y="6281"/>
                    <a:pt x="7220" y="6288"/>
                  </a:cubicBezTo>
                  <a:lnTo>
                    <a:pt x="7220" y="8122"/>
                  </a:lnTo>
                  <a:lnTo>
                    <a:pt x="6740" y="8122"/>
                  </a:lnTo>
                  <a:cubicBezTo>
                    <a:pt x="6732" y="8122"/>
                    <a:pt x="6726" y="8116"/>
                    <a:pt x="6726" y="8108"/>
                  </a:cubicBezTo>
                  <a:lnTo>
                    <a:pt x="6726" y="6288"/>
                  </a:lnTo>
                  <a:cubicBezTo>
                    <a:pt x="6726" y="6281"/>
                    <a:pt x="6732" y="6274"/>
                    <a:pt x="6740" y="6274"/>
                  </a:cubicBezTo>
                  <a:close/>
                  <a:moveTo>
                    <a:pt x="9005" y="7628"/>
                  </a:moveTo>
                  <a:cubicBezTo>
                    <a:pt x="9016" y="7628"/>
                    <a:pt x="9025" y="7638"/>
                    <a:pt x="9025" y="7649"/>
                  </a:cubicBezTo>
                  <a:lnTo>
                    <a:pt x="9025" y="8100"/>
                  </a:lnTo>
                  <a:cubicBezTo>
                    <a:pt x="9025" y="8113"/>
                    <a:pt x="9016" y="8122"/>
                    <a:pt x="9005" y="8122"/>
                  </a:cubicBezTo>
                  <a:lnTo>
                    <a:pt x="8532" y="8122"/>
                  </a:lnTo>
                  <a:lnTo>
                    <a:pt x="8532" y="7628"/>
                  </a:lnTo>
                  <a:close/>
                  <a:moveTo>
                    <a:pt x="2257" y="6726"/>
                  </a:moveTo>
                  <a:lnTo>
                    <a:pt x="2257" y="9024"/>
                  </a:lnTo>
                  <a:lnTo>
                    <a:pt x="1763" y="9024"/>
                  </a:lnTo>
                  <a:lnTo>
                    <a:pt x="1763" y="6973"/>
                  </a:lnTo>
                  <a:cubicBezTo>
                    <a:pt x="1763" y="6837"/>
                    <a:pt x="1874" y="6726"/>
                    <a:pt x="2011" y="6726"/>
                  </a:cubicBezTo>
                  <a:close/>
                  <a:moveTo>
                    <a:pt x="4063" y="8079"/>
                  </a:moveTo>
                  <a:lnTo>
                    <a:pt x="4063" y="9011"/>
                  </a:lnTo>
                  <a:lnTo>
                    <a:pt x="4063" y="9024"/>
                  </a:lnTo>
                  <a:lnTo>
                    <a:pt x="2665" y="9024"/>
                  </a:lnTo>
                  <a:lnTo>
                    <a:pt x="2665" y="8531"/>
                  </a:lnTo>
                  <a:lnTo>
                    <a:pt x="3145" y="8531"/>
                  </a:lnTo>
                  <a:cubicBezTo>
                    <a:pt x="3378" y="8531"/>
                    <a:pt x="3568" y="8341"/>
                    <a:pt x="3568" y="8108"/>
                  </a:cubicBezTo>
                  <a:lnTo>
                    <a:pt x="3568" y="8080"/>
                  </a:lnTo>
                  <a:lnTo>
                    <a:pt x="4040" y="8080"/>
                  </a:lnTo>
                  <a:cubicBezTo>
                    <a:pt x="4047" y="8080"/>
                    <a:pt x="4055" y="8079"/>
                    <a:pt x="4063" y="8079"/>
                  </a:cubicBezTo>
                  <a:close/>
                  <a:moveTo>
                    <a:pt x="5824" y="8079"/>
                  </a:moveTo>
                  <a:cubicBezTo>
                    <a:pt x="5832" y="8079"/>
                    <a:pt x="5838" y="8080"/>
                    <a:pt x="5845" y="8080"/>
                  </a:cubicBezTo>
                  <a:lnTo>
                    <a:pt x="6318" y="8080"/>
                  </a:lnTo>
                  <a:lnTo>
                    <a:pt x="6318" y="8108"/>
                  </a:lnTo>
                  <a:cubicBezTo>
                    <a:pt x="6318" y="8341"/>
                    <a:pt x="6508" y="8531"/>
                    <a:pt x="6740" y="8531"/>
                  </a:cubicBezTo>
                  <a:lnTo>
                    <a:pt x="7220" y="8531"/>
                  </a:lnTo>
                  <a:lnTo>
                    <a:pt x="7220" y="9024"/>
                  </a:lnTo>
                  <a:lnTo>
                    <a:pt x="5824" y="9024"/>
                  </a:lnTo>
                  <a:lnTo>
                    <a:pt x="5824" y="9011"/>
                  </a:lnTo>
                  <a:lnTo>
                    <a:pt x="5824" y="8079"/>
                  </a:lnTo>
                  <a:close/>
                  <a:moveTo>
                    <a:pt x="7876" y="6726"/>
                  </a:moveTo>
                  <a:cubicBezTo>
                    <a:pt x="8013" y="6726"/>
                    <a:pt x="8124" y="6837"/>
                    <a:pt x="8124" y="6973"/>
                  </a:cubicBezTo>
                  <a:lnTo>
                    <a:pt x="8124" y="9024"/>
                  </a:lnTo>
                  <a:lnTo>
                    <a:pt x="7630" y="9024"/>
                  </a:lnTo>
                  <a:lnTo>
                    <a:pt x="7630" y="6726"/>
                  </a:lnTo>
                  <a:close/>
                  <a:moveTo>
                    <a:pt x="8124" y="9434"/>
                  </a:moveTo>
                  <a:lnTo>
                    <a:pt x="8124" y="10131"/>
                  </a:lnTo>
                  <a:cubicBezTo>
                    <a:pt x="8124" y="10517"/>
                    <a:pt x="7810" y="10829"/>
                    <a:pt x="7425" y="10829"/>
                  </a:cubicBezTo>
                  <a:lnTo>
                    <a:pt x="2462" y="10829"/>
                  </a:lnTo>
                  <a:cubicBezTo>
                    <a:pt x="2077" y="10829"/>
                    <a:pt x="1763" y="10517"/>
                    <a:pt x="1763" y="10131"/>
                  </a:cubicBezTo>
                  <a:lnTo>
                    <a:pt x="1763" y="9434"/>
                  </a:lnTo>
                  <a:close/>
                  <a:moveTo>
                    <a:pt x="7220" y="11238"/>
                  </a:moveTo>
                  <a:lnTo>
                    <a:pt x="7220" y="11501"/>
                  </a:lnTo>
                  <a:cubicBezTo>
                    <a:pt x="7220" y="11628"/>
                    <a:pt x="7117" y="11732"/>
                    <a:pt x="6989" y="11732"/>
                  </a:cubicBezTo>
                  <a:lnTo>
                    <a:pt x="2897" y="11732"/>
                  </a:lnTo>
                  <a:cubicBezTo>
                    <a:pt x="2770" y="11732"/>
                    <a:pt x="2665" y="11628"/>
                    <a:pt x="2665" y="11501"/>
                  </a:cubicBezTo>
                  <a:lnTo>
                    <a:pt x="2665" y="11238"/>
                  </a:lnTo>
                  <a:close/>
                  <a:moveTo>
                    <a:pt x="4483" y="1"/>
                  </a:moveTo>
                  <a:cubicBezTo>
                    <a:pt x="4252" y="1"/>
                    <a:pt x="4063" y="190"/>
                    <a:pt x="4063" y="422"/>
                  </a:cubicBezTo>
                  <a:lnTo>
                    <a:pt x="4063" y="4691"/>
                  </a:lnTo>
                  <a:cubicBezTo>
                    <a:pt x="4063" y="4803"/>
                    <a:pt x="4153" y="4895"/>
                    <a:pt x="4267" y="4895"/>
                  </a:cubicBezTo>
                  <a:cubicBezTo>
                    <a:pt x="4379" y="4895"/>
                    <a:pt x="4469" y="4803"/>
                    <a:pt x="4469" y="4691"/>
                  </a:cubicBezTo>
                  <a:lnTo>
                    <a:pt x="4469" y="4470"/>
                  </a:lnTo>
                  <a:lnTo>
                    <a:pt x="5415" y="4470"/>
                  </a:lnTo>
                  <a:lnTo>
                    <a:pt x="5415" y="9011"/>
                  </a:lnTo>
                  <a:cubicBezTo>
                    <a:pt x="5415" y="9019"/>
                    <a:pt x="5409" y="9024"/>
                    <a:pt x="5402" y="9024"/>
                  </a:cubicBezTo>
                  <a:lnTo>
                    <a:pt x="4483" y="9024"/>
                  </a:lnTo>
                  <a:cubicBezTo>
                    <a:pt x="4475" y="9024"/>
                    <a:pt x="4469" y="9019"/>
                    <a:pt x="4469" y="9011"/>
                  </a:cubicBezTo>
                  <a:lnTo>
                    <a:pt x="4469" y="5641"/>
                  </a:lnTo>
                  <a:cubicBezTo>
                    <a:pt x="4469" y="5528"/>
                    <a:pt x="4379" y="5437"/>
                    <a:pt x="4267" y="5437"/>
                  </a:cubicBezTo>
                  <a:cubicBezTo>
                    <a:pt x="4153" y="5437"/>
                    <a:pt x="4063" y="5528"/>
                    <a:pt x="4063" y="5641"/>
                  </a:cubicBezTo>
                  <a:lnTo>
                    <a:pt x="4063" y="6318"/>
                  </a:lnTo>
                  <a:cubicBezTo>
                    <a:pt x="4055" y="6318"/>
                    <a:pt x="4047" y="6317"/>
                    <a:pt x="4040" y="6317"/>
                  </a:cubicBezTo>
                  <a:lnTo>
                    <a:pt x="3568" y="6317"/>
                  </a:lnTo>
                  <a:lnTo>
                    <a:pt x="3568" y="6288"/>
                  </a:lnTo>
                  <a:cubicBezTo>
                    <a:pt x="3568" y="6055"/>
                    <a:pt x="3378" y="5866"/>
                    <a:pt x="3145" y="5866"/>
                  </a:cubicBezTo>
                  <a:lnTo>
                    <a:pt x="2680" y="5866"/>
                  </a:lnTo>
                  <a:cubicBezTo>
                    <a:pt x="2446" y="5866"/>
                    <a:pt x="2257" y="6055"/>
                    <a:pt x="2257" y="6288"/>
                  </a:cubicBezTo>
                  <a:lnTo>
                    <a:pt x="2257" y="6317"/>
                  </a:lnTo>
                  <a:lnTo>
                    <a:pt x="2011" y="6317"/>
                  </a:lnTo>
                  <a:cubicBezTo>
                    <a:pt x="1648" y="6317"/>
                    <a:pt x="1355" y="6611"/>
                    <a:pt x="1355" y="6973"/>
                  </a:cubicBezTo>
                  <a:lnTo>
                    <a:pt x="1355" y="7220"/>
                  </a:lnTo>
                  <a:lnTo>
                    <a:pt x="882" y="7220"/>
                  </a:lnTo>
                  <a:cubicBezTo>
                    <a:pt x="645" y="7220"/>
                    <a:pt x="451" y="7413"/>
                    <a:pt x="451" y="7649"/>
                  </a:cubicBezTo>
                  <a:lnTo>
                    <a:pt x="451" y="8100"/>
                  </a:lnTo>
                  <a:cubicBezTo>
                    <a:pt x="451" y="8338"/>
                    <a:pt x="645" y="8531"/>
                    <a:pt x="882" y="8531"/>
                  </a:cubicBezTo>
                  <a:lnTo>
                    <a:pt x="1355" y="8531"/>
                  </a:lnTo>
                  <a:lnTo>
                    <a:pt x="1355" y="10131"/>
                  </a:lnTo>
                  <a:cubicBezTo>
                    <a:pt x="1355" y="10672"/>
                    <a:pt x="1744" y="11123"/>
                    <a:pt x="2257" y="11219"/>
                  </a:cubicBezTo>
                  <a:lnTo>
                    <a:pt x="2257" y="11501"/>
                  </a:lnTo>
                  <a:cubicBezTo>
                    <a:pt x="2257" y="11582"/>
                    <a:pt x="2272" y="11660"/>
                    <a:pt x="2300" y="11732"/>
                  </a:cubicBezTo>
                  <a:lnTo>
                    <a:pt x="423" y="11732"/>
                  </a:lnTo>
                  <a:cubicBezTo>
                    <a:pt x="191" y="11732"/>
                    <a:pt x="0" y="11921"/>
                    <a:pt x="0" y="12154"/>
                  </a:cubicBezTo>
                  <a:lnTo>
                    <a:pt x="0" y="12621"/>
                  </a:lnTo>
                  <a:cubicBezTo>
                    <a:pt x="0" y="12853"/>
                    <a:pt x="191" y="13043"/>
                    <a:pt x="423" y="13043"/>
                  </a:cubicBezTo>
                  <a:lnTo>
                    <a:pt x="1034" y="13043"/>
                  </a:lnTo>
                  <a:cubicBezTo>
                    <a:pt x="1147" y="13043"/>
                    <a:pt x="1239" y="12951"/>
                    <a:pt x="1239" y="12839"/>
                  </a:cubicBezTo>
                  <a:cubicBezTo>
                    <a:pt x="1239" y="12726"/>
                    <a:pt x="1147" y="12635"/>
                    <a:pt x="1034" y="12635"/>
                  </a:cubicBezTo>
                  <a:lnTo>
                    <a:pt x="423" y="12635"/>
                  </a:lnTo>
                  <a:cubicBezTo>
                    <a:pt x="416" y="12635"/>
                    <a:pt x="408" y="12628"/>
                    <a:pt x="408" y="12621"/>
                  </a:cubicBezTo>
                  <a:lnTo>
                    <a:pt x="408" y="12154"/>
                  </a:lnTo>
                  <a:cubicBezTo>
                    <a:pt x="408" y="12147"/>
                    <a:pt x="416" y="12141"/>
                    <a:pt x="423" y="12141"/>
                  </a:cubicBezTo>
                  <a:lnTo>
                    <a:pt x="13525" y="12141"/>
                  </a:lnTo>
                  <a:cubicBezTo>
                    <a:pt x="13532" y="12141"/>
                    <a:pt x="13537" y="12147"/>
                    <a:pt x="13537" y="12154"/>
                  </a:cubicBezTo>
                  <a:lnTo>
                    <a:pt x="13537" y="12621"/>
                  </a:lnTo>
                  <a:cubicBezTo>
                    <a:pt x="13537" y="12628"/>
                    <a:pt x="13532" y="12635"/>
                    <a:pt x="13525" y="12635"/>
                  </a:cubicBezTo>
                  <a:lnTo>
                    <a:pt x="1986" y="12635"/>
                  </a:lnTo>
                  <a:cubicBezTo>
                    <a:pt x="1874" y="12635"/>
                    <a:pt x="1783" y="12726"/>
                    <a:pt x="1783" y="12839"/>
                  </a:cubicBezTo>
                  <a:cubicBezTo>
                    <a:pt x="1783" y="12951"/>
                    <a:pt x="1874" y="13043"/>
                    <a:pt x="1986" y="13043"/>
                  </a:cubicBezTo>
                  <a:lnTo>
                    <a:pt x="13525" y="13043"/>
                  </a:lnTo>
                  <a:cubicBezTo>
                    <a:pt x="13757" y="13043"/>
                    <a:pt x="13945" y="12853"/>
                    <a:pt x="13945" y="12621"/>
                  </a:cubicBezTo>
                  <a:lnTo>
                    <a:pt x="13945" y="12154"/>
                  </a:lnTo>
                  <a:cubicBezTo>
                    <a:pt x="13945" y="11921"/>
                    <a:pt x="13757" y="11732"/>
                    <a:pt x="13525" y="11732"/>
                  </a:cubicBezTo>
                  <a:lnTo>
                    <a:pt x="7585" y="11732"/>
                  </a:lnTo>
                  <a:cubicBezTo>
                    <a:pt x="7613" y="11660"/>
                    <a:pt x="7630" y="11582"/>
                    <a:pt x="7630" y="11501"/>
                  </a:cubicBezTo>
                  <a:lnTo>
                    <a:pt x="7630" y="11219"/>
                  </a:lnTo>
                  <a:cubicBezTo>
                    <a:pt x="8143" y="11123"/>
                    <a:pt x="8532" y="10672"/>
                    <a:pt x="8532" y="10131"/>
                  </a:cubicBezTo>
                  <a:lnTo>
                    <a:pt x="8532" y="8531"/>
                  </a:lnTo>
                  <a:lnTo>
                    <a:pt x="9005" y="8531"/>
                  </a:lnTo>
                  <a:cubicBezTo>
                    <a:pt x="9242" y="8531"/>
                    <a:pt x="9433" y="8338"/>
                    <a:pt x="9433" y="8100"/>
                  </a:cubicBezTo>
                  <a:lnTo>
                    <a:pt x="9433" y="7649"/>
                  </a:lnTo>
                  <a:cubicBezTo>
                    <a:pt x="9433" y="7413"/>
                    <a:pt x="9242" y="7220"/>
                    <a:pt x="9005" y="7220"/>
                  </a:cubicBezTo>
                  <a:lnTo>
                    <a:pt x="8532" y="7220"/>
                  </a:lnTo>
                  <a:lnTo>
                    <a:pt x="8532" y="6973"/>
                  </a:lnTo>
                  <a:cubicBezTo>
                    <a:pt x="8532" y="6611"/>
                    <a:pt x="8239" y="6317"/>
                    <a:pt x="7876" y="6317"/>
                  </a:cubicBezTo>
                  <a:lnTo>
                    <a:pt x="7630" y="6317"/>
                  </a:lnTo>
                  <a:lnTo>
                    <a:pt x="7630" y="6288"/>
                  </a:lnTo>
                  <a:cubicBezTo>
                    <a:pt x="7630" y="6055"/>
                    <a:pt x="7439" y="5866"/>
                    <a:pt x="7207" y="5866"/>
                  </a:cubicBezTo>
                  <a:lnTo>
                    <a:pt x="6740" y="5866"/>
                  </a:lnTo>
                  <a:cubicBezTo>
                    <a:pt x="6508" y="5866"/>
                    <a:pt x="6318" y="6055"/>
                    <a:pt x="6318" y="6288"/>
                  </a:cubicBezTo>
                  <a:lnTo>
                    <a:pt x="6318" y="6317"/>
                  </a:lnTo>
                  <a:lnTo>
                    <a:pt x="5845" y="6317"/>
                  </a:lnTo>
                  <a:cubicBezTo>
                    <a:pt x="5838" y="6317"/>
                    <a:pt x="5832" y="6318"/>
                    <a:pt x="5824" y="6318"/>
                  </a:cubicBezTo>
                  <a:lnTo>
                    <a:pt x="5824" y="422"/>
                  </a:lnTo>
                  <a:cubicBezTo>
                    <a:pt x="5824" y="190"/>
                    <a:pt x="5635" y="1"/>
                    <a:pt x="5402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79"/>
            <p:cNvSpPr/>
            <p:nvPr/>
          </p:nvSpPr>
          <p:spPr>
            <a:xfrm>
              <a:off x="5509100" y="2682550"/>
              <a:ext cx="58300" cy="56700"/>
            </a:xfrm>
            <a:custGeom>
              <a:rect b="b" l="l" r="r" t="t"/>
              <a:pathLst>
                <a:path extrusionOk="0" h="2268" w="2332">
                  <a:moveTo>
                    <a:pt x="719" y="408"/>
                  </a:moveTo>
                  <a:cubicBezTo>
                    <a:pt x="783" y="408"/>
                    <a:pt x="846" y="433"/>
                    <a:pt x="894" y="481"/>
                  </a:cubicBezTo>
                  <a:lnTo>
                    <a:pt x="1850" y="1438"/>
                  </a:lnTo>
                  <a:cubicBezTo>
                    <a:pt x="1948" y="1534"/>
                    <a:pt x="1948" y="1690"/>
                    <a:pt x="1850" y="1787"/>
                  </a:cubicBezTo>
                  <a:cubicBezTo>
                    <a:pt x="1802" y="1835"/>
                    <a:pt x="1739" y="1859"/>
                    <a:pt x="1676" y="1859"/>
                  </a:cubicBezTo>
                  <a:cubicBezTo>
                    <a:pt x="1613" y="1859"/>
                    <a:pt x="1551" y="1835"/>
                    <a:pt x="1503" y="1787"/>
                  </a:cubicBezTo>
                  <a:lnTo>
                    <a:pt x="545" y="829"/>
                  </a:lnTo>
                  <a:cubicBezTo>
                    <a:pt x="449" y="733"/>
                    <a:pt x="449" y="577"/>
                    <a:pt x="545" y="481"/>
                  </a:cubicBezTo>
                  <a:cubicBezTo>
                    <a:pt x="593" y="433"/>
                    <a:pt x="656" y="408"/>
                    <a:pt x="719" y="408"/>
                  </a:cubicBezTo>
                  <a:close/>
                  <a:moveTo>
                    <a:pt x="719" y="0"/>
                  </a:moveTo>
                  <a:cubicBezTo>
                    <a:pt x="551" y="0"/>
                    <a:pt x="383" y="64"/>
                    <a:pt x="255" y="191"/>
                  </a:cubicBezTo>
                  <a:cubicBezTo>
                    <a:pt x="0" y="447"/>
                    <a:pt x="0" y="863"/>
                    <a:pt x="255" y="1119"/>
                  </a:cubicBezTo>
                  <a:lnTo>
                    <a:pt x="1213" y="2076"/>
                  </a:lnTo>
                  <a:cubicBezTo>
                    <a:pt x="1342" y="2203"/>
                    <a:pt x="1508" y="2267"/>
                    <a:pt x="1677" y="2267"/>
                  </a:cubicBezTo>
                  <a:cubicBezTo>
                    <a:pt x="1844" y="2267"/>
                    <a:pt x="2012" y="2203"/>
                    <a:pt x="2140" y="2076"/>
                  </a:cubicBezTo>
                  <a:cubicBezTo>
                    <a:pt x="2264" y="1952"/>
                    <a:pt x="2331" y="1787"/>
                    <a:pt x="2331" y="1613"/>
                  </a:cubicBezTo>
                  <a:cubicBezTo>
                    <a:pt x="2331" y="1437"/>
                    <a:pt x="2264" y="1272"/>
                    <a:pt x="2140" y="1148"/>
                  </a:cubicBezTo>
                  <a:lnTo>
                    <a:pt x="1184" y="191"/>
                  </a:lnTo>
                  <a:cubicBezTo>
                    <a:pt x="1056" y="64"/>
                    <a:pt x="888" y="0"/>
                    <a:pt x="719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79"/>
            <p:cNvSpPr/>
            <p:nvPr/>
          </p:nvSpPr>
          <p:spPr>
            <a:xfrm>
              <a:off x="5566525" y="2738375"/>
              <a:ext cx="32800" cy="32800"/>
            </a:xfrm>
            <a:custGeom>
              <a:rect b="b" l="l" r="r" t="t"/>
              <a:pathLst>
                <a:path extrusionOk="0" h="1312" w="1312">
                  <a:moveTo>
                    <a:pt x="656" y="409"/>
                  </a:moveTo>
                  <a:cubicBezTo>
                    <a:pt x="722" y="409"/>
                    <a:pt x="784" y="435"/>
                    <a:pt x="831" y="481"/>
                  </a:cubicBezTo>
                  <a:cubicBezTo>
                    <a:pt x="877" y="527"/>
                    <a:pt x="902" y="589"/>
                    <a:pt x="902" y="656"/>
                  </a:cubicBezTo>
                  <a:cubicBezTo>
                    <a:pt x="902" y="722"/>
                    <a:pt x="877" y="784"/>
                    <a:pt x="831" y="830"/>
                  </a:cubicBezTo>
                  <a:cubicBezTo>
                    <a:pt x="783" y="878"/>
                    <a:pt x="720" y="902"/>
                    <a:pt x="656" y="902"/>
                  </a:cubicBezTo>
                  <a:cubicBezTo>
                    <a:pt x="593" y="902"/>
                    <a:pt x="530" y="878"/>
                    <a:pt x="482" y="830"/>
                  </a:cubicBezTo>
                  <a:cubicBezTo>
                    <a:pt x="434" y="784"/>
                    <a:pt x="408" y="722"/>
                    <a:pt x="408" y="656"/>
                  </a:cubicBezTo>
                  <a:cubicBezTo>
                    <a:pt x="408" y="589"/>
                    <a:pt x="434" y="527"/>
                    <a:pt x="482" y="481"/>
                  </a:cubicBezTo>
                  <a:cubicBezTo>
                    <a:pt x="528" y="435"/>
                    <a:pt x="590" y="409"/>
                    <a:pt x="656" y="409"/>
                  </a:cubicBezTo>
                  <a:close/>
                  <a:moveTo>
                    <a:pt x="656" y="0"/>
                  </a:moveTo>
                  <a:cubicBezTo>
                    <a:pt x="488" y="0"/>
                    <a:pt x="320" y="64"/>
                    <a:pt x="192" y="192"/>
                  </a:cubicBezTo>
                  <a:cubicBezTo>
                    <a:pt x="68" y="316"/>
                    <a:pt x="0" y="481"/>
                    <a:pt x="0" y="656"/>
                  </a:cubicBezTo>
                  <a:cubicBezTo>
                    <a:pt x="0" y="830"/>
                    <a:pt x="68" y="995"/>
                    <a:pt x="192" y="1119"/>
                  </a:cubicBezTo>
                  <a:cubicBezTo>
                    <a:pt x="316" y="1243"/>
                    <a:pt x="482" y="1312"/>
                    <a:pt x="656" y="1312"/>
                  </a:cubicBezTo>
                  <a:cubicBezTo>
                    <a:pt x="831" y="1312"/>
                    <a:pt x="996" y="1243"/>
                    <a:pt x="1120" y="1119"/>
                  </a:cubicBezTo>
                  <a:cubicBezTo>
                    <a:pt x="1244" y="995"/>
                    <a:pt x="1311" y="830"/>
                    <a:pt x="1311" y="656"/>
                  </a:cubicBezTo>
                  <a:cubicBezTo>
                    <a:pt x="1311" y="481"/>
                    <a:pt x="1244" y="316"/>
                    <a:pt x="1120" y="192"/>
                  </a:cubicBezTo>
                  <a:cubicBezTo>
                    <a:pt x="992" y="64"/>
                    <a:pt x="824" y="0"/>
                    <a:pt x="656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79"/>
            <p:cNvSpPr/>
            <p:nvPr/>
          </p:nvSpPr>
          <p:spPr>
            <a:xfrm>
              <a:off x="5699475" y="2682525"/>
              <a:ext cx="59900" cy="56725"/>
            </a:xfrm>
            <a:custGeom>
              <a:rect b="b" l="l" r="r" t="t"/>
              <a:pathLst>
                <a:path extrusionOk="0" h="2269" w="2396">
                  <a:moveTo>
                    <a:pt x="1678" y="409"/>
                  </a:moveTo>
                  <a:cubicBezTo>
                    <a:pt x="1744" y="409"/>
                    <a:pt x="1806" y="435"/>
                    <a:pt x="1853" y="482"/>
                  </a:cubicBezTo>
                  <a:cubicBezTo>
                    <a:pt x="1949" y="578"/>
                    <a:pt x="1949" y="734"/>
                    <a:pt x="1853" y="830"/>
                  </a:cubicBezTo>
                  <a:lnTo>
                    <a:pt x="895" y="1788"/>
                  </a:lnTo>
                  <a:cubicBezTo>
                    <a:pt x="848" y="1835"/>
                    <a:pt x="786" y="1860"/>
                    <a:pt x="720" y="1860"/>
                  </a:cubicBezTo>
                  <a:cubicBezTo>
                    <a:pt x="654" y="1860"/>
                    <a:pt x="592" y="1835"/>
                    <a:pt x="546" y="1788"/>
                  </a:cubicBezTo>
                  <a:cubicBezTo>
                    <a:pt x="450" y="1691"/>
                    <a:pt x="450" y="1535"/>
                    <a:pt x="546" y="1439"/>
                  </a:cubicBezTo>
                  <a:lnTo>
                    <a:pt x="1504" y="482"/>
                  </a:lnTo>
                  <a:cubicBezTo>
                    <a:pt x="1550" y="435"/>
                    <a:pt x="1612" y="409"/>
                    <a:pt x="1678" y="409"/>
                  </a:cubicBezTo>
                  <a:close/>
                  <a:moveTo>
                    <a:pt x="1678" y="1"/>
                  </a:moveTo>
                  <a:cubicBezTo>
                    <a:pt x="1504" y="1"/>
                    <a:pt x="1338" y="68"/>
                    <a:pt x="1214" y="192"/>
                  </a:cubicBezTo>
                  <a:lnTo>
                    <a:pt x="256" y="1149"/>
                  </a:lnTo>
                  <a:cubicBezTo>
                    <a:pt x="0" y="1405"/>
                    <a:pt x="0" y="1821"/>
                    <a:pt x="256" y="2077"/>
                  </a:cubicBezTo>
                  <a:cubicBezTo>
                    <a:pt x="380" y="2201"/>
                    <a:pt x="546" y="2268"/>
                    <a:pt x="720" y="2268"/>
                  </a:cubicBezTo>
                  <a:cubicBezTo>
                    <a:pt x="895" y="2268"/>
                    <a:pt x="1060" y="2201"/>
                    <a:pt x="1184" y="2077"/>
                  </a:cubicBezTo>
                  <a:lnTo>
                    <a:pt x="2141" y="1120"/>
                  </a:lnTo>
                  <a:cubicBezTo>
                    <a:pt x="2395" y="864"/>
                    <a:pt x="2395" y="448"/>
                    <a:pt x="2141" y="192"/>
                  </a:cubicBezTo>
                  <a:cubicBezTo>
                    <a:pt x="2018" y="68"/>
                    <a:pt x="1853" y="1"/>
                    <a:pt x="1678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79"/>
            <p:cNvSpPr/>
            <p:nvPr/>
          </p:nvSpPr>
          <p:spPr>
            <a:xfrm>
              <a:off x="5669175" y="2738375"/>
              <a:ext cx="32825" cy="32800"/>
            </a:xfrm>
            <a:custGeom>
              <a:rect b="b" l="l" r="r" t="t"/>
              <a:pathLst>
                <a:path extrusionOk="0" h="1312" w="1313">
                  <a:moveTo>
                    <a:pt x="657" y="409"/>
                  </a:moveTo>
                  <a:cubicBezTo>
                    <a:pt x="722" y="409"/>
                    <a:pt x="784" y="435"/>
                    <a:pt x="831" y="481"/>
                  </a:cubicBezTo>
                  <a:cubicBezTo>
                    <a:pt x="879" y="527"/>
                    <a:pt x="902" y="589"/>
                    <a:pt x="902" y="656"/>
                  </a:cubicBezTo>
                  <a:cubicBezTo>
                    <a:pt x="902" y="722"/>
                    <a:pt x="879" y="784"/>
                    <a:pt x="831" y="830"/>
                  </a:cubicBezTo>
                  <a:cubicBezTo>
                    <a:pt x="782" y="878"/>
                    <a:pt x="719" y="902"/>
                    <a:pt x="656" y="902"/>
                  </a:cubicBezTo>
                  <a:cubicBezTo>
                    <a:pt x="593" y="902"/>
                    <a:pt x="530" y="878"/>
                    <a:pt x="482" y="830"/>
                  </a:cubicBezTo>
                  <a:cubicBezTo>
                    <a:pt x="434" y="784"/>
                    <a:pt x="409" y="722"/>
                    <a:pt x="409" y="656"/>
                  </a:cubicBezTo>
                  <a:cubicBezTo>
                    <a:pt x="409" y="589"/>
                    <a:pt x="434" y="527"/>
                    <a:pt x="482" y="481"/>
                  </a:cubicBezTo>
                  <a:cubicBezTo>
                    <a:pt x="529" y="435"/>
                    <a:pt x="591" y="409"/>
                    <a:pt x="657" y="409"/>
                  </a:cubicBezTo>
                  <a:close/>
                  <a:moveTo>
                    <a:pt x="657" y="0"/>
                  </a:moveTo>
                  <a:cubicBezTo>
                    <a:pt x="488" y="0"/>
                    <a:pt x="320" y="64"/>
                    <a:pt x="192" y="192"/>
                  </a:cubicBezTo>
                  <a:cubicBezTo>
                    <a:pt x="68" y="316"/>
                    <a:pt x="1" y="481"/>
                    <a:pt x="1" y="656"/>
                  </a:cubicBezTo>
                  <a:cubicBezTo>
                    <a:pt x="1" y="830"/>
                    <a:pt x="68" y="995"/>
                    <a:pt x="192" y="1119"/>
                  </a:cubicBezTo>
                  <a:cubicBezTo>
                    <a:pt x="316" y="1243"/>
                    <a:pt x="482" y="1312"/>
                    <a:pt x="657" y="1312"/>
                  </a:cubicBezTo>
                  <a:cubicBezTo>
                    <a:pt x="831" y="1312"/>
                    <a:pt x="997" y="1243"/>
                    <a:pt x="1121" y="1119"/>
                  </a:cubicBezTo>
                  <a:cubicBezTo>
                    <a:pt x="1243" y="995"/>
                    <a:pt x="1312" y="830"/>
                    <a:pt x="1312" y="656"/>
                  </a:cubicBezTo>
                  <a:cubicBezTo>
                    <a:pt x="1312" y="481"/>
                    <a:pt x="1243" y="316"/>
                    <a:pt x="1121" y="192"/>
                  </a:cubicBezTo>
                  <a:cubicBezTo>
                    <a:pt x="993" y="64"/>
                    <a:pt x="825" y="0"/>
                    <a:pt x="657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79"/>
            <p:cNvSpPr/>
            <p:nvPr/>
          </p:nvSpPr>
          <p:spPr>
            <a:xfrm>
              <a:off x="5668600" y="2784050"/>
              <a:ext cx="192825" cy="167625"/>
            </a:xfrm>
            <a:custGeom>
              <a:rect b="b" l="l" r="r" t="t"/>
              <a:pathLst>
                <a:path extrusionOk="0" h="6705" w="7713">
                  <a:moveTo>
                    <a:pt x="1559" y="409"/>
                  </a:moveTo>
                  <a:cubicBezTo>
                    <a:pt x="1624" y="409"/>
                    <a:pt x="1686" y="435"/>
                    <a:pt x="1733" y="481"/>
                  </a:cubicBezTo>
                  <a:lnTo>
                    <a:pt x="3328" y="2076"/>
                  </a:lnTo>
                  <a:lnTo>
                    <a:pt x="2979" y="2425"/>
                  </a:lnTo>
                  <a:lnTo>
                    <a:pt x="1516" y="963"/>
                  </a:lnTo>
                  <a:cubicBezTo>
                    <a:pt x="1478" y="925"/>
                    <a:pt x="1426" y="904"/>
                    <a:pt x="1373" y="904"/>
                  </a:cubicBezTo>
                  <a:lnTo>
                    <a:pt x="657" y="904"/>
                  </a:lnTo>
                  <a:cubicBezTo>
                    <a:pt x="519" y="904"/>
                    <a:pt x="409" y="792"/>
                    <a:pt x="409" y="656"/>
                  </a:cubicBezTo>
                  <a:cubicBezTo>
                    <a:pt x="409" y="520"/>
                    <a:pt x="519" y="409"/>
                    <a:pt x="657" y="409"/>
                  </a:cubicBezTo>
                  <a:close/>
                  <a:moveTo>
                    <a:pt x="3777" y="2211"/>
                  </a:moveTo>
                  <a:cubicBezTo>
                    <a:pt x="3783" y="2211"/>
                    <a:pt x="3785" y="2213"/>
                    <a:pt x="3787" y="2214"/>
                  </a:cubicBezTo>
                  <a:lnTo>
                    <a:pt x="4125" y="2555"/>
                  </a:lnTo>
                  <a:lnTo>
                    <a:pt x="3458" y="3223"/>
                  </a:lnTo>
                  <a:lnTo>
                    <a:pt x="3118" y="2883"/>
                  </a:lnTo>
                  <a:cubicBezTo>
                    <a:pt x="3116" y="2882"/>
                    <a:pt x="3114" y="2879"/>
                    <a:pt x="3114" y="2874"/>
                  </a:cubicBezTo>
                  <a:cubicBezTo>
                    <a:pt x="3114" y="2868"/>
                    <a:pt x="3116" y="2865"/>
                    <a:pt x="3118" y="2864"/>
                  </a:cubicBezTo>
                  <a:lnTo>
                    <a:pt x="3123" y="2858"/>
                  </a:lnTo>
                  <a:lnTo>
                    <a:pt x="3443" y="2539"/>
                  </a:lnTo>
                  <a:lnTo>
                    <a:pt x="3766" y="2214"/>
                  </a:lnTo>
                  <a:cubicBezTo>
                    <a:pt x="3768" y="2213"/>
                    <a:pt x="3770" y="2211"/>
                    <a:pt x="3777" y="2211"/>
                  </a:cubicBezTo>
                  <a:close/>
                  <a:moveTo>
                    <a:pt x="4574" y="2689"/>
                  </a:moveTo>
                  <a:cubicBezTo>
                    <a:pt x="4577" y="2689"/>
                    <a:pt x="4582" y="2691"/>
                    <a:pt x="4583" y="2693"/>
                  </a:cubicBezTo>
                  <a:lnTo>
                    <a:pt x="4923" y="3033"/>
                  </a:lnTo>
                  <a:lnTo>
                    <a:pt x="3935" y="4020"/>
                  </a:lnTo>
                  <a:lnTo>
                    <a:pt x="3597" y="3681"/>
                  </a:lnTo>
                  <a:cubicBezTo>
                    <a:pt x="3595" y="3680"/>
                    <a:pt x="3591" y="3676"/>
                    <a:pt x="3591" y="3671"/>
                  </a:cubicBezTo>
                  <a:cubicBezTo>
                    <a:pt x="3591" y="3665"/>
                    <a:pt x="3595" y="3663"/>
                    <a:pt x="3597" y="3662"/>
                  </a:cubicBezTo>
                  <a:lnTo>
                    <a:pt x="3602" y="3656"/>
                  </a:lnTo>
                  <a:lnTo>
                    <a:pt x="4565" y="2693"/>
                  </a:lnTo>
                  <a:cubicBezTo>
                    <a:pt x="4566" y="2691"/>
                    <a:pt x="4570" y="2689"/>
                    <a:pt x="4574" y="2689"/>
                  </a:cubicBezTo>
                  <a:close/>
                  <a:moveTo>
                    <a:pt x="5213" y="3322"/>
                  </a:moveTo>
                  <a:lnTo>
                    <a:pt x="7005" y="5113"/>
                  </a:lnTo>
                  <a:cubicBezTo>
                    <a:pt x="7264" y="5374"/>
                    <a:pt x="7264" y="5798"/>
                    <a:pt x="7005" y="6057"/>
                  </a:cubicBezTo>
                  <a:lnTo>
                    <a:pt x="6960" y="6101"/>
                  </a:lnTo>
                  <a:cubicBezTo>
                    <a:pt x="6834" y="6227"/>
                    <a:pt x="6667" y="6297"/>
                    <a:pt x="6488" y="6297"/>
                  </a:cubicBezTo>
                  <a:cubicBezTo>
                    <a:pt x="6310" y="6297"/>
                    <a:pt x="6143" y="6227"/>
                    <a:pt x="6017" y="6101"/>
                  </a:cubicBezTo>
                  <a:lnTo>
                    <a:pt x="4224" y="4310"/>
                  </a:lnTo>
                  <a:lnTo>
                    <a:pt x="5213" y="3322"/>
                  </a:lnTo>
                  <a:close/>
                  <a:moveTo>
                    <a:pt x="657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7"/>
                    <a:pt x="294" y="1312"/>
                    <a:pt x="657" y="1312"/>
                  </a:cubicBezTo>
                  <a:lnTo>
                    <a:pt x="1288" y="1312"/>
                  </a:lnTo>
                  <a:lnTo>
                    <a:pt x="2723" y="2749"/>
                  </a:lnTo>
                  <a:cubicBezTo>
                    <a:pt x="2680" y="2893"/>
                    <a:pt x="2714" y="3058"/>
                    <a:pt x="2829" y="3173"/>
                  </a:cubicBezTo>
                  <a:lnTo>
                    <a:pt x="3202" y="3546"/>
                  </a:lnTo>
                  <a:cubicBezTo>
                    <a:pt x="3190" y="3586"/>
                    <a:pt x="3184" y="3628"/>
                    <a:pt x="3184" y="3671"/>
                  </a:cubicBezTo>
                  <a:cubicBezTo>
                    <a:pt x="3184" y="3783"/>
                    <a:pt x="3227" y="3889"/>
                    <a:pt x="3308" y="3969"/>
                  </a:cubicBezTo>
                  <a:lnTo>
                    <a:pt x="3790" y="4454"/>
                  </a:lnTo>
                  <a:lnTo>
                    <a:pt x="3793" y="4454"/>
                  </a:lnTo>
                  <a:lnTo>
                    <a:pt x="5727" y="6389"/>
                  </a:lnTo>
                  <a:cubicBezTo>
                    <a:pt x="5930" y="6593"/>
                    <a:pt x="6200" y="6705"/>
                    <a:pt x="6488" y="6705"/>
                  </a:cubicBezTo>
                  <a:cubicBezTo>
                    <a:pt x="6775" y="6705"/>
                    <a:pt x="7046" y="6593"/>
                    <a:pt x="7248" y="6390"/>
                  </a:cubicBezTo>
                  <a:lnTo>
                    <a:pt x="7292" y="6347"/>
                  </a:lnTo>
                  <a:cubicBezTo>
                    <a:pt x="7713" y="5927"/>
                    <a:pt x="7713" y="5244"/>
                    <a:pt x="7292" y="4825"/>
                  </a:cubicBezTo>
                  <a:lnTo>
                    <a:pt x="5357" y="2888"/>
                  </a:lnTo>
                  <a:lnTo>
                    <a:pt x="4872" y="2405"/>
                  </a:lnTo>
                  <a:cubicBezTo>
                    <a:pt x="4790" y="2322"/>
                    <a:pt x="4682" y="2281"/>
                    <a:pt x="4575" y="2281"/>
                  </a:cubicBezTo>
                  <a:cubicBezTo>
                    <a:pt x="4533" y="2281"/>
                    <a:pt x="4490" y="2287"/>
                    <a:pt x="4450" y="2300"/>
                  </a:cubicBezTo>
                  <a:lnTo>
                    <a:pt x="4074" y="1926"/>
                  </a:lnTo>
                  <a:cubicBezTo>
                    <a:pt x="3996" y="1846"/>
                    <a:pt x="3890" y="1802"/>
                    <a:pt x="3777" y="1802"/>
                  </a:cubicBezTo>
                  <a:cubicBezTo>
                    <a:pt x="3734" y="1802"/>
                    <a:pt x="3691" y="1809"/>
                    <a:pt x="3652" y="1821"/>
                  </a:cubicBezTo>
                  <a:lnTo>
                    <a:pt x="2023" y="192"/>
                  </a:lnTo>
                  <a:cubicBezTo>
                    <a:pt x="1899" y="68"/>
                    <a:pt x="1733" y="1"/>
                    <a:pt x="1559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88" name="Google Shape;4888;p79"/>
          <p:cNvGrpSpPr/>
          <p:nvPr/>
        </p:nvGrpSpPr>
        <p:grpSpPr>
          <a:xfrm>
            <a:off x="7002617" y="2004019"/>
            <a:ext cx="506400" cy="523324"/>
            <a:chOff x="4009850" y="2125700"/>
            <a:chExt cx="337375" cy="348650"/>
          </a:xfrm>
        </p:grpSpPr>
        <p:sp>
          <p:nvSpPr>
            <p:cNvPr id="4889" name="Google Shape;4889;p79"/>
            <p:cNvSpPr/>
            <p:nvPr/>
          </p:nvSpPr>
          <p:spPr>
            <a:xfrm>
              <a:off x="4221375" y="2159500"/>
              <a:ext cx="15875" cy="10275"/>
            </a:xfrm>
            <a:custGeom>
              <a:rect b="b" l="l" r="r" t="t"/>
              <a:pathLst>
                <a:path extrusionOk="0" h="411" w="635">
                  <a:moveTo>
                    <a:pt x="205" y="1"/>
                  </a:moveTo>
                  <a:cubicBezTo>
                    <a:pt x="91" y="1"/>
                    <a:pt x="0" y="93"/>
                    <a:pt x="0" y="206"/>
                  </a:cubicBezTo>
                  <a:cubicBezTo>
                    <a:pt x="0" y="319"/>
                    <a:pt x="91" y="410"/>
                    <a:pt x="205" y="410"/>
                  </a:cubicBezTo>
                  <a:lnTo>
                    <a:pt x="431" y="410"/>
                  </a:lnTo>
                  <a:cubicBezTo>
                    <a:pt x="543" y="410"/>
                    <a:pt x="635" y="319"/>
                    <a:pt x="635" y="206"/>
                  </a:cubicBezTo>
                  <a:cubicBezTo>
                    <a:pt x="635" y="93"/>
                    <a:pt x="543" y="1"/>
                    <a:pt x="431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79"/>
            <p:cNvSpPr/>
            <p:nvPr/>
          </p:nvSpPr>
          <p:spPr>
            <a:xfrm>
              <a:off x="4201650" y="2238500"/>
              <a:ext cx="10225" cy="15850"/>
            </a:xfrm>
            <a:custGeom>
              <a:rect b="b" l="l" r="r" t="t"/>
              <a:pathLst>
                <a:path extrusionOk="0" h="634" w="409">
                  <a:moveTo>
                    <a:pt x="204" y="0"/>
                  </a:moveTo>
                  <a:cubicBezTo>
                    <a:pt x="91" y="0"/>
                    <a:pt x="0" y="92"/>
                    <a:pt x="0" y="204"/>
                  </a:cubicBezTo>
                  <a:lnTo>
                    <a:pt x="0" y="430"/>
                  </a:lnTo>
                  <a:cubicBezTo>
                    <a:pt x="0" y="542"/>
                    <a:pt x="91" y="634"/>
                    <a:pt x="204" y="634"/>
                  </a:cubicBezTo>
                  <a:cubicBezTo>
                    <a:pt x="317" y="634"/>
                    <a:pt x="408" y="542"/>
                    <a:pt x="408" y="430"/>
                  </a:cubicBezTo>
                  <a:lnTo>
                    <a:pt x="408" y="204"/>
                  </a:lnTo>
                  <a:cubicBezTo>
                    <a:pt x="408" y="92"/>
                    <a:pt x="317" y="0"/>
                    <a:pt x="204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79"/>
            <p:cNvSpPr/>
            <p:nvPr/>
          </p:nvSpPr>
          <p:spPr>
            <a:xfrm>
              <a:off x="4246750" y="2238500"/>
              <a:ext cx="10250" cy="15850"/>
            </a:xfrm>
            <a:custGeom>
              <a:rect b="b" l="l" r="r" t="t"/>
              <a:pathLst>
                <a:path extrusionOk="0" h="634" w="410">
                  <a:moveTo>
                    <a:pt x="205" y="0"/>
                  </a:moveTo>
                  <a:cubicBezTo>
                    <a:pt x="92" y="0"/>
                    <a:pt x="1" y="92"/>
                    <a:pt x="1" y="204"/>
                  </a:cubicBezTo>
                  <a:lnTo>
                    <a:pt x="1" y="430"/>
                  </a:lnTo>
                  <a:cubicBezTo>
                    <a:pt x="1" y="542"/>
                    <a:pt x="92" y="634"/>
                    <a:pt x="205" y="634"/>
                  </a:cubicBezTo>
                  <a:cubicBezTo>
                    <a:pt x="317" y="634"/>
                    <a:pt x="410" y="542"/>
                    <a:pt x="410" y="430"/>
                  </a:cubicBezTo>
                  <a:lnTo>
                    <a:pt x="410" y="204"/>
                  </a:lnTo>
                  <a:cubicBezTo>
                    <a:pt x="410" y="92"/>
                    <a:pt x="317" y="0"/>
                    <a:pt x="205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79"/>
            <p:cNvSpPr/>
            <p:nvPr/>
          </p:nvSpPr>
          <p:spPr>
            <a:xfrm>
              <a:off x="4213700" y="2266700"/>
              <a:ext cx="31225" cy="15875"/>
            </a:xfrm>
            <a:custGeom>
              <a:rect b="b" l="l" r="r" t="t"/>
              <a:pathLst>
                <a:path extrusionOk="0" h="635" w="1249">
                  <a:moveTo>
                    <a:pt x="234" y="0"/>
                  </a:moveTo>
                  <a:cubicBezTo>
                    <a:pt x="199" y="0"/>
                    <a:pt x="164" y="9"/>
                    <a:pt x="131" y="28"/>
                  </a:cubicBezTo>
                  <a:cubicBezTo>
                    <a:pt x="34" y="84"/>
                    <a:pt x="1" y="209"/>
                    <a:pt x="57" y="307"/>
                  </a:cubicBezTo>
                  <a:cubicBezTo>
                    <a:pt x="174" y="509"/>
                    <a:pt x="392" y="634"/>
                    <a:pt x="625" y="634"/>
                  </a:cubicBezTo>
                  <a:cubicBezTo>
                    <a:pt x="857" y="634"/>
                    <a:pt x="1075" y="509"/>
                    <a:pt x="1192" y="307"/>
                  </a:cubicBezTo>
                  <a:cubicBezTo>
                    <a:pt x="1248" y="209"/>
                    <a:pt x="1216" y="84"/>
                    <a:pt x="1118" y="28"/>
                  </a:cubicBezTo>
                  <a:cubicBezTo>
                    <a:pt x="1085" y="9"/>
                    <a:pt x="1050" y="0"/>
                    <a:pt x="1015" y="0"/>
                  </a:cubicBezTo>
                  <a:cubicBezTo>
                    <a:pt x="945" y="0"/>
                    <a:pt x="876" y="36"/>
                    <a:pt x="838" y="102"/>
                  </a:cubicBezTo>
                  <a:cubicBezTo>
                    <a:pt x="794" y="179"/>
                    <a:pt x="712" y="226"/>
                    <a:pt x="625" y="226"/>
                  </a:cubicBezTo>
                  <a:cubicBezTo>
                    <a:pt x="537" y="226"/>
                    <a:pt x="455" y="179"/>
                    <a:pt x="411" y="102"/>
                  </a:cubicBezTo>
                  <a:cubicBezTo>
                    <a:pt x="373" y="36"/>
                    <a:pt x="305" y="0"/>
                    <a:pt x="234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79"/>
            <p:cNvSpPr/>
            <p:nvPr/>
          </p:nvSpPr>
          <p:spPr>
            <a:xfrm>
              <a:off x="4280500" y="2407700"/>
              <a:ext cx="44175" cy="32800"/>
            </a:xfrm>
            <a:custGeom>
              <a:rect b="b" l="l" r="r" t="t"/>
              <a:pathLst>
                <a:path extrusionOk="0" h="1312" w="1767">
                  <a:moveTo>
                    <a:pt x="1345" y="409"/>
                  </a:moveTo>
                  <a:cubicBezTo>
                    <a:pt x="1352" y="409"/>
                    <a:pt x="1358" y="416"/>
                    <a:pt x="1358" y="422"/>
                  </a:cubicBezTo>
                  <a:lnTo>
                    <a:pt x="1358" y="889"/>
                  </a:lnTo>
                  <a:cubicBezTo>
                    <a:pt x="1358" y="897"/>
                    <a:pt x="1352" y="904"/>
                    <a:pt x="1345" y="904"/>
                  </a:cubicBezTo>
                  <a:lnTo>
                    <a:pt x="423" y="904"/>
                  </a:lnTo>
                  <a:cubicBezTo>
                    <a:pt x="415" y="904"/>
                    <a:pt x="409" y="897"/>
                    <a:pt x="409" y="889"/>
                  </a:cubicBezTo>
                  <a:lnTo>
                    <a:pt x="409" y="422"/>
                  </a:lnTo>
                  <a:cubicBezTo>
                    <a:pt x="409" y="416"/>
                    <a:pt x="415" y="409"/>
                    <a:pt x="423" y="409"/>
                  </a:cubicBezTo>
                  <a:close/>
                  <a:moveTo>
                    <a:pt x="423" y="1"/>
                  </a:moveTo>
                  <a:cubicBezTo>
                    <a:pt x="190" y="1"/>
                    <a:pt x="1" y="190"/>
                    <a:pt x="1" y="422"/>
                  </a:cubicBezTo>
                  <a:lnTo>
                    <a:pt x="1" y="889"/>
                  </a:lnTo>
                  <a:cubicBezTo>
                    <a:pt x="1" y="1122"/>
                    <a:pt x="190" y="1312"/>
                    <a:pt x="423" y="1312"/>
                  </a:cubicBezTo>
                  <a:lnTo>
                    <a:pt x="1345" y="1312"/>
                  </a:lnTo>
                  <a:cubicBezTo>
                    <a:pt x="1577" y="1312"/>
                    <a:pt x="1766" y="1122"/>
                    <a:pt x="1766" y="889"/>
                  </a:cubicBezTo>
                  <a:lnTo>
                    <a:pt x="1766" y="422"/>
                  </a:lnTo>
                  <a:cubicBezTo>
                    <a:pt x="1766" y="190"/>
                    <a:pt x="1577" y="1"/>
                    <a:pt x="1345" y="1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79"/>
            <p:cNvSpPr/>
            <p:nvPr/>
          </p:nvSpPr>
          <p:spPr>
            <a:xfrm>
              <a:off x="4009850" y="2125700"/>
              <a:ext cx="337375" cy="348650"/>
            </a:xfrm>
            <a:custGeom>
              <a:rect b="b" l="l" r="r" t="t"/>
              <a:pathLst>
                <a:path extrusionOk="0" h="13946" w="13495">
                  <a:moveTo>
                    <a:pt x="8779" y="408"/>
                  </a:moveTo>
                  <a:cubicBezTo>
                    <a:pt x="9412" y="408"/>
                    <a:pt x="9928" y="925"/>
                    <a:pt x="9928" y="1558"/>
                  </a:cubicBezTo>
                  <a:lnTo>
                    <a:pt x="9928" y="2344"/>
                  </a:lnTo>
                  <a:cubicBezTo>
                    <a:pt x="9580" y="2288"/>
                    <a:pt x="9197" y="2256"/>
                    <a:pt x="8779" y="2256"/>
                  </a:cubicBezTo>
                  <a:cubicBezTo>
                    <a:pt x="8360" y="2256"/>
                    <a:pt x="7976" y="2288"/>
                    <a:pt x="7629" y="2344"/>
                  </a:cubicBezTo>
                  <a:lnTo>
                    <a:pt x="7629" y="1558"/>
                  </a:lnTo>
                  <a:cubicBezTo>
                    <a:pt x="7629" y="925"/>
                    <a:pt x="8144" y="408"/>
                    <a:pt x="8779" y="408"/>
                  </a:cubicBezTo>
                  <a:close/>
                  <a:moveTo>
                    <a:pt x="7728" y="408"/>
                  </a:moveTo>
                  <a:cubicBezTo>
                    <a:pt x="7416" y="694"/>
                    <a:pt x="7220" y="1103"/>
                    <a:pt x="7220" y="1558"/>
                  </a:cubicBezTo>
                  <a:lnTo>
                    <a:pt x="7220" y="2421"/>
                  </a:lnTo>
                  <a:cubicBezTo>
                    <a:pt x="6956" y="2480"/>
                    <a:pt x="6717" y="2550"/>
                    <a:pt x="6501" y="2627"/>
                  </a:cubicBezTo>
                  <a:lnTo>
                    <a:pt x="6501" y="1558"/>
                  </a:lnTo>
                  <a:cubicBezTo>
                    <a:pt x="6501" y="925"/>
                    <a:pt x="7016" y="408"/>
                    <a:pt x="7651" y="408"/>
                  </a:cubicBezTo>
                  <a:close/>
                  <a:moveTo>
                    <a:pt x="9906" y="408"/>
                  </a:moveTo>
                  <a:cubicBezTo>
                    <a:pt x="10214" y="408"/>
                    <a:pt x="10502" y="528"/>
                    <a:pt x="10719" y="745"/>
                  </a:cubicBezTo>
                  <a:cubicBezTo>
                    <a:pt x="10936" y="962"/>
                    <a:pt x="11056" y="1250"/>
                    <a:pt x="11056" y="1558"/>
                  </a:cubicBezTo>
                  <a:lnTo>
                    <a:pt x="11056" y="2627"/>
                  </a:lnTo>
                  <a:cubicBezTo>
                    <a:pt x="10840" y="2550"/>
                    <a:pt x="10600" y="2480"/>
                    <a:pt x="10337" y="2421"/>
                  </a:cubicBezTo>
                  <a:lnTo>
                    <a:pt x="10337" y="1558"/>
                  </a:lnTo>
                  <a:cubicBezTo>
                    <a:pt x="10337" y="1103"/>
                    <a:pt x="10141" y="694"/>
                    <a:pt x="9829" y="408"/>
                  </a:cubicBezTo>
                  <a:close/>
                  <a:moveTo>
                    <a:pt x="8779" y="2665"/>
                  </a:moveTo>
                  <a:cubicBezTo>
                    <a:pt x="10153" y="2665"/>
                    <a:pt x="11112" y="3037"/>
                    <a:pt x="11675" y="3349"/>
                  </a:cubicBezTo>
                  <a:cubicBezTo>
                    <a:pt x="11740" y="3386"/>
                    <a:pt x="11785" y="3448"/>
                    <a:pt x="11799" y="3522"/>
                  </a:cubicBezTo>
                  <a:cubicBezTo>
                    <a:pt x="11812" y="3595"/>
                    <a:pt x="11793" y="3668"/>
                    <a:pt x="11744" y="3726"/>
                  </a:cubicBezTo>
                  <a:lnTo>
                    <a:pt x="11742" y="3729"/>
                  </a:lnTo>
                  <a:lnTo>
                    <a:pt x="11741" y="3729"/>
                  </a:lnTo>
                  <a:cubicBezTo>
                    <a:pt x="11695" y="3785"/>
                    <a:pt x="11627" y="3815"/>
                    <a:pt x="11557" y="3815"/>
                  </a:cubicBezTo>
                  <a:cubicBezTo>
                    <a:pt x="11517" y="3815"/>
                    <a:pt x="11476" y="3805"/>
                    <a:pt x="11439" y="3784"/>
                  </a:cubicBezTo>
                  <a:cubicBezTo>
                    <a:pt x="11017" y="3551"/>
                    <a:pt x="10111" y="3159"/>
                    <a:pt x="8779" y="3159"/>
                  </a:cubicBezTo>
                  <a:cubicBezTo>
                    <a:pt x="7446" y="3159"/>
                    <a:pt x="6539" y="3551"/>
                    <a:pt x="6118" y="3784"/>
                  </a:cubicBezTo>
                  <a:cubicBezTo>
                    <a:pt x="6080" y="3805"/>
                    <a:pt x="6040" y="3815"/>
                    <a:pt x="5999" y="3815"/>
                  </a:cubicBezTo>
                  <a:cubicBezTo>
                    <a:pt x="5930" y="3815"/>
                    <a:pt x="5862" y="3785"/>
                    <a:pt x="5815" y="3729"/>
                  </a:cubicBezTo>
                  <a:lnTo>
                    <a:pt x="5812" y="3726"/>
                  </a:lnTo>
                  <a:cubicBezTo>
                    <a:pt x="5765" y="3668"/>
                    <a:pt x="5745" y="3595"/>
                    <a:pt x="5758" y="3522"/>
                  </a:cubicBezTo>
                  <a:cubicBezTo>
                    <a:pt x="5772" y="3448"/>
                    <a:pt x="5817" y="3386"/>
                    <a:pt x="5882" y="3349"/>
                  </a:cubicBezTo>
                  <a:cubicBezTo>
                    <a:pt x="6445" y="3037"/>
                    <a:pt x="7404" y="2665"/>
                    <a:pt x="8779" y="2665"/>
                  </a:cubicBezTo>
                  <a:close/>
                  <a:moveTo>
                    <a:pt x="11240" y="4140"/>
                  </a:moveTo>
                  <a:cubicBezTo>
                    <a:pt x="11240" y="4142"/>
                    <a:pt x="11241" y="4142"/>
                    <a:pt x="11241" y="4142"/>
                  </a:cubicBezTo>
                  <a:cubicBezTo>
                    <a:pt x="11340" y="4197"/>
                    <a:pt x="11449" y="4224"/>
                    <a:pt x="11556" y="4224"/>
                  </a:cubicBezTo>
                  <a:cubicBezTo>
                    <a:pt x="11613" y="4224"/>
                    <a:pt x="11670" y="4216"/>
                    <a:pt x="11724" y="4201"/>
                  </a:cubicBezTo>
                  <a:cubicBezTo>
                    <a:pt x="11730" y="4222"/>
                    <a:pt x="11733" y="4243"/>
                    <a:pt x="11733" y="4265"/>
                  </a:cubicBezTo>
                  <a:lnTo>
                    <a:pt x="11733" y="5167"/>
                  </a:lnTo>
                  <a:cubicBezTo>
                    <a:pt x="11733" y="5304"/>
                    <a:pt x="11622" y="5414"/>
                    <a:pt x="11486" y="5414"/>
                  </a:cubicBezTo>
                  <a:lnTo>
                    <a:pt x="11240" y="5414"/>
                  </a:lnTo>
                  <a:lnTo>
                    <a:pt x="11240" y="4140"/>
                  </a:lnTo>
                  <a:close/>
                  <a:moveTo>
                    <a:pt x="6318" y="4140"/>
                  </a:moveTo>
                  <a:lnTo>
                    <a:pt x="6318" y="5415"/>
                  </a:lnTo>
                  <a:lnTo>
                    <a:pt x="6072" y="5415"/>
                  </a:lnTo>
                  <a:cubicBezTo>
                    <a:pt x="5935" y="5415"/>
                    <a:pt x="5824" y="5304"/>
                    <a:pt x="5824" y="5167"/>
                  </a:cubicBezTo>
                  <a:lnTo>
                    <a:pt x="5824" y="4265"/>
                  </a:lnTo>
                  <a:cubicBezTo>
                    <a:pt x="5824" y="4244"/>
                    <a:pt x="5827" y="4223"/>
                    <a:pt x="5833" y="4201"/>
                  </a:cubicBezTo>
                  <a:cubicBezTo>
                    <a:pt x="5888" y="4216"/>
                    <a:pt x="5943" y="4224"/>
                    <a:pt x="6001" y="4224"/>
                  </a:cubicBezTo>
                  <a:cubicBezTo>
                    <a:pt x="6108" y="4224"/>
                    <a:pt x="6217" y="4197"/>
                    <a:pt x="6316" y="4142"/>
                  </a:cubicBezTo>
                  <a:cubicBezTo>
                    <a:pt x="6317" y="4142"/>
                    <a:pt x="6317" y="4142"/>
                    <a:pt x="6318" y="4140"/>
                  </a:cubicBezTo>
                  <a:close/>
                  <a:moveTo>
                    <a:pt x="8779" y="3567"/>
                  </a:moveTo>
                  <a:cubicBezTo>
                    <a:pt x="9685" y="3567"/>
                    <a:pt x="10374" y="3759"/>
                    <a:pt x="10830" y="3947"/>
                  </a:cubicBezTo>
                  <a:lnTo>
                    <a:pt x="10830" y="5619"/>
                  </a:lnTo>
                  <a:cubicBezTo>
                    <a:pt x="10830" y="6751"/>
                    <a:pt x="9909" y="7671"/>
                    <a:pt x="8779" y="7671"/>
                  </a:cubicBezTo>
                  <a:cubicBezTo>
                    <a:pt x="7647" y="7671"/>
                    <a:pt x="6726" y="6751"/>
                    <a:pt x="6726" y="5619"/>
                  </a:cubicBezTo>
                  <a:lnTo>
                    <a:pt x="6726" y="3947"/>
                  </a:lnTo>
                  <a:cubicBezTo>
                    <a:pt x="7183" y="3759"/>
                    <a:pt x="7873" y="3567"/>
                    <a:pt x="8779" y="3567"/>
                  </a:cubicBezTo>
                  <a:close/>
                  <a:moveTo>
                    <a:pt x="2695" y="8531"/>
                  </a:moveTo>
                  <a:cubicBezTo>
                    <a:pt x="2703" y="8531"/>
                    <a:pt x="2708" y="8536"/>
                    <a:pt x="2708" y="8544"/>
                  </a:cubicBezTo>
                  <a:lnTo>
                    <a:pt x="2708" y="9927"/>
                  </a:lnTo>
                  <a:lnTo>
                    <a:pt x="2215" y="9927"/>
                  </a:lnTo>
                  <a:lnTo>
                    <a:pt x="2215" y="8544"/>
                  </a:lnTo>
                  <a:cubicBezTo>
                    <a:pt x="2215" y="8536"/>
                    <a:pt x="2220" y="8531"/>
                    <a:pt x="2228" y="8531"/>
                  </a:cubicBezTo>
                  <a:close/>
                  <a:moveTo>
                    <a:pt x="6384" y="9433"/>
                  </a:moveTo>
                  <a:lnTo>
                    <a:pt x="6582" y="9928"/>
                  </a:lnTo>
                  <a:cubicBezTo>
                    <a:pt x="6568" y="9927"/>
                    <a:pt x="6553" y="9927"/>
                    <a:pt x="6538" y="9927"/>
                  </a:cubicBezTo>
                  <a:lnTo>
                    <a:pt x="4915" y="9927"/>
                  </a:lnTo>
                  <a:cubicBezTo>
                    <a:pt x="5214" y="9616"/>
                    <a:pt x="5631" y="9433"/>
                    <a:pt x="6072" y="9433"/>
                  </a:cubicBezTo>
                  <a:close/>
                  <a:moveTo>
                    <a:pt x="9928" y="7793"/>
                  </a:moveTo>
                  <a:lnTo>
                    <a:pt x="9928" y="8714"/>
                  </a:lnTo>
                  <a:lnTo>
                    <a:pt x="8779" y="10243"/>
                  </a:lnTo>
                  <a:lnTo>
                    <a:pt x="7629" y="8714"/>
                  </a:lnTo>
                  <a:lnTo>
                    <a:pt x="7629" y="7793"/>
                  </a:lnTo>
                  <a:cubicBezTo>
                    <a:pt x="7972" y="7976"/>
                    <a:pt x="8363" y="8080"/>
                    <a:pt x="8779" y="8080"/>
                  </a:cubicBezTo>
                  <a:cubicBezTo>
                    <a:pt x="9194" y="8080"/>
                    <a:pt x="9585" y="7976"/>
                    <a:pt x="9928" y="7793"/>
                  </a:cubicBezTo>
                  <a:close/>
                  <a:moveTo>
                    <a:pt x="7360" y="9037"/>
                  </a:moveTo>
                  <a:lnTo>
                    <a:pt x="8485" y="10532"/>
                  </a:lnTo>
                  <a:lnTo>
                    <a:pt x="7542" y="11160"/>
                  </a:lnTo>
                  <a:cubicBezTo>
                    <a:pt x="7542" y="11162"/>
                    <a:pt x="7537" y="11164"/>
                    <a:pt x="7531" y="11164"/>
                  </a:cubicBezTo>
                  <a:cubicBezTo>
                    <a:pt x="7529" y="11164"/>
                    <a:pt x="7527" y="11164"/>
                    <a:pt x="7524" y="11164"/>
                  </a:cubicBezTo>
                  <a:cubicBezTo>
                    <a:pt x="7515" y="11160"/>
                    <a:pt x="7512" y="11153"/>
                    <a:pt x="7511" y="11151"/>
                  </a:cubicBezTo>
                  <a:lnTo>
                    <a:pt x="6782" y="9327"/>
                  </a:lnTo>
                  <a:lnTo>
                    <a:pt x="7360" y="9037"/>
                  </a:lnTo>
                  <a:close/>
                  <a:moveTo>
                    <a:pt x="10197" y="9037"/>
                  </a:moveTo>
                  <a:lnTo>
                    <a:pt x="10775" y="9327"/>
                  </a:lnTo>
                  <a:lnTo>
                    <a:pt x="10046" y="11151"/>
                  </a:lnTo>
                  <a:cubicBezTo>
                    <a:pt x="10045" y="11153"/>
                    <a:pt x="10042" y="11160"/>
                    <a:pt x="10032" y="11164"/>
                  </a:cubicBezTo>
                  <a:cubicBezTo>
                    <a:pt x="10030" y="11164"/>
                    <a:pt x="10028" y="11164"/>
                    <a:pt x="10026" y="11164"/>
                  </a:cubicBezTo>
                  <a:cubicBezTo>
                    <a:pt x="10020" y="11164"/>
                    <a:pt x="10016" y="11162"/>
                    <a:pt x="10014" y="11160"/>
                  </a:cubicBezTo>
                  <a:lnTo>
                    <a:pt x="9344" y="10714"/>
                  </a:lnTo>
                  <a:lnTo>
                    <a:pt x="9072" y="10532"/>
                  </a:lnTo>
                  <a:lnTo>
                    <a:pt x="10197" y="9037"/>
                  </a:lnTo>
                  <a:close/>
                  <a:moveTo>
                    <a:pt x="5853" y="12141"/>
                  </a:moveTo>
                  <a:cubicBezTo>
                    <a:pt x="5861" y="12141"/>
                    <a:pt x="5866" y="12146"/>
                    <a:pt x="5866" y="12154"/>
                  </a:cubicBezTo>
                  <a:lnTo>
                    <a:pt x="5866" y="12634"/>
                  </a:lnTo>
                  <a:lnTo>
                    <a:pt x="4922" y="12634"/>
                  </a:lnTo>
                  <a:lnTo>
                    <a:pt x="4922" y="12154"/>
                  </a:lnTo>
                  <a:cubicBezTo>
                    <a:pt x="4922" y="12146"/>
                    <a:pt x="4928" y="12141"/>
                    <a:pt x="4935" y="12141"/>
                  </a:cubicBezTo>
                  <a:close/>
                  <a:moveTo>
                    <a:pt x="6538" y="10335"/>
                  </a:moveTo>
                  <a:cubicBezTo>
                    <a:pt x="6666" y="10335"/>
                    <a:pt x="6769" y="10439"/>
                    <a:pt x="6769" y="10567"/>
                  </a:cubicBezTo>
                  <a:lnTo>
                    <a:pt x="6769" y="12634"/>
                  </a:lnTo>
                  <a:lnTo>
                    <a:pt x="6276" y="12634"/>
                  </a:lnTo>
                  <a:lnTo>
                    <a:pt x="6276" y="12154"/>
                  </a:lnTo>
                  <a:cubicBezTo>
                    <a:pt x="6276" y="11921"/>
                    <a:pt x="6086" y="11732"/>
                    <a:pt x="5853" y="11732"/>
                  </a:cubicBezTo>
                  <a:lnTo>
                    <a:pt x="4935" y="11732"/>
                  </a:lnTo>
                  <a:cubicBezTo>
                    <a:pt x="4702" y="11732"/>
                    <a:pt x="4513" y="11921"/>
                    <a:pt x="4513" y="12154"/>
                  </a:cubicBezTo>
                  <a:lnTo>
                    <a:pt x="4513" y="12634"/>
                  </a:lnTo>
                  <a:lnTo>
                    <a:pt x="861" y="12634"/>
                  </a:lnTo>
                  <a:lnTo>
                    <a:pt x="861" y="10567"/>
                  </a:lnTo>
                  <a:cubicBezTo>
                    <a:pt x="861" y="10439"/>
                    <a:pt x="965" y="10335"/>
                    <a:pt x="1092" y="10335"/>
                  </a:cubicBezTo>
                  <a:close/>
                  <a:moveTo>
                    <a:pt x="8123" y="11265"/>
                  </a:moveTo>
                  <a:lnTo>
                    <a:pt x="8123" y="13536"/>
                  </a:lnTo>
                  <a:lnTo>
                    <a:pt x="7628" y="13536"/>
                  </a:lnTo>
                  <a:cubicBezTo>
                    <a:pt x="7628" y="13532"/>
                    <a:pt x="7629" y="13527"/>
                    <a:pt x="7629" y="13523"/>
                  </a:cubicBezTo>
                  <a:lnTo>
                    <a:pt x="7629" y="13056"/>
                  </a:lnTo>
                  <a:cubicBezTo>
                    <a:pt x="7629" y="12824"/>
                    <a:pt x="7440" y="12634"/>
                    <a:pt x="7207" y="12634"/>
                  </a:cubicBezTo>
                  <a:lnTo>
                    <a:pt x="7177" y="12634"/>
                  </a:lnTo>
                  <a:lnTo>
                    <a:pt x="7177" y="11388"/>
                  </a:lnTo>
                  <a:cubicBezTo>
                    <a:pt x="7231" y="11466"/>
                    <a:pt x="7310" y="11524"/>
                    <a:pt x="7404" y="11554"/>
                  </a:cubicBezTo>
                  <a:cubicBezTo>
                    <a:pt x="7446" y="11566"/>
                    <a:pt x="7488" y="11573"/>
                    <a:pt x="7531" y="11573"/>
                  </a:cubicBezTo>
                  <a:cubicBezTo>
                    <a:pt x="7615" y="11573"/>
                    <a:pt x="7698" y="11548"/>
                    <a:pt x="7769" y="11501"/>
                  </a:cubicBezTo>
                  <a:lnTo>
                    <a:pt x="8123" y="11265"/>
                  </a:lnTo>
                  <a:close/>
                  <a:moveTo>
                    <a:pt x="8779" y="10828"/>
                  </a:moveTo>
                  <a:lnTo>
                    <a:pt x="9026" y="10992"/>
                  </a:lnTo>
                  <a:lnTo>
                    <a:pt x="9026" y="13536"/>
                  </a:lnTo>
                  <a:lnTo>
                    <a:pt x="8532" y="13536"/>
                  </a:lnTo>
                  <a:lnTo>
                    <a:pt x="8532" y="10992"/>
                  </a:lnTo>
                  <a:lnTo>
                    <a:pt x="8779" y="10828"/>
                  </a:lnTo>
                  <a:close/>
                  <a:moveTo>
                    <a:pt x="11486" y="9433"/>
                  </a:moveTo>
                  <a:cubicBezTo>
                    <a:pt x="12369" y="9433"/>
                    <a:pt x="13087" y="10151"/>
                    <a:pt x="13087" y="11034"/>
                  </a:cubicBezTo>
                  <a:lnTo>
                    <a:pt x="13087" y="13289"/>
                  </a:lnTo>
                  <a:cubicBezTo>
                    <a:pt x="13087" y="13426"/>
                    <a:pt x="12975" y="13536"/>
                    <a:pt x="12840" y="13536"/>
                  </a:cubicBezTo>
                  <a:lnTo>
                    <a:pt x="9434" y="13536"/>
                  </a:lnTo>
                  <a:lnTo>
                    <a:pt x="9434" y="11265"/>
                  </a:lnTo>
                  <a:lnTo>
                    <a:pt x="9788" y="11501"/>
                  </a:lnTo>
                  <a:cubicBezTo>
                    <a:pt x="9859" y="11548"/>
                    <a:pt x="9942" y="11573"/>
                    <a:pt x="10026" y="11573"/>
                  </a:cubicBezTo>
                  <a:cubicBezTo>
                    <a:pt x="10068" y="11573"/>
                    <a:pt x="10111" y="11566"/>
                    <a:pt x="10153" y="11554"/>
                  </a:cubicBezTo>
                  <a:cubicBezTo>
                    <a:pt x="10278" y="11515"/>
                    <a:pt x="10377" y="11424"/>
                    <a:pt x="10425" y="11302"/>
                  </a:cubicBezTo>
                  <a:lnTo>
                    <a:pt x="11173" y="9433"/>
                  </a:lnTo>
                  <a:close/>
                  <a:moveTo>
                    <a:pt x="7651" y="0"/>
                  </a:moveTo>
                  <a:cubicBezTo>
                    <a:pt x="6792" y="0"/>
                    <a:pt x="6093" y="699"/>
                    <a:pt x="6093" y="1558"/>
                  </a:cubicBezTo>
                  <a:lnTo>
                    <a:pt x="6093" y="2789"/>
                  </a:lnTo>
                  <a:cubicBezTo>
                    <a:pt x="5940" y="2857"/>
                    <a:pt x="5803" y="2926"/>
                    <a:pt x="5684" y="2992"/>
                  </a:cubicBezTo>
                  <a:cubicBezTo>
                    <a:pt x="5511" y="3088"/>
                    <a:pt x="5392" y="3254"/>
                    <a:pt x="5357" y="3448"/>
                  </a:cubicBezTo>
                  <a:cubicBezTo>
                    <a:pt x="5322" y="3634"/>
                    <a:pt x="5369" y="3824"/>
                    <a:pt x="5485" y="3970"/>
                  </a:cubicBezTo>
                  <a:cubicBezTo>
                    <a:pt x="5440" y="4060"/>
                    <a:pt x="5416" y="4161"/>
                    <a:pt x="5416" y="4265"/>
                  </a:cubicBezTo>
                  <a:lnTo>
                    <a:pt x="5416" y="5167"/>
                  </a:lnTo>
                  <a:cubicBezTo>
                    <a:pt x="5416" y="5529"/>
                    <a:pt x="5710" y="5823"/>
                    <a:pt x="6072" y="5823"/>
                  </a:cubicBezTo>
                  <a:lnTo>
                    <a:pt x="6326" y="5823"/>
                  </a:lnTo>
                  <a:cubicBezTo>
                    <a:pt x="6383" y="6506"/>
                    <a:pt x="6720" y="7110"/>
                    <a:pt x="7220" y="7522"/>
                  </a:cubicBezTo>
                  <a:lnTo>
                    <a:pt x="7220" y="8650"/>
                  </a:lnTo>
                  <a:lnTo>
                    <a:pt x="6474" y="9024"/>
                  </a:lnTo>
                  <a:lnTo>
                    <a:pt x="6072" y="9024"/>
                  </a:lnTo>
                  <a:cubicBezTo>
                    <a:pt x="5396" y="9024"/>
                    <a:pt x="4764" y="9367"/>
                    <a:pt x="4394" y="9927"/>
                  </a:cubicBezTo>
                  <a:lnTo>
                    <a:pt x="3117" y="9927"/>
                  </a:lnTo>
                  <a:lnTo>
                    <a:pt x="3117" y="9433"/>
                  </a:lnTo>
                  <a:lnTo>
                    <a:pt x="4040" y="9433"/>
                  </a:lnTo>
                  <a:cubicBezTo>
                    <a:pt x="4277" y="9433"/>
                    <a:pt x="4471" y="9240"/>
                    <a:pt x="4471" y="9003"/>
                  </a:cubicBezTo>
                  <a:lnTo>
                    <a:pt x="4471" y="7198"/>
                  </a:lnTo>
                  <a:cubicBezTo>
                    <a:pt x="4471" y="6962"/>
                    <a:pt x="4277" y="6769"/>
                    <a:pt x="4040" y="6769"/>
                  </a:cubicBezTo>
                  <a:lnTo>
                    <a:pt x="2287" y="6769"/>
                  </a:lnTo>
                  <a:cubicBezTo>
                    <a:pt x="2174" y="6769"/>
                    <a:pt x="2083" y="6860"/>
                    <a:pt x="2083" y="6973"/>
                  </a:cubicBezTo>
                  <a:cubicBezTo>
                    <a:pt x="2083" y="7086"/>
                    <a:pt x="2174" y="7177"/>
                    <a:pt x="2287" y="7177"/>
                  </a:cubicBezTo>
                  <a:lnTo>
                    <a:pt x="4040" y="7177"/>
                  </a:lnTo>
                  <a:cubicBezTo>
                    <a:pt x="4053" y="7177"/>
                    <a:pt x="4062" y="7186"/>
                    <a:pt x="4062" y="7198"/>
                  </a:cubicBezTo>
                  <a:lnTo>
                    <a:pt x="4062" y="9003"/>
                  </a:lnTo>
                  <a:cubicBezTo>
                    <a:pt x="4062" y="9015"/>
                    <a:pt x="4053" y="9024"/>
                    <a:pt x="4040" y="9024"/>
                  </a:cubicBezTo>
                  <a:lnTo>
                    <a:pt x="3117" y="9024"/>
                  </a:lnTo>
                  <a:lnTo>
                    <a:pt x="3117" y="8544"/>
                  </a:lnTo>
                  <a:cubicBezTo>
                    <a:pt x="3117" y="8311"/>
                    <a:pt x="2927" y="8121"/>
                    <a:pt x="2695" y="8121"/>
                  </a:cubicBezTo>
                  <a:lnTo>
                    <a:pt x="2228" y="8121"/>
                  </a:lnTo>
                  <a:cubicBezTo>
                    <a:pt x="1995" y="8121"/>
                    <a:pt x="1805" y="8311"/>
                    <a:pt x="1805" y="8544"/>
                  </a:cubicBezTo>
                  <a:lnTo>
                    <a:pt x="1805" y="9024"/>
                  </a:lnTo>
                  <a:lnTo>
                    <a:pt x="882" y="9024"/>
                  </a:lnTo>
                  <a:cubicBezTo>
                    <a:pt x="870" y="9024"/>
                    <a:pt x="861" y="9015"/>
                    <a:pt x="861" y="9003"/>
                  </a:cubicBezTo>
                  <a:lnTo>
                    <a:pt x="861" y="7198"/>
                  </a:lnTo>
                  <a:cubicBezTo>
                    <a:pt x="861" y="7186"/>
                    <a:pt x="870" y="7177"/>
                    <a:pt x="882" y="7177"/>
                  </a:cubicBezTo>
                  <a:lnTo>
                    <a:pt x="1333" y="7177"/>
                  </a:lnTo>
                  <a:cubicBezTo>
                    <a:pt x="1446" y="7177"/>
                    <a:pt x="1537" y="7086"/>
                    <a:pt x="1537" y="6973"/>
                  </a:cubicBezTo>
                  <a:cubicBezTo>
                    <a:pt x="1537" y="6860"/>
                    <a:pt x="1446" y="6769"/>
                    <a:pt x="1333" y="6769"/>
                  </a:cubicBezTo>
                  <a:lnTo>
                    <a:pt x="882" y="6769"/>
                  </a:lnTo>
                  <a:cubicBezTo>
                    <a:pt x="646" y="6769"/>
                    <a:pt x="452" y="6962"/>
                    <a:pt x="452" y="7198"/>
                  </a:cubicBezTo>
                  <a:lnTo>
                    <a:pt x="452" y="9003"/>
                  </a:lnTo>
                  <a:cubicBezTo>
                    <a:pt x="452" y="9241"/>
                    <a:pt x="644" y="9433"/>
                    <a:pt x="882" y="9433"/>
                  </a:cubicBezTo>
                  <a:lnTo>
                    <a:pt x="1805" y="9433"/>
                  </a:lnTo>
                  <a:lnTo>
                    <a:pt x="1805" y="9927"/>
                  </a:lnTo>
                  <a:lnTo>
                    <a:pt x="1092" y="9927"/>
                  </a:lnTo>
                  <a:cubicBezTo>
                    <a:pt x="739" y="9927"/>
                    <a:pt x="452" y="10214"/>
                    <a:pt x="452" y="10567"/>
                  </a:cubicBezTo>
                  <a:lnTo>
                    <a:pt x="452" y="12634"/>
                  </a:lnTo>
                  <a:lnTo>
                    <a:pt x="423" y="12634"/>
                  </a:lnTo>
                  <a:cubicBezTo>
                    <a:pt x="190" y="12634"/>
                    <a:pt x="1" y="12824"/>
                    <a:pt x="1" y="13056"/>
                  </a:cubicBezTo>
                  <a:lnTo>
                    <a:pt x="1" y="13523"/>
                  </a:lnTo>
                  <a:cubicBezTo>
                    <a:pt x="1" y="13756"/>
                    <a:pt x="190" y="13945"/>
                    <a:pt x="423" y="13945"/>
                  </a:cubicBezTo>
                  <a:lnTo>
                    <a:pt x="856" y="13945"/>
                  </a:lnTo>
                  <a:cubicBezTo>
                    <a:pt x="969" y="13945"/>
                    <a:pt x="1060" y="13854"/>
                    <a:pt x="1060" y="13741"/>
                  </a:cubicBezTo>
                  <a:cubicBezTo>
                    <a:pt x="1060" y="13629"/>
                    <a:pt x="969" y="13536"/>
                    <a:pt x="856" y="13536"/>
                  </a:cubicBezTo>
                  <a:lnTo>
                    <a:pt x="423" y="13536"/>
                  </a:lnTo>
                  <a:cubicBezTo>
                    <a:pt x="416" y="13536"/>
                    <a:pt x="410" y="13531"/>
                    <a:pt x="410" y="13523"/>
                  </a:cubicBezTo>
                  <a:lnTo>
                    <a:pt x="410" y="13056"/>
                  </a:lnTo>
                  <a:cubicBezTo>
                    <a:pt x="410" y="13049"/>
                    <a:pt x="416" y="13042"/>
                    <a:pt x="423" y="13042"/>
                  </a:cubicBezTo>
                  <a:lnTo>
                    <a:pt x="7207" y="13042"/>
                  </a:lnTo>
                  <a:cubicBezTo>
                    <a:pt x="7214" y="13042"/>
                    <a:pt x="7220" y="13049"/>
                    <a:pt x="7220" y="13056"/>
                  </a:cubicBezTo>
                  <a:lnTo>
                    <a:pt x="7220" y="13523"/>
                  </a:lnTo>
                  <a:cubicBezTo>
                    <a:pt x="7220" y="13531"/>
                    <a:pt x="7214" y="13536"/>
                    <a:pt x="7207" y="13536"/>
                  </a:cubicBezTo>
                  <a:lnTo>
                    <a:pt x="1810" y="13536"/>
                  </a:lnTo>
                  <a:cubicBezTo>
                    <a:pt x="1697" y="13536"/>
                    <a:pt x="1606" y="13629"/>
                    <a:pt x="1606" y="13741"/>
                  </a:cubicBezTo>
                  <a:cubicBezTo>
                    <a:pt x="1606" y="13854"/>
                    <a:pt x="1697" y="13945"/>
                    <a:pt x="1810" y="13945"/>
                  </a:cubicBezTo>
                  <a:lnTo>
                    <a:pt x="12840" y="13945"/>
                  </a:lnTo>
                  <a:cubicBezTo>
                    <a:pt x="13201" y="13945"/>
                    <a:pt x="13495" y="13651"/>
                    <a:pt x="13495" y="13289"/>
                  </a:cubicBezTo>
                  <a:lnTo>
                    <a:pt x="13495" y="11034"/>
                  </a:lnTo>
                  <a:cubicBezTo>
                    <a:pt x="13495" y="9926"/>
                    <a:pt x="12593" y="9024"/>
                    <a:pt x="11486" y="9024"/>
                  </a:cubicBezTo>
                  <a:lnTo>
                    <a:pt x="11083" y="9024"/>
                  </a:lnTo>
                  <a:lnTo>
                    <a:pt x="10337" y="8650"/>
                  </a:lnTo>
                  <a:lnTo>
                    <a:pt x="10337" y="7522"/>
                  </a:lnTo>
                  <a:cubicBezTo>
                    <a:pt x="10837" y="7110"/>
                    <a:pt x="11174" y="6506"/>
                    <a:pt x="11230" y="5823"/>
                  </a:cubicBezTo>
                  <a:lnTo>
                    <a:pt x="11486" y="5823"/>
                  </a:lnTo>
                  <a:cubicBezTo>
                    <a:pt x="11847" y="5823"/>
                    <a:pt x="12141" y="5529"/>
                    <a:pt x="12141" y="5167"/>
                  </a:cubicBezTo>
                  <a:lnTo>
                    <a:pt x="12141" y="4265"/>
                  </a:lnTo>
                  <a:cubicBezTo>
                    <a:pt x="12141" y="4161"/>
                    <a:pt x="12118" y="4060"/>
                    <a:pt x="12071" y="3970"/>
                  </a:cubicBezTo>
                  <a:cubicBezTo>
                    <a:pt x="12187" y="3823"/>
                    <a:pt x="12235" y="3633"/>
                    <a:pt x="12201" y="3448"/>
                  </a:cubicBezTo>
                  <a:cubicBezTo>
                    <a:pt x="12165" y="3254"/>
                    <a:pt x="12045" y="3088"/>
                    <a:pt x="11873" y="2992"/>
                  </a:cubicBezTo>
                  <a:cubicBezTo>
                    <a:pt x="11753" y="2926"/>
                    <a:pt x="11617" y="2857"/>
                    <a:pt x="11465" y="2789"/>
                  </a:cubicBezTo>
                  <a:lnTo>
                    <a:pt x="11465" y="1558"/>
                  </a:lnTo>
                  <a:cubicBezTo>
                    <a:pt x="11465" y="1142"/>
                    <a:pt x="11303" y="750"/>
                    <a:pt x="11008" y="456"/>
                  </a:cubicBezTo>
                  <a:cubicBezTo>
                    <a:pt x="10714" y="162"/>
                    <a:pt x="10323" y="0"/>
                    <a:pt x="9906" y="0"/>
                  </a:cubicBezTo>
                  <a:close/>
                </a:path>
              </a:pathLst>
            </a:custGeom>
            <a:solidFill>
              <a:srgbClr val="355F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895" name="Google Shape;4895;p79"/>
          <p:cNvSpPr/>
          <p:nvPr/>
        </p:nvSpPr>
        <p:spPr>
          <a:xfrm>
            <a:off x="1625616" y="2004038"/>
            <a:ext cx="525125" cy="523286"/>
          </a:xfrm>
          <a:custGeom>
            <a:rect b="b" l="l" r="r" t="t"/>
            <a:pathLst>
              <a:path extrusionOk="0" h="13945" w="13994">
                <a:moveTo>
                  <a:pt x="11264" y="1103"/>
                </a:moveTo>
                <a:lnTo>
                  <a:pt x="11613" y="1453"/>
                </a:lnTo>
                <a:lnTo>
                  <a:pt x="11264" y="1802"/>
                </a:lnTo>
                <a:lnTo>
                  <a:pt x="10915" y="1453"/>
                </a:lnTo>
                <a:lnTo>
                  <a:pt x="11264" y="1103"/>
                </a:lnTo>
                <a:close/>
                <a:moveTo>
                  <a:pt x="11903" y="1743"/>
                </a:moveTo>
                <a:lnTo>
                  <a:pt x="12250" y="2091"/>
                </a:lnTo>
                <a:lnTo>
                  <a:pt x="11901" y="2440"/>
                </a:lnTo>
                <a:lnTo>
                  <a:pt x="11554" y="2091"/>
                </a:lnTo>
                <a:lnTo>
                  <a:pt x="11903" y="1743"/>
                </a:lnTo>
                <a:close/>
                <a:moveTo>
                  <a:pt x="12540" y="2381"/>
                </a:moveTo>
                <a:lnTo>
                  <a:pt x="12889" y="2729"/>
                </a:lnTo>
                <a:lnTo>
                  <a:pt x="12540" y="3078"/>
                </a:lnTo>
                <a:lnTo>
                  <a:pt x="12190" y="2729"/>
                </a:lnTo>
                <a:lnTo>
                  <a:pt x="12540" y="2381"/>
                </a:lnTo>
                <a:close/>
                <a:moveTo>
                  <a:pt x="10626" y="1741"/>
                </a:moveTo>
                <a:lnTo>
                  <a:pt x="12250" y="3368"/>
                </a:lnTo>
                <a:lnTo>
                  <a:pt x="11810" y="3810"/>
                </a:lnTo>
                <a:cubicBezTo>
                  <a:pt x="11799" y="3819"/>
                  <a:pt x="11788" y="3823"/>
                  <a:pt x="11776" y="3823"/>
                </a:cubicBezTo>
                <a:lnTo>
                  <a:pt x="11071" y="3823"/>
                </a:lnTo>
                <a:cubicBezTo>
                  <a:pt x="11066" y="3823"/>
                  <a:pt x="11060" y="3821"/>
                  <a:pt x="11055" y="3818"/>
                </a:cubicBezTo>
                <a:lnTo>
                  <a:pt x="10176" y="2937"/>
                </a:lnTo>
                <a:cubicBezTo>
                  <a:pt x="10171" y="2934"/>
                  <a:pt x="10170" y="2928"/>
                  <a:pt x="10170" y="2923"/>
                </a:cubicBezTo>
                <a:lnTo>
                  <a:pt x="10170" y="2219"/>
                </a:lnTo>
                <a:cubicBezTo>
                  <a:pt x="10170" y="2206"/>
                  <a:pt x="10175" y="2193"/>
                  <a:pt x="10184" y="2183"/>
                </a:cubicBezTo>
                <a:lnTo>
                  <a:pt x="10626" y="1741"/>
                </a:lnTo>
                <a:close/>
                <a:moveTo>
                  <a:pt x="10785" y="409"/>
                </a:moveTo>
                <a:cubicBezTo>
                  <a:pt x="10849" y="409"/>
                  <a:pt x="10911" y="433"/>
                  <a:pt x="10960" y="481"/>
                </a:cubicBezTo>
                <a:lnTo>
                  <a:pt x="11120" y="640"/>
                </a:lnTo>
                <a:cubicBezTo>
                  <a:pt x="11123" y="645"/>
                  <a:pt x="11125" y="649"/>
                  <a:pt x="11125" y="656"/>
                </a:cubicBezTo>
                <a:cubicBezTo>
                  <a:pt x="11125" y="662"/>
                  <a:pt x="11123" y="666"/>
                  <a:pt x="11120" y="671"/>
                </a:cubicBezTo>
                <a:lnTo>
                  <a:pt x="9895" y="1895"/>
                </a:lnTo>
                <a:cubicBezTo>
                  <a:pt x="9809" y="1982"/>
                  <a:pt x="9762" y="2096"/>
                  <a:pt x="9762" y="2219"/>
                </a:cubicBezTo>
                <a:lnTo>
                  <a:pt x="9762" y="2923"/>
                </a:lnTo>
                <a:cubicBezTo>
                  <a:pt x="9762" y="3038"/>
                  <a:pt x="9807" y="3146"/>
                  <a:pt x="9888" y="3227"/>
                </a:cubicBezTo>
                <a:lnTo>
                  <a:pt x="10767" y="4106"/>
                </a:lnTo>
                <a:cubicBezTo>
                  <a:pt x="10847" y="4187"/>
                  <a:pt x="10956" y="4232"/>
                  <a:pt x="11071" y="4232"/>
                </a:cubicBezTo>
                <a:lnTo>
                  <a:pt x="11776" y="4232"/>
                </a:lnTo>
                <a:cubicBezTo>
                  <a:pt x="11897" y="4232"/>
                  <a:pt x="12012" y="4185"/>
                  <a:pt x="12098" y="4098"/>
                </a:cubicBezTo>
                <a:lnTo>
                  <a:pt x="13323" y="2874"/>
                </a:lnTo>
                <a:cubicBezTo>
                  <a:pt x="13327" y="2870"/>
                  <a:pt x="13332" y="2867"/>
                  <a:pt x="13338" y="2867"/>
                </a:cubicBezTo>
                <a:cubicBezTo>
                  <a:pt x="13343" y="2867"/>
                  <a:pt x="13349" y="2870"/>
                  <a:pt x="13354" y="2874"/>
                </a:cubicBezTo>
                <a:lnTo>
                  <a:pt x="13513" y="3033"/>
                </a:lnTo>
                <a:cubicBezTo>
                  <a:pt x="13560" y="3080"/>
                  <a:pt x="13585" y="3142"/>
                  <a:pt x="13585" y="3208"/>
                </a:cubicBezTo>
                <a:cubicBezTo>
                  <a:pt x="13585" y="3274"/>
                  <a:pt x="13560" y="3336"/>
                  <a:pt x="13513" y="3383"/>
                </a:cubicBezTo>
                <a:lnTo>
                  <a:pt x="12241" y="4654"/>
                </a:lnTo>
                <a:cubicBezTo>
                  <a:pt x="12194" y="4700"/>
                  <a:pt x="12132" y="4726"/>
                  <a:pt x="12067" y="4726"/>
                </a:cubicBezTo>
                <a:lnTo>
                  <a:pt x="10791" y="4726"/>
                </a:lnTo>
                <a:cubicBezTo>
                  <a:pt x="10725" y="4726"/>
                  <a:pt x="10663" y="4700"/>
                  <a:pt x="10616" y="4654"/>
                </a:cubicBezTo>
                <a:lnTo>
                  <a:pt x="9339" y="3378"/>
                </a:lnTo>
                <a:cubicBezTo>
                  <a:pt x="9291" y="3331"/>
                  <a:pt x="9268" y="3269"/>
                  <a:pt x="9268" y="3203"/>
                </a:cubicBezTo>
                <a:lnTo>
                  <a:pt x="9268" y="1926"/>
                </a:lnTo>
                <a:cubicBezTo>
                  <a:pt x="9268" y="1861"/>
                  <a:pt x="9291" y="1799"/>
                  <a:pt x="9339" y="1752"/>
                </a:cubicBezTo>
                <a:lnTo>
                  <a:pt x="10610" y="481"/>
                </a:lnTo>
                <a:cubicBezTo>
                  <a:pt x="10660" y="433"/>
                  <a:pt x="10722" y="409"/>
                  <a:pt x="10785" y="409"/>
                </a:cubicBezTo>
                <a:close/>
                <a:moveTo>
                  <a:pt x="9514" y="4130"/>
                </a:moveTo>
                <a:lnTo>
                  <a:pt x="9863" y="4479"/>
                </a:lnTo>
                <a:lnTo>
                  <a:pt x="9514" y="4829"/>
                </a:lnTo>
                <a:lnTo>
                  <a:pt x="9164" y="4479"/>
                </a:lnTo>
                <a:lnTo>
                  <a:pt x="9514" y="4130"/>
                </a:lnTo>
                <a:close/>
                <a:moveTo>
                  <a:pt x="3237" y="7319"/>
                </a:moveTo>
                <a:cubicBezTo>
                  <a:pt x="3300" y="7319"/>
                  <a:pt x="3363" y="7343"/>
                  <a:pt x="3411" y="7392"/>
                </a:cubicBezTo>
                <a:lnTo>
                  <a:pt x="4224" y="8204"/>
                </a:lnTo>
                <a:lnTo>
                  <a:pt x="3874" y="8553"/>
                </a:lnTo>
                <a:lnTo>
                  <a:pt x="2887" y="7565"/>
                </a:lnTo>
                <a:lnTo>
                  <a:pt x="3062" y="7392"/>
                </a:lnTo>
                <a:cubicBezTo>
                  <a:pt x="3110" y="7343"/>
                  <a:pt x="3174" y="7319"/>
                  <a:pt x="3237" y="7319"/>
                </a:cubicBezTo>
                <a:close/>
                <a:moveTo>
                  <a:pt x="5152" y="7864"/>
                </a:moveTo>
                <a:cubicBezTo>
                  <a:pt x="5157" y="7864"/>
                  <a:pt x="5162" y="7866"/>
                  <a:pt x="5166" y="7870"/>
                </a:cubicBezTo>
                <a:lnTo>
                  <a:pt x="6123" y="8827"/>
                </a:lnTo>
                <a:cubicBezTo>
                  <a:pt x="6132" y="8836"/>
                  <a:pt x="6132" y="8849"/>
                  <a:pt x="6123" y="8857"/>
                </a:cubicBezTo>
                <a:lnTo>
                  <a:pt x="5789" y="9192"/>
                </a:lnTo>
                <a:lnTo>
                  <a:pt x="4802" y="8204"/>
                </a:lnTo>
                <a:lnTo>
                  <a:pt x="5136" y="7870"/>
                </a:lnTo>
                <a:cubicBezTo>
                  <a:pt x="5140" y="7866"/>
                  <a:pt x="5145" y="7864"/>
                  <a:pt x="5152" y="7864"/>
                </a:cubicBezTo>
                <a:close/>
                <a:moveTo>
                  <a:pt x="4512" y="8493"/>
                </a:moveTo>
                <a:lnTo>
                  <a:pt x="5500" y="9480"/>
                </a:lnTo>
                <a:lnTo>
                  <a:pt x="4687" y="10293"/>
                </a:lnTo>
                <a:cubicBezTo>
                  <a:pt x="4555" y="10425"/>
                  <a:pt x="4379" y="10497"/>
                  <a:pt x="4193" y="10497"/>
                </a:cubicBezTo>
                <a:cubicBezTo>
                  <a:pt x="4190" y="10497"/>
                  <a:pt x="4187" y="10497"/>
                  <a:pt x="4184" y="10497"/>
                </a:cubicBezTo>
                <a:cubicBezTo>
                  <a:pt x="3994" y="10495"/>
                  <a:pt x="3817" y="10417"/>
                  <a:pt x="3686" y="10278"/>
                </a:cubicBezTo>
                <a:cubicBezTo>
                  <a:pt x="3429" y="10007"/>
                  <a:pt x="3442" y="9565"/>
                  <a:pt x="3713" y="9292"/>
                </a:cubicBezTo>
                <a:lnTo>
                  <a:pt x="4512" y="8493"/>
                </a:lnTo>
                <a:close/>
                <a:moveTo>
                  <a:pt x="5789" y="9769"/>
                </a:moveTo>
                <a:lnTo>
                  <a:pt x="6602" y="10583"/>
                </a:lnTo>
                <a:cubicBezTo>
                  <a:pt x="6699" y="10678"/>
                  <a:pt x="6699" y="10835"/>
                  <a:pt x="6602" y="10932"/>
                </a:cubicBezTo>
                <a:lnTo>
                  <a:pt x="6427" y="11106"/>
                </a:lnTo>
                <a:lnTo>
                  <a:pt x="5440" y="10118"/>
                </a:lnTo>
                <a:lnTo>
                  <a:pt x="5789" y="9769"/>
                </a:lnTo>
                <a:close/>
                <a:moveTo>
                  <a:pt x="10785" y="1"/>
                </a:moveTo>
                <a:cubicBezTo>
                  <a:pt x="10617" y="1"/>
                  <a:pt x="10449" y="64"/>
                  <a:pt x="10322" y="192"/>
                </a:cubicBezTo>
                <a:lnTo>
                  <a:pt x="9051" y="1463"/>
                </a:lnTo>
                <a:cubicBezTo>
                  <a:pt x="8927" y="1587"/>
                  <a:pt x="8858" y="1752"/>
                  <a:pt x="8858" y="1926"/>
                </a:cubicBezTo>
                <a:lnTo>
                  <a:pt x="8858" y="3203"/>
                </a:lnTo>
                <a:cubicBezTo>
                  <a:pt x="8858" y="3378"/>
                  <a:pt x="8927" y="3543"/>
                  <a:pt x="9051" y="3667"/>
                </a:cubicBezTo>
                <a:lnTo>
                  <a:pt x="9226" y="3841"/>
                </a:lnTo>
                <a:lnTo>
                  <a:pt x="8732" y="4335"/>
                </a:lnTo>
                <a:lnTo>
                  <a:pt x="6468" y="6598"/>
                </a:lnTo>
                <a:cubicBezTo>
                  <a:pt x="6388" y="6678"/>
                  <a:pt x="6388" y="6807"/>
                  <a:pt x="6468" y="6887"/>
                </a:cubicBezTo>
                <a:cubicBezTo>
                  <a:pt x="6508" y="6927"/>
                  <a:pt x="6560" y="6947"/>
                  <a:pt x="6613" y="6947"/>
                </a:cubicBezTo>
                <a:cubicBezTo>
                  <a:pt x="6665" y="6947"/>
                  <a:pt x="6717" y="6927"/>
                  <a:pt x="6757" y="6887"/>
                </a:cubicBezTo>
                <a:lnTo>
                  <a:pt x="8877" y="4768"/>
                </a:lnTo>
                <a:lnTo>
                  <a:pt x="9224" y="5117"/>
                </a:lnTo>
                <a:lnTo>
                  <a:pt x="6108" y="8234"/>
                </a:lnTo>
                <a:lnTo>
                  <a:pt x="5759" y="7885"/>
                </a:lnTo>
                <a:lnTo>
                  <a:pt x="6083" y="7561"/>
                </a:lnTo>
                <a:cubicBezTo>
                  <a:pt x="6163" y="7481"/>
                  <a:pt x="6163" y="7352"/>
                  <a:pt x="6083" y="7272"/>
                </a:cubicBezTo>
                <a:cubicBezTo>
                  <a:pt x="6043" y="7232"/>
                  <a:pt x="5990" y="7212"/>
                  <a:pt x="5938" y="7212"/>
                </a:cubicBezTo>
                <a:cubicBezTo>
                  <a:pt x="5886" y="7212"/>
                  <a:pt x="5834" y="7232"/>
                  <a:pt x="5794" y="7272"/>
                </a:cubicBezTo>
                <a:lnTo>
                  <a:pt x="5470" y="7596"/>
                </a:lnTo>
                <a:lnTo>
                  <a:pt x="5455" y="7581"/>
                </a:lnTo>
                <a:cubicBezTo>
                  <a:pt x="5371" y="7497"/>
                  <a:pt x="5261" y="7455"/>
                  <a:pt x="5151" y="7455"/>
                </a:cubicBezTo>
                <a:cubicBezTo>
                  <a:pt x="5041" y="7455"/>
                  <a:pt x="4931" y="7497"/>
                  <a:pt x="4847" y="7581"/>
                </a:cubicBezTo>
                <a:lnTo>
                  <a:pt x="4512" y="7915"/>
                </a:lnTo>
                <a:lnTo>
                  <a:pt x="3700" y="7102"/>
                </a:lnTo>
                <a:cubicBezTo>
                  <a:pt x="3572" y="6974"/>
                  <a:pt x="3405" y="6910"/>
                  <a:pt x="3237" y="6910"/>
                </a:cubicBezTo>
                <a:cubicBezTo>
                  <a:pt x="3069" y="6910"/>
                  <a:pt x="2901" y="6974"/>
                  <a:pt x="2773" y="7102"/>
                </a:cubicBezTo>
                <a:lnTo>
                  <a:pt x="1870" y="8005"/>
                </a:lnTo>
                <a:cubicBezTo>
                  <a:pt x="1790" y="8085"/>
                  <a:pt x="1790" y="8215"/>
                  <a:pt x="1870" y="8295"/>
                </a:cubicBezTo>
                <a:cubicBezTo>
                  <a:pt x="1910" y="8334"/>
                  <a:pt x="1962" y="8354"/>
                  <a:pt x="2014" y="8354"/>
                </a:cubicBezTo>
                <a:cubicBezTo>
                  <a:pt x="2067" y="8354"/>
                  <a:pt x="2119" y="8334"/>
                  <a:pt x="2159" y="8295"/>
                </a:cubicBezTo>
                <a:lnTo>
                  <a:pt x="2599" y="7855"/>
                </a:lnTo>
                <a:lnTo>
                  <a:pt x="3586" y="8842"/>
                </a:lnTo>
                <a:lnTo>
                  <a:pt x="3425" y="9004"/>
                </a:lnTo>
                <a:cubicBezTo>
                  <a:pt x="2998" y="9431"/>
                  <a:pt x="2982" y="10128"/>
                  <a:pt x="3390" y="10560"/>
                </a:cubicBezTo>
                <a:cubicBezTo>
                  <a:pt x="3597" y="10779"/>
                  <a:pt x="3878" y="10902"/>
                  <a:pt x="4179" y="10906"/>
                </a:cubicBezTo>
                <a:lnTo>
                  <a:pt x="4195" y="10906"/>
                </a:lnTo>
                <a:cubicBezTo>
                  <a:pt x="4490" y="10906"/>
                  <a:pt x="4767" y="10791"/>
                  <a:pt x="4977" y="10582"/>
                </a:cubicBezTo>
                <a:lnTo>
                  <a:pt x="5152" y="10407"/>
                </a:lnTo>
                <a:lnTo>
                  <a:pt x="6139" y="11395"/>
                </a:lnTo>
                <a:lnTo>
                  <a:pt x="4997" y="12537"/>
                </a:lnTo>
                <a:cubicBezTo>
                  <a:pt x="4331" y="13204"/>
                  <a:pt x="3644" y="13537"/>
                  <a:pt x="2941" y="13537"/>
                </a:cubicBezTo>
                <a:cubicBezTo>
                  <a:pt x="2355" y="13537"/>
                  <a:pt x="1758" y="13304"/>
                  <a:pt x="1154" y="12839"/>
                </a:cubicBezTo>
                <a:cubicBezTo>
                  <a:pt x="131" y="11513"/>
                  <a:pt x="234" y="10220"/>
                  <a:pt x="1457" y="8997"/>
                </a:cubicBezTo>
                <a:lnTo>
                  <a:pt x="1485" y="8969"/>
                </a:lnTo>
                <a:cubicBezTo>
                  <a:pt x="1565" y="8889"/>
                  <a:pt x="1565" y="8759"/>
                  <a:pt x="1485" y="8679"/>
                </a:cubicBezTo>
                <a:cubicBezTo>
                  <a:pt x="1445" y="8639"/>
                  <a:pt x="1392" y="8620"/>
                  <a:pt x="1340" y="8620"/>
                </a:cubicBezTo>
                <a:cubicBezTo>
                  <a:pt x="1288" y="8620"/>
                  <a:pt x="1236" y="8639"/>
                  <a:pt x="1196" y="8679"/>
                </a:cubicBezTo>
                <a:lnTo>
                  <a:pt x="1168" y="8707"/>
                </a:lnTo>
                <a:cubicBezTo>
                  <a:pt x="484" y="9391"/>
                  <a:pt x="110" y="10115"/>
                  <a:pt x="55" y="10861"/>
                </a:cubicBezTo>
                <a:cubicBezTo>
                  <a:pt x="0" y="11607"/>
                  <a:pt x="266" y="12365"/>
                  <a:pt x="847" y="13111"/>
                </a:cubicBezTo>
                <a:cubicBezTo>
                  <a:pt x="857" y="13123"/>
                  <a:pt x="870" y="13136"/>
                  <a:pt x="882" y="13146"/>
                </a:cubicBezTo>
                <a:cubicBezTo>
                  <a:pt x="1565" y="13677"/>
                  <a:pt x="2256" y="13945"/>
                  <a:pt x="2941" y="13945"/>
                </a:cubicBezTo>
                <a:cubicBezTo>
                  <a:pt x="3004" y="13945"/>
                  <a:pt x="3069" y="13943"/>
                  <a:pt x="3133" y="13938"/>
                </a:cubicBezTo>
                <a:cubicBezTo>
                  <a:pt x="3878" y="13883"/>
                  <a:pt x="4603" y="13509"/>
                  <a:pt x="5286" y="12826"/>
                </a:cubicBezTo>
                <a:lnTo>
                  <a:pt x="6891" y="11221"/>
                </a:lnTo>
                <a:cubicBezTo>
                  <a:pt x="7147" y="10965"/>
                  <a:pt x="7147" y="10549"/>
                  <a:pt x="6891" y="10293"/>
                </a:cubicBezTo>
                <a:lnTo>
                  <a:pt x="6078" y="9480"/>
                </a:lnTo>
                <a:lnTo>
                  <a:pt x="6412" y="9146"/>
                </a:lnTo>
                <a:cubicBezTo>
                  <a:pt x="6580" y="8979"/>
                  <a:pt x="6580" y="8706"/>
                  <a:pt x="6412" y="8538"/>
                </a:cubicBezTo>
                <a:lnTo>
                  <a:pt x="6397" y="8523"/>
                </a:lnTo>
                <a:lnTo>
                  <a:pt x="10153" y="4768"/>
                </a:lnTo>
                <a:lnTo>
                  <a:pt x="10327" y="4942"/>
                </a:lnTo>
                <a:cubicBezTo>
                  <a:pt x="10451" y="5066"/>
                  <a:pt x="10615" y="5135"/>
                  <a:pt x="10791" y="5135"/>
                </a:cubicBezTo>
                <a:lnTo>
                  <a:pt x="12067" y="5135"/>
                </a:lnTo>
                <a:cubicBezTo>
                  <a:pt x="12241" y="5135"/>
                  <a:pt x="12407" y="5066"/>
                  <a:pt x="12531" y="4942"/>
                </a:cubicBezTo>
                <a:lnTo>
                  <a:pt x="13800" y="3671"/>
                </a:lnTo>
                <a:cubicBezTo>
                  <a:pt x="13924" y="3547"/>
                  <a:pt x="13994" y="3383"/>
                  <a:pt x="13994" y="3208"/>
                </a:cubicBezTo>
                <a:cubicBezTo>
                  <a:pt x="13994" y="3033"/>
                  <a:pt x="13924" y="2869"/>
                  <a:pt x="13802" y="2745"/>
                </a:cubicBezTo>
                <a:lnTo>
                  <a:pt x="13642" y="2585"/>
                </a:lnTo>
                <a:cubicBezTo>
                  <a:pt x="13560" y="2503"/>
                  <a:pt x="13453" y="2459"/>
                  <a:pt x="13338" y="2459"/>
                </a:cubicBezTo>
                <a:cubicBezTo>
                  <a:pt x="13295" y="2459"/>
                  <a:pt x="13253" y="2465"/>
                  <a:pt x="13214" y="2476"/>
                </a:cubicBezTo>
                <a:lnTo>
                  <a:pt x="11516" y="779"/>
                </a:lnTo>
                <a:cubicBezTo>
                  <a:pt x="11528" y="739"/>
                  <a:pt x="11534" y="698"/>
                  <a:pt x="11534" y="656"/>
                </a:cubicBezTo>
                <a:cubicBezTo>
                  <a:pt x="11534" y="541"/>
                  <a:pt x="11489" y="433"/>
                  <a:pt x="11409" y="352"/>
                </a:cubicBezTo>
                <a:lnTo>
                  <a:pt x="11249" y="192"/>
                </a:lnTo>
                <a:cubicBezTo>
                  <a:pt x="11121" y="64"/>
                  <a:pt x="10953" y="1"/>
                  <a:pt x="10785" y="1"/>
                </a:cubicBezTo>
                <a:close/>
              </a:path>
            </a:pathLst>
          </a:custGeom>
          <a:solidFill>
            <a:srgbClr val="355F6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9" name="Shape 4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0" name="Google Shape;4900;p80"/>
          <p:cNvSpPr txBox="1"/>
          <p:nvPr>
            <p:ph type="title"/>
          </p:nvPr>
        </p:nvSpPr>
        <p:spPr>
          <a:xfrm>
            <a:off x="1472125" y="540000"/>
            <a:ext cx="619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2080 hours</a:t>
            </a:r>
            <a:endParaRPr/>
          </a:p>
        </p:txBody>
      </p:sp>
      <p:sp>
        <p:nvSpPr>
          <p:cNvPr id="4901" name="Google Shape;4901;p80"/>
          <p:cNvSpPr txBox="1"/>
          <p:nvPr>
            <p:ph idx="1" type="subTitle"/>
          </p:nvPr>
        </p:nvSpPr>
        <p:spPr>
          <a:xfrm>
            <a:off x="1472075" y="1398425"/>
            <a:ext cx="6199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That’s the </a:t>
            </a:r>
            <a:r>
              <a:rPr lang="en"/>
              <a:t>equivalent to one person, working 40 hours a week for 52 weeks in a year</a:t>
            </a:r>
            <a:endParaRPr/>
          </a:p>
        </p:txBody>
      </p:sp>
      <p:sp>
        <p:nvSpPr>
          <p:cNvPr id="4902" name="Google Shape;4902;p80"/>
          <p:cNvSpPr txBox="1"/>
          <p:nvPr>
            <p:ph idx="2" type="title"/>
          </p:nvPr>
        </p:nvSpPr>
        <p:spPr>
          <a:xfrm>
            <a:off x="1472125" y="1919942"/>
            <a:ext cx="619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 days</a:t>
            </a:r>
            <a:endParaRPr/>
          </a:p>
        </p:txBody>
      </p:sp>
      <p:sp>
        <p:nvSpPr>
          <p:cNvPr id="4903" name="Google Shape;4903;p80"/>
          <p:cNvSpPr txBox="1"/>
          <p:nvPr>
            <p:ph idx="3" type="subTitle"/>
          </p:nvPr>
        </p:nvSpPr>
        <p:spPr>
          <a:xfrm>
            <a:off x="1472075" y="2778369"/>
            <a:ext cx="6199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</a:t>
            </a:r>
            <a:r>
              <a:rPr lang="en"/>
              <a:t>he amount of paid holiday days each year in USA</a:t>
            </a:r>
            <a:endParaRPr/>
          </a:p>
        </p:txBody>
      </p:sp>
      <p:sp>
        <p:nvSpPr>
          <p:cNvPr id="4904" name="Google Shape;4904;p80"/>
          <p:cNvSpPr txBox="1"/>
          <p:nvPr>
            <p:ph idx="4" type="title"/>
          </p:nvPr>
        </p:nvSpPr>
        <p:spPr>
          <a:xfrm>
            <a:off x="1472125" y="3299897"/>
            <a:ext cx="61998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55.9%</a:t>
            </a:r>
            <a:endParaRPr/>
          </a:p>
        </p:txBody>
      </p:sp>
      <p:sp>
        <p:nvSpPr>
          <p:cNvPr id="4905" name="Google Shape;4905;p80"/>
          <p:cNvSpPr txBox="1"/>
          <p:nvPr>
            <p:ph idx="5" type="subTitle"/>
          </p:nvPr>
        </p:nvSpPr>
        <p:spPr>
          <a:xfrm>
            <a:off x="1472075" y="4158325"/>
            <a:ext cx="61998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</a:t>
            </a:r>
            <a:r>
              <a:rPr lang="en"/>
              <a:t> the approximate percentage amount people employed worldwide </a:t>
            </a:r>
            <a:endParaRPr/>
          </a:p>
        </p:txBody>
      </p:sp>
      <p:sp>
        <p:nvSpPr>
          <p:cNvPr id="4906" name="Google Shape;4906;p80"/>
          <p:cNvSpPr txBox="1"/>
          <p:nvPr/>
        </p:nvSpPr>
        <p:spPr>
          <a:xfrm rot="-5402217">
            <a:off x="-2883309" y="2277296"/>
            <a:ext cx="6512101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9689"/>
                </a:solidFill>
                <a:highlight>
                  <a:srgbClr val="F9B0A2"/>
                </a:highlight>
                <a:latin typeface="Audiowide"/>
                <a:ea typeface="Audiowide"/>
                <a:cs typeface="Audiowide"/>
                <a:sym typeface="Audiowide"/>
              </a:rPr>
              <a:t>WORK IN SOCIETY — WORK IN SOCIETY — WORK IN SOCIETY</a:t>
            </a:r>
            <a:endParaRPr>
              <a:solidFill>
                <a:srgbClr val="F79689"/>
              </a:solidFill>
              <a:highlight>
                <a:srgbClr val="F9B0A2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0" name="Shape 4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1" name="Google Shape;4911;p81"/>
          <p:cNvSpPr txBox="1"/>
          <p:nvPr/>
        </p:nvSpPr>
        <p:spPr>
          <a:xfrm rot="5397783">
            <a:off x="5515191" y="2277296"/>
            <a:ext cx="6512101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9689"/>
                </a:solidFill>
                <a:highlight>
                  <a:srgbClr val="F9B0A2"/>
                </a:highlight>
                <a:latin typeface="Audiowide"/>
                <a:ea typeface="Audiowide"/>
                <a:cs typeface="Audiowide"/>
                <a:sym typeface="Audiowide"/>
              </a:rPr>
              <a:t>WORK IN SOCIETY — WORK IN SOCIETY — WORK IN SOCIETY</a:t>
            </a:r>
            <a:endParaRPr>
              <a:solidFill>
                <a:srgbClr val="F79689"/>
              </a:solidFill>
              <a:highlight>
                <a:srgbClr val="F9B0A2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grpSp>
        <p:nvGrpSpPr>
          <p:cNvPr id="4912" name="Google Shape;4912;p81"/>
          <p:cNvGrpSpPr/>
          <p:nvPr/>
        </p:nvGrpSpPr>
        <p:grpSpPr>
          <a:xfrm>
            <a:off x="4047505" y="1403633"/>
            <a:ext cx="1048990" cy="1048910"/>
            <a:chOff x="5681300" y="2527788"/>
            <a:chExt cx="805800" cy="805800"/>
          </a:xfrm>
        </p:grpSpPr>
        <p:sp>
          <p:nvSpPr>
            <p:cNvPr id="4913" name="Google Shape;4913;p81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81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5" name="Google Shape;4915;p81"/>
          <p:cNvGrpSpPr/>
          <p:nvPr/>
        </p:nvGrpSpPr>
        <p:grpSpPr>
          <a:xfrm>
            <a:off x="6655996" y="1403671"/>
            <a:ext cx="1048990" cy="1048990"/>
            <a:chOff x="5681300" y="2527788"/>
            <a:chExt cx="805800" cy="805800"/>
          </a:xfrm>
        </p:grpSpPr>
        <p:sp>
          <p:nvSpPr>
            <p:cNvPr id="4916" name="Google Shape;4916;p81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81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0" name="adj1"/>
                <a:gd fmla="val 1620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18" name="Google Shape;4918;p81"/>
          <p:cNvGrpSpPr/>
          <p:nvPr/>
        </p:nvGrpSpPr>
        <p:grpSpPr>
          <a:xfrm>
            <a:off x="1439105" y="1403667"/>
            <a:ext cx="1048990" cy="1048829"/>
            <a:chOff x="5681300" y="2527788"/>
            <a:chExt cx="805800" cy="805800"/>
          </a:xfrm>
        </p:grpSpPr>
        <p:sp>
          <p:nvSpPr>
            <p:cNvPr id="4919" name="Google Shape;4919;p81"/>
            <p:cNvSpPr/>
            <p:nvPr/>
          </p:nvSpPr>
          <p:spPr>
            <a:xfrm>
              <a:off x="5681300" y="2527788"/>
              <a:ext cx="805800" cy="8058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81"/>
            <p:cNvSpPr/>
            <p:nvPr/>
          </p:nvSpPr>
          <p:spPr>
            <a:xfrm>
              <a:off x="5681300" y="2527788"/>
              <a:ext cx="805800" cy="805800"/>
            </a:xfrm>
            <a:prstGeom prst="pie">
              <a:avLst>
                <a:gd fmla="val 16223009" name="adj1"/>
                <a:gd fmla="val 5455116" name="adj2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21" name="Google Shape;4921;p8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</a:t>
            </a:r>
            <a:r>
              <a:rPr lang="en"/>
              <a:t> by sector</a:t>
            </a:r>
            <a:endParaRPr/>
          </a:p>
        </p:txBody>
      </p:sp>
      <p:sp>
        <p:nvSpPr>
          <p:cNvPr id="4922" name="Google Shape;4922;p81"/>
          <p:cNvSpPr txBox="1"/>
          <p:nvPr>
            <p:ph idx="2" type="title"/>
          </p:nvPr>
        </p:nvSpPr>
        <p:spPr>
          <a:xfrm>
            <a:off x="3934350" y="2542404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923" name="Google Shape;4923;p81"/>
          <p:cNvSpPr txBox="1"/>
          <p:nvPr>
            <p:ph idx="3" type="subTitle"/>
          </p:nvPr>
        </p:nvSpPr>
        <p:spPr>
          <a:xfrm>
            <a:off x="3699200" y="3119632"/>
            <a:ext cx="1746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Secondary sector</a:t>
            </a:r>
            <a:endParaRPr/>
          </a:p>
        </p:txBody>
      </p:sp>
      <p:sp>
        <p:nvSpPr>
          <p:cNvPr id="4924" name="Google Shape;4924;p81"/>
          <p:cNvSpPr txBox="1"/>
          <p:nvPr>
            <p:ph idx="4" type="title"/>
          </p:nvPr>
        </p:nvSpPr>
        <p:spPr>
          <a:xfrm>
            <a:off x="1325950" y="2542404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4925" name="Google Shape;4925;p81"/>
          <p:cNvSpPr txBox="1"/>
          <p:nvPr>
            <p:ph idx="6" type="subTitle"/>
          </p:nvPr>
        </p:nvSpPr>
        <p:spPr>
          <a:xfrm>
            <a:off x="1090600" y="3119632"/>
            <a:ext cx="1746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Primary sector</a:t>
            </a:r>
            <a:endParaRPr/>
          </a:p>
        </p:txBody>
      </p:sp>
      <p:sp>
        <p:nvSpPr>
          <p:cNvPr id="4926" name="Google Shape;4926;p81"/>
          <p:cNvSpPr txBox="1"/>
          <p:nvPr>
            <p:ph idx="7" type="title"/>
          </p:nvPr>
        </p:nvSpPr>
        <p:spPr>
          <a:xfrm>
            <a:off x="6542842" y="2542404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4927" name="Google Shape;4927;p81"/>
          <p:cNvSpPr txBox="1"/>
          <p:nvPr>
            <p:ph idx="9" type="subTitle"/>
          </p:nvPr>
        </p:nvSpPr>
        <p:spPr>
          <a:xfrm>
            <a:off x="6307492" y="3119632"/>
            <a:ext cx="1746000" cy="7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Tertiary sector</a:t>
            </a:r>
            <a:endParaRPr/>
          </a:p>
        </p:txBody>
      </p:sp>
      <p:sp>
        <p:nvSpPr>
          <p:cNvPr id="4928" name="Google Shape;4928;p81"/>
          <p:cNvSpPr txBox="1"/>
          <p:nvPr>
            <p:ph idx="1" type="subTitle"/>
          </p:nvPr>
        </p:nvSpPr>
        <p:spPr>
          <a:xfrm>
            <a:off x="3557100" y="3978142"/>
            <a:ext cx="202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29" name="Google Shape;4929;p81"/>
          <p:cNvSpPr txBox="1"/>
          <p:nvPr>
            <p:ph idx="5" type="subTitle"/>
          </p:nvPr>
        </p:nvSpPr>
        <p:spPr>
          <a:xfrm>
            <a:off x="948700" y="3978142"/>
            <a:ext cx="202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4930" name="Google Shape;4930;p81"/>
          <p:cNvSpPr txBox="1"/>
          <p:nvPr>
            <p:ph idx="8" type="subTitle"/>
          </p:nvPr>
        </p:nvSpPr>
        <p:spPr>
          <a:xfrm>
            <a:off x="6165592" y="3978142"/>
            <a:ext cx="20298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4" name="Shape 4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35" name="Google Shape;4935;p82"/>
          <p:cNvGrpSpPr/>
          <p:nvPr/>
        </p:nvGrpSpPr>
        <p:grpSpPr>
          <a:xfrm>
            <a:off x="1878089" y="3183140"/>
            <a:ext cx="465049" cy="1425432"/>
            <a:chOff x="3424625" y="1674400"/>
            <a:chExt cx="771225" cy="2363900"/>
          </a:xfrm>
        </p:grpSpPr>
        <p:sp>
          <p:nvSpPr>
            <p:cNvPr id="4936" name="Google Shape;4936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38" name="Google Shape;4938;p82"/>
          <p:cNvGrpSpPr/>
          <p:nvPr/>
        </p:nvGrpSpPr>
        <p:grpSpPr>
          <a:xfrm>
            <a:off x="2581353" y="3183140"/>
            <a:ext cx="465049" cy="1425432"/>
            <a:chOff x="3424625" y="1674400"/>
            <a:chExt cx="771225" cy="2363900"/>
          </a:xfrm>
        </p:grpSpPr>
        <p:sp>
          <p:nvSpPr>
            <p:cNvPr id="4939" name="Google Shape;4939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1" name="Google Shape;4941;p82"/>
          <p:cNvGrpSpPr/>
          <p:nvPr/>
        </p:nvGrpSpPr>
        <p:grpSpPr>
          <a:xfrm>
            <a:off x="3284629" y="3183140"/>
            <a:ext cx="465049" cy="1425432"/>
            <a:chOff x="3424625" y="1674400"/>
            <a:chExt cx="771225" cy="2363900"/>
          </a:xfrm>
        </p:grpSpPr>
        <p:sp>
          <p:nvSpPr>
            <p:cNvPr id="4942" name="Google Shape;4942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4" name="Google Shape;4944;p82"/>
          <p:cNvGrpSpPr/>
          <p:nvPr/>
        </p:nvGrpSpPr>
        <p:grpSpPr>
          <a:xfrm>
            <a:off x="3987905" y="3183140"/>
            <a:ext cx="465049" cy="1425432"/>
            <a:chOff x="3424625" y="1674400"/>
            <a:chExt cx="771225" cy="2363900"/>
          </a:xfrm>
        </p:grpSpPr>
        <p:sp>
          <p:nvSpPr>
            <p:cNvPr id="4945" name="Google Shape;4945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47" name="Google Shape;4947;p82"/>
          <p:cNvGrpSpPr/>
          <p:nvPr/>
        </p:nvGrpSpPr>
        <p:grpSpPr>
          <a:xfrm>
            <a:off x="4691182" y="3183140"/>
            <a:ext cx="465049" cy="1425432"/>
            <a:chOff x="3424625" y="1674400"/>
            <a:chExt cx="771225" cy="2363900"/>
          </a:xfrm>
        </p:grpSpPr>
        <p:sp>
          <p:nvSpPr>
            <p:cNvPr id="4948" name="Google Shape;4948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0" name="Google Shape;4950;p82"/>
          <p:cNvGrpSpPr/>
          <p:nvPr/>
        </p:nvGrpSpPr>
        <p:grpSpPr>
          <a:xfrm>
            <a:off x="5394458" y="3183140"/>
            <a:ext cx="465049" cy="1425432"/>
            <a:chOff x="3424625" y="1674400"/>
            <a:chExt cx="771225" cy="2363900"/>
          </a:xfrm>
        </p:grpSpPr>
        <p:sp>
          <p:nvSpPr>
            <p:cNvPr id="4951" name="Google Shape;4951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3" name="Google Shape;4953;p82"/>
          <p:cNvGrpSpPr/>
          <p:nvPr/>
        </p:nvGrpSpPr>
        <p:grpSpPr>
          <a:xfrm>
            <a:off x="6097734" y="3183140"/>
            <a:ext cx="465049" cy="1425432"/>
            <a:chOff x="3424625" y="1674400"/>
            <a:chExt cx="771225" cy="2363900"/>
          </a:xfrm>
        </p:grpSpPr>
        <p:sp>
          <p:nvSpPr>
            <p:cNvPr id="4954" name="Google Shape;4954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6" name="Google Shape;4956;p82"/>
          <p:cNvGrpSpPr/>
          <p:nvPr/>
        </p:nvGrpSpPr>
        <p:grpSpPr>
          <a:xfrm>
            <a:off x="6801010" y="3183140"/>
            <a:ext cx="465049" cy="1425432"/>
            <a:chOff x="3424625" y="1674400"/>
            <a:chExt cx="771225" cy="2363900"/>
          </a:xfrm>
        </p:grpSpPr>
        <p:sp>
          <p:nvSpPr>
            <p:cNvPr id="4957" name="Google Shape;4957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59" name="Google Shape;4959;p82"/>
          <p:cNvGrpSpPr/>
          <p:nvPr/>
        </p:nvGrpSpPr>
        <p:grpSpPr>
          <a:xfrm>
            <a:off x="7504286" y="3183140"/>
            <a:ext cx="465049" cy="1425432"/>
            <a:chOff x="3424625" y="1674400"/>
            <a:chExt cx="771225" cy="2363900"/>
          </a:xfrm>
        </p:grpSpPr>
        <p:sp>
          <p:nvSpPr>
            <p:cNvPr id="4960" name="Google Shape;4960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962" name="Google Shape;4962;p82"/>
          <p:cNvGrpSpPr/>
          <p:nvPr/>
        </p:nvGrpSpPr>
        <p:grpSpPr>
          <a:xfrm>
            <a:off x="1174813" y="3183140"/>
            <a:ext cx="465049" cy="1425432"/>
            <a:chOff x="3424625" y="1674400"/>
            <a:chExt cx="771225" cy="2363900"/>
          </a:xfrm>
        </p:grpSpPr>
        <p:sp>
          <p:nvSpPr>
            <p:cNvPr id="4963" name="Google Shape;4963;p82"/>
            <p:cNvSpPr/>
            <p:nvPr/>
          </p:nvSpPr>
          <p:spPr>
            <a:xfrm>
              <a:off x="3599875" y="1674400"/>
              <a:ext cx="420750" cy="420750"/>
            </a:xfrm>
            <a:custGeom>
              <a:rect b="b" l="l" r="r" t="t"/>
              <a:pathLst>
                <a:path extrusionOk="0" h="16830" w="16830">
                  <a:moveTo>
                    <a:pt x="8417" y="0"/>
                  </a:moveTo>
                  <a:cubicBezTo>
                    <a:pt x="3765" y="0"/>
                    <a:pt x="0" y="3765"/>
                    <a:pt x="0" y="8417"/>
                  </a:cubicBezTo>
                  <a:cubicBezTo>
                    <a:pt x="0" y="13064"/>
                    <a:pt x="3765" y="16829"/>
                    <a:pt x="8417" y="16829"/>
                  </a:cubicBezTo>
                  <a:cubicBezTo>
                    <a:pt x="13064" y="16829"/>
                    <a:pt x="16829" y="13064"/>
                    <a:pt x="16829" y="8417"/>
                  </a:cubicBezTo>
                  <a:cubicBezTo>
                    <a:pt x="16829" y="3765"/>
                    <a:pt x="13064" y="0"/>
                    <a:pt x="841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82"/>
            <p:cNvSpPr/>
            <p:nvPr/>
          </p:nvSpPr>
          <p:spPr>
            <a:xfrm>
              <a:off x="3424625" y="2157025"/>
              <a:ext cx="771225" cy="1881275"/>
            </a:xfrm>
            <a:custGeom>
              <a:rect b="b" l="l" r="r" t="t"/>
              <a:pathLst>
                <a:path extrusionOk="0" h="75251" w="30849">
                  <a:moveTo>
                    <a:pt x="9873" y="0"/>
                  </a:moveTo>
                  <a:cubicBezTo>
                    <a:pt x="4421" y="0"/>
                    <a:pt x="1" y="4420"/>
                    <a:pt x="1" y="9872"/>
                  </a:cubicBezTo>
                  <a:lnTo>
                    <a:pt x="1" y="37161"/>
                  </a:lnTo>
                  <a:cubicBezTo>
                    <a:pt x="1" y="41478"/>
                    <a:pt x="2776" y="45135"/>
                    <a:pt x="6634" y="46476"/>
                  </a:cubicBezTo>
                  <a:lnTo>
                    <a:pt x="6634" y="68282"/>
                  </a:lnTo>
                  <a:cubicBezTo>
                    <a:pt x="6634" y="72130"/>
                    <a:pt x="9754" y="75250"/>
                    <a:pt x="13602" y="75250"/>
                  </a:cubicBezTo>
                  <a:lnTo>
                    <a:pt x="17248" y="75250"/>
                  </a:lnTo>
                  <a:cubicBezTo>
                    <a:pt x="21101" y="75250"/>
                    <a:pt x="24221" y="72130"/>
                    <a:pt x="24221" y="68282"/>
                  </a:cubicBezTo>
                  <a:lnTo>
                    <a:pt x="24221" y="46476"/>
                  </a:lnTo>
                  <a:cubicBezTo>
                    <a:pt x="28079" y="45135"/>
                    <a:pt x="30849" y="41478"/>
                    <a:pt x="30849" y="37161"/>
                  </a:cubicBezTo>
                  <a:lnTo>
                    <a:pt x="30849" y="9872"/>
                  </a:lnTo>
                  <a:cubicBezTo>
                    <a:pt x="30849" y="4420"/>
                    <a:pt x="26434" y="0"/>
                    <a:pt x="2098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65" name="Google Shape;4965;p82"/>
          <p:cNvSpPr txBox="1"/>
          <p:nvPr/>
        </p:nvSpPr>
        <p:spPr>
          <a:xfrm rot="-5402217">
            <a:off x="-2883309" y="2277296"/>
            <a:ext cx="6512101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9689"/>
                </a:solidFill>
                <a:highlight>
                  <a:srgbClr val="F9B0A2"/>
                </a:highlight>
                <a:latin typeface="Audiowide"/>
                <a:ea typeface="Audiowide"/>
                <a:cs typeface="Audiowide"/>
                <a:sym typeface="Audiowide"/>
              </a:rPr>
              <a:t>WORK IN SOCIETY — WORK IN SOCIETY — WORK IN SOCIETY</a:t>
            </a:r>
            <a:endParaRPr>
              <a:solidFill>
                <a:srgbClr val="F79689"/>
              </a:solidFill>
              <a:highlight>
                <a:srgbClr val="F9B0A2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966" name="Google Shape;4966;p82"/>
          <p:cNvSpPr txBox="1"/>
          <p:nvPr>
            <p:ph idx="2" type="title"/>
          </p:nvPr>
        </p:nvSpPr>
        <p:spPr>
          <a:xfrm>
            <a:off x="929109" y="1272086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10%</a:t>
            </a:r>
            <a:endParaRPr>
              <a:solidFill>
                <a:schemeClr val="accent5"/>
              </a:solidFill>
            </a:endParaRPr>
          </a:p>
        </p:txBody>
      </p:sp>
      <p:sp>
        <p:nvSpPr>
          <p:cNvPr id="4967" name="Google Shape;4967;p82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Workforce by age worldwide</a:t>
            </a:r>
            <a:endParaRPr/>
          </a:p>
        </p:txBody>
      </p:sp>
      <p:sp>
        <p:nvSpPr>
          <p:cNvPr id="4968" name="Google Shape;4968;p82"/>
          <p:cNvSpPr txBox="1"/>
          <p:nvPr>
            <p:ph idx="6" type="subTitle"/>
          </p:nvPr>
        </p:nvSpPr>
        <p:spPr>
          <a:xfrm>
            <a:off x="2758970" y="1844784"/>
            <a:ext cx="158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25-34</a:t>
            </a:r>
            <a:endParaRPr/>
          </a:p>
        </p:txBody>
      </p:sp>
      <p:sp>
        <p:nvSpPr>
          <p:cNvPr id="4969" name="Google Shape;4969;p82"/>
          <p:cNvSpPr txBox="1"/>
          <p:nvPr>
            <p:ph idx="1" type="subTitle"/>
          </p:nvPr>
        </p:nvSpPr>
        <p:spPr>
          <a:xfrm>
            <a:off x="646970" y="2391259"/>
            <a:ext cx="1839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4970" name="Google Shape;4970;p82"/>
          <p:cNvSpPr txBox="1"/>
          <p:nvPr>
            <p:ph idx="4" type="title"/>
          </p:nvPr>
        </p:nvSpPr>
        <p:spPr>
          <a:xfrm>
            <a:off x="2911509" y="1272086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40%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4971" name="Google Shape;4971;p82"/>
          <p:cNvSpPr txBox="1"/>
          <p:nvPr>
            <p:ph idx="3" type="subTitle"/>
          </p:nvPr>
        </p:nvSpPr>
        <p:spPr>
          <a:xfrm>
            <a:off x="776575" y="1844784"/>
            <a:ext cx="158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16-24</a:t>
            </a:r>
            <a:endParaRPr/>
          </a:p>
        </p:txBody>
      </p:sp>
      <p:sp>
        <p:nvSpPr>
          <p:cNvPr id="4972" name="Google Shape;4972;p82"/>
          <p:cNvSpPr txBox="1"/>
          <p:nvPr>
            <p:ph idx="7" type="title"/>
          </p:nvPr>
        </p:nvSpPr>
        <p:spPr>
          <a:xfrm>
            <a:off x="4903509" y="1272086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30%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4973" name="Google Shape;4973;p82"/>
          <p:cNvSpPr txBox="1"/>
          <p:nvPr>
            <p:ph idx="8" type="subTitle"/>
          </p:nvPr>
        </p:nvSpPr>
        <p:spPr>
          <a:xfrm>
            <a:off x="4621355" y="2391259"/>
            <a:ext cx="1839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Earth is the third planet from the Sun</a:t>
            </a:r>
            <a:endParaRPr/>
          </a:p>
        </p:txBody>
      </p:sp>
      <p:sp>
        <p:nvSpPr>
          <p:cNvPr id="4974" name="Google Shape;4974;p82"/>
          <p:cNvSpPr txBox="1"/>
          <p:nvPr>
            <p:ph idx="9" type="subTitle"/>
          </p:nvPr>
        </p:nvSpPr>
        <p:spPr>
          <a:xfrm>
            <a:off x="4750916" y="1844784"/>
            <a:ext cx="158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35-44</a:t>
            </a:r>
            <a:endParaRPr/>
          </a:p>
        </p:txBody>
      </p:sp>
      <p:sp>
        <p:nvSpPr>
          <p:cNvPr id="4975" name="Google Shape;4975;p82"/>
          <p:cNvSpPr txBox="1"/>
          <p:nvPr>
            <p:ph idx="13" type="title"/>
          </p:nvPr>
        </p:nvSpPr>
        <p:spPr>
          <a:xfrm>
            <a:off x="6939584" y="1272086"/>
            <a:ext cx="1275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20%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976" name="Google Shape;4976;p82"/>
          <p:cNvSpPr txBox="1"/>
          <p:nvPr>
            <p:ph idx="14" type="subTitle"/>
          </p:nvPr>
        </p:nvSpPr>
        <p:spPr>
          <a:xfrm>
            <a:off x="6657430" y="2391259"/>
            <a:ext cx="1839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full of iron oxide dust</a:t>
            </a:r>
            <a:endParaRPr/>
          </a:p>
        </p:txBody>
      </p:sp>
      <p:sp>
        <p:nvSpPr>
          <p:cNvPr id="4977" name="Google Shape;4977;p82"/>
          <p:cNvSpPr txBox="1"/>
          <p:nvPr>
            <p:ph idx="15" type="subTitle"/>
          </p:nvPr>
        </p:nvSpPr>
        <p:spPr>
          <a:xfrm>
            <a:off x="6842300" y="1844784"/>
            <a:ext cx="1470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&gt; 45</a:t>
            </a:r>
            <a:endParaRPr/>
          </a:p>
        </p:txBody>
      </p:sp>
      <p:sp>
        <p:nvSpPr>
          <p:cNvPr id="4978" name="Google Shape;4978;p82"/>
          <p:cNvSpPr txBox="1"/>
          <p:nvPr>
            <p:ph idx="5" type="subTitle"/>
          </p:nvPr>
        </p:nvSpPr>
        <p:spPr>
          <a:xfrm>
            <a:off x="2629355" y="2391259"/>
            <a:ext cx="18396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is the second planet from the Sun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82" name="Shape 4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3" name="Google Shape;4983;p83"/>
          <p:cNvSpPr txBox="1"/>
          <p:nvPr>
            <p:ph idx="4294967295" type="subTitle"/>
          </p:nvPr>
        </p:nvSpPr>
        <p:spPr>
          <a:xfrm>
            <a:off x="1261425" y="4324050"/>
            <a:ext cx="66213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Follow the link in the graph to modify its data and then paste the new one here. </a:t>
            </a:r>
            <a:r>
              <a:rPr b="1" lang="en" sz="1200">
                <a:solidFill>
                  <a:schemeClr val="lt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For more info, click here</a:t>
            </a:r>
            <a:endParaRPr b="1" sz="1200">
              <a:solidFill>
                <a:schemeClr val="lt1"/>
              </a:solidFill>
            </a:endParaRPr>
          </a:p>
        </p:txBody>
      </p:sp>
      <p:pic>
        <p:nvPicPr>
          <p:cNvPr id="4984" name="Google Shape;4984;p83" title="Points scor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6344" y="2645737"/>
            <a:ext cx="7551462" cy="1516625"/>
          </a:xfrm>
          <a:prstGeom prst="rect">
            <a:avLst/>
          </a:prstGeom>
          <a:noFill/>
          <a:ln>
            <a:noFill/>
          </a:ln>
        </p:spPr>
      </p:pic>
      <p:sp>
        <p:nvSpPr>
          <p:cNvPr id="4985" name="Google Shape;4985;p83"/>
          <p:cNvSpPr txBox="1"/>
          <p:nvPr/>
        </p:nvSpPr>
        <p:spPr>
          <a:xfrm>
            <a:off x="860000" y="1387288"/>
            <a:ext cx="179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rPr>
              <a:t>5.7 jobs</a:t>
            </a:r>
            <a:endParaRPr sz="2400">
              <a:solidFill>
                <a:schemeClr val="accent3"/>
              </a:solidFill>
              <a:highlight>
                <a:schemeClr val="lt1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986" name="Google Shape;4986;p83"/>
          <p:cNvSpPr txBox="1"/>
          <p:nvPr/>
        </p:nvSpPr>
        <p:spPr>
          <a:xfrm>
            <a:off x="860006" y="1940912"/>
            <a:ext cx="179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People between 18 and 24 years old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87" name="Google Shape;4987;p83"/>
          <p:cNvSpPr txBox="1"/>
          <p:nvPr/>
        </p:nvSpPr>
        <p:spPr>
          <a:xfrm>
            <a:off x="2796601" y="1387288"/>
            <a:ext cx="179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rPr>
              <a:t>4.5 jobs</a:t>
            </a:r>
            <a:endParaRPr sz="2400">
              <a:solidFill>
                <a:schemeClr val="accent3"/>
              </a:solidFill>
              <a:highlight>
                <a:schemeClr val="lt1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988" name="Google Shape;4988;p83"/>
          <p:cNvSpPr txBox="1"/>
          <p:nvPr/>
        </p:nvSpPr>
        <p:spPr>
          <a:xfrm>
            <a:off x="2796610" y="1940912"/>
            <a:ext cx="179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People between 25 and 34 years old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89" name="Google Shape;4989;p83"/>
          <p:cNvSpPr txBox="1"/>
          <p:nvPr/>
        </p:nvSpPr>
        <p:spPr>
          <a:xfrm>
            <a:off x="4733224" y="1387288"/>
            <a:ext cx="179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rPr>
              <a:t>2.9 jobs</a:t>
            </a:r>
            <a:endParaRPr sz="2400">
              <a:solidFill>
                <a:srgbClr val="F9B0A2"/>
              </a:solidFill>
              <a:highlight>
                <a:srgbClr val="355F6C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990" name="Google Shape;4990;p83"/>
          <p:cNvSpPr txBox="1"/>
          <p:nvPr/>
        </p:nvSpPr>
        <p:spPr>
          <a:xfrm>
            <a:off x="4733214" y="1940912"/>
            <a:ext cx="179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People between 35 and 44 years old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91" name="Google Shape;4991;p83"/>
          <p:cNvSpPr txBox="1"/>
          <p:nvPr/>
        </p:nvSpPr>
        <p:spPr>
          <a:xfrm>
            <a:off x="6669825" y="1387288"/>
            <a:ext cx="179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3"/>
                </a:solidFill>
                <a:highlight>
                  <a:schemeClr val="lt1"/>
                </a:highlight>
                <a:latin typeface="Audiowide"/>
                <a:ea typeface="Audiowide"/>
                <a:cs typeface="Audiowide"/>
                <a:sym typeface="Audiowide"/>
              </a:rPr>
              <a:t>1.9 jobs</a:t>
            </a:r>
            <a:endParaRPr sz="2400">
              <a:solidFill>
                <a:schemeClr val="accent3"/>
              </a:solidFill>
              <a:highlight>
                <a:schemeClr val="lt1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992" name="Google Shape;4992;p83"/>
          <p:cNvSpPr txBox="1"/>
          <p:nvPr/>
        </p:nvSpPr>
        <p:spPr>
          <a:xfrm>
            <a:off x="6669818" y="1940912"/>
            <a:ext cx="17922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People between 45 and 52 years old</a:t>
            </a:r>
            <a:endParaRPr>
              <a:solidFill>
                <a:schemeClr val="lt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4993" name="Google Shape;4993;p83"/>
          <p:cNvSpPr txBox="1"/>
          <p:nvPr/>
        </p:nvSpPr>
        <p:spPr>
          <a:xfrm rot="-5402217">
            <a:off x="-2883309" y="2277296"/>
            <a:ext cx="6512101" cy="5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9689"/>
                </a:solidFill>
                <a:highlight>
                  <a:srgbClr val="F9B0A2"/>
                </a:highlight>
                <a:latin typeface="Audiowide"/>
                <a:ea typeface="Audiowide"/>
                <a:cs typeface="Audiowide"/>
                <a:sym typeface="Audiowide"/>
              </a:rPr>
              <a:t>WORK IN SOCIETY — WORK IN SOCIETY — WORK IN SOCIETY</a:t>
            </a:r>
            <a:endParaRPr>
              <a:solidFill>
                <a:srgbClr val="F79689"/>
              </a:solidFill>
              <a:highlight>
                <a:srgbClr val="F9B0A2"/>
              </a:highlight>
              <a:latin typeface="Audiowide"/>
              <a:ea typeface="Audiowide"/>
              <a:cs typeface="Audiowide"/>
              <a:sym typeface="Audiowide"/>
            </a:endParaRPr>
          </a:p>
        </p:txBody>
      </p:sp>
      <p:sp>
        <p:nvSpPr>
          <p:cNvPr id="4994" name="Google Shape;4994;p83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Amount of jobs in a lifetime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41"/>
          <p:cNvSpPr txBox="1"/>
          <p:nvPr>
            <p:ph idx="1" type="body"/>
          </p:nvPr>
        </p:nvSpPr>
        <p:spPr>
          <a:xfrm>
            <a:off x="720000" y="2050050"/>
            <a:ext cx="4361400" cy="26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Rispetto delle tempistiche</a:t>
            </a:r>
            <a:r>
              <a:rPr lang="en"/>
              <a:t>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Causa problemi personali di ogni componente del gruppo ci è venuto meno il rispetto dei tempi</a:t>
            </a:r>
            <a:endParaRPr/>
          </a:p>
        </p:txBody>
      </p:sp>
      <p:sp>
        <p:nvSpPr>
          <p:cNvPr id="516" name="Google Shape;516;p41"/>
          <p:cNvSpPr txBox="1"/>
          <p:nvPr>
            <p:ph type="title"/>
          </p:nvPr>
        </p:nvSpPr>
        <p:spPr>
          <a:xfrm>
            <a:off x="72000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Difficoltà incontrate - tempo</a:t>
            </a:r>
            <a:endParaRPr/>
          </a:p>
        </p:txBody>
      </p:sp>
      <p:sp>
        <p:nvSpPr>
          <p:cNvPr id="517" name="Google Shape;517;p41"/>
          <p:cNvSpPr/>
          <p:nvPr/>
        </p:nvSpPr>
        <p:spPr>
          <a:xfrm>
            <a:off x="5082053" y="22048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8" name="Google Shape;518;p41"/>
          <p:cNvGrpSpPr/>
          <p:nvPr/>
        </p:nvGrpSpPr>
        <p:grpSpPr>
          <a:xfrm>
            <a:off x="4785671" y="1754541"/>
            <a:ext cx="3831271" cy="2853968"/>
            <a:chOff x="2464475" y="2529250"/>
            <a:chExt cx="2688800" cy="2002925"/>
          </a:xfrm>
        </p:grpSpPr>
        <p:sp>
          <p:nvSpPr>
            <p:cNvPr id="519" name="Google Shape;519;p41"/>
            <p:cNvSpPr/>
            <p:nvPr/>
          </p:nvSpPr>
          <p:spPr>
            <a:xfrm>
              <a:off x="4341850" y="2562200"/>
              <a:ext cx="519675" cy="326050"/>
            </a:xfrm>
            <a:custGeom>
              <a:rect b="b" l="l" r="r" t="t"/>
              <a:pathLst>
                <a:path extrusionOk="0" h="13042" w="20787">
                  <a:moveTo>
                    <a:pt x="0" y="1"/>
                  </a:moveTo>
                  <a:lnTo>
                    <a:pt x="0" y="993"/>
                  </a:lnTo>
                  <a:lnTo>
                    <a:pt x="20786" y="13041"/>
                  </a:lnTo>
                  <a:lnTo>
                    <a:pt x="20786" y="11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1"/>
            <p:cNvSpPr/>
            <p:nvPr/>
          </p:nvSpPr>
          <p:spPr>
            <a:xfrm>
              <a:off x="3192400" y="2552775"/>
              <a:ext cx="1179275" cy="764600"/>
            </a:xfrm>
            <a:custGeom>
              <a:rect b="b" l="l" r="r" t="t"/>
              <a:pathLst>
                <a:path extrusionOk="0" h="30584" w="47171">
                  <a:moveTo>
                    <a:pt x="3710" y="0"/>
                  </a:moveTo>
                  <a:lnTo>
                    <a:pt x="0" y="6665"/>
                  </a:lnTo>
                  <a:lnTo>
                    <a:pt x="43431" y="30583"/>
                  </a:lnTo>
                  <a:lnTo>
                    <a:pt x="47171" y="23785"/>
                  </a:lnTo>
                  <a:lnTo>
                    <a:pt x="371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1"/>
            <p:cNvSpPr/>
            <p:nvPr/>
          </p:nvSpPr>
          <p:spPr>
            <a:xfrm>
              <a:off x="3256250" y="2587025"/>
              <a:ext cx="1179300" cy="764600"/>
            </a:xfrm>
            <a:custGeom>
              <a:rect b="b" l="l" r="r" t="t"/>
              <a:pathLst>
                <a:path extrusionOk="0" h="30584" w="47172">
                  <a:moveTo>
                    <a:pt x="3703" y="0"/>
                  </a:moveTo>
                  <a:lnTo>
                    <a:pt x="1" y="6665"/>
                  </a:lnTo>
                  <a:lnTo>
                    <a:pt x="43432" y="30583"/>
                  </a:lnTo>
                  <a:lnTo>
                    <a:pt x="47171" y="23785"/>
                  </a:lnTo>
                  <a:lnTo>
                    <a:pt x="370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1"/>
            <p:cNvSpPr/>
            <p:nvPr/>
          </p:nvSpPr>
          <p:spPr>
            <a:xfrm>
              <a:off x="3330875" y="2620350"/>
              <a:ext cx="1086525" cy="613725"/>
            </a:xfrm>
            <a:custGeom>
              <a:rect b="b" l="l" r="r" t="t"/>
              <a:pathLst>
                <a:path extrusionOk="0" h="24549" w="43461">
                  <a:moveTo>
                    <a:pt x="0" y="0"/>
                  </a:moveTo>
                  <a:lnTo>
                    <a:pt x="30" y="629"/>
                  </a:lnTo>
                  <a:lnTo>
                    <a:pt x="43461" y="24548"/>
                  </a:lnTo>
                  <a:lnTo>
                    <a:pt x="43461" y="23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3259775" y="2700325"/>
              <a:ext cx="1086550" cy="613900"/>
            </a:xfrm>
            <a:custGeom>
              <a:rect b="b" l="l" r="r" t="t"/>
              <a:pathLst>
                <a:path extrusionOk="0" h="24556" w="43462">
                  <a:moveTo>
                    <a:pt x="1" y="0"/>
                  </a:moveTo>
                  <a:lnTo>
                    <a:pt x="30" y="637"/>
                  </a:lnTo>
                  <a:lnTo>
                    <a:pt x="43461" y="24555"/>
                  </a:lnTo>
                  <a:lnTo>
                    <a:pt x="43461" y="2378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3274225" y="2651075"/>
              <a:ext cx="1086725" cy="613725"/>
            </a:xfrm>
            <a:custGeom>
              <a:rect b="b" l="l" r="r" t="t"/>
              <a:pathLst>
                <a:path extrusionOk="0" h="24549" w="43469">
                  <a:moveTo>
                    <a:pt x="0" y="0"/>
                  </a:moveTo>
                  <a:lnTo>
                    <a:pt x="37" y="630"/>
                  </a:lnTo>
                  <a:lnTo>
                    <a:pt x="43468" y="24548"/>
                  </a:lnTo>
                  <a:lnTo>
                    <a:pt x="43461" y="237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4843550" y="3845925"/>
              <a:ext cx="194200" cy="188625"/>
            </a:xfrm>
            <a:custGeom>
              <a:rect b="b" l="l" r="r" t="t"/>
              <a:pathLst>
                <a:path extrusionOk="0" h="7545" w="7768">
                  <a:moveTo>
                    <a:pt x="3655" y="0"/>
                  </a:moveTo>
                  <a:cubicBezTo>
                    <a:pt x="1863" y="0"/>
                    <a:pt x="0" y="577"/>
                    <a:pt x="0" y="577"/>
                  </a:cubicBezTo>
                  <a:lnTo>
                    <a:pt x="1925" y="5286"/>
                  </a:lnTo>
                  <a:lnTo>
                    <a:pt x="5080" y="7545"/>
                  </a:lnTo>
                  <a:cubicBezTo>
                    <a:pt x="5080" y="7545"/>
                    <a:pt x="7768" y="4168"/>
                    <a:pt x="6761" y="1487"/>
                  </a:cubicBezTo>
                  <a:cubicBezTo>
                    <a:pt x="6324" y="330"/>
                    <a:pt x="5010" y="0"/>
                    <a:pt x="3655" y="0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1"/>
            <p:cNvSpPr/>
            <p:nvPr/>
          </p:nvSpPr>
          <p:spPr>
            <a:xfrm>
              <a:off x="3982525" y="3120900"/>
              <a:ext cx="600375" cy="830175"/>
            </a:xfrm>
            <a:custGeom>
              <a:rect b="b" l="l" r="r" t="t"/>
              <a:pathLst>
                <a:path extrusionOk="0" h="33207" w="24015">
                  <a:moveTo>
                    <a:pt x="20545" y="0"/>
                  </a:moveTo>
                  <a:cubicBezTo>
                    <a:pt x="19850" y="0"/>
                    <a:pt x="19085" y="220"/>
                    <a:pt x="18283" y="683"/>
                  </a:cubicBezTo>
                  <a:lnTo>
                    <a:pt x="5724" y="8162"/>
                  </a:lnTo>
                  <a:cubicBezTo>
                    <a:pt x="2577" y="9984"/>
                    <a:pt x="0" y="14908"/>
                    <a:pt x="0" y="19114"/>
                  </a:cubicBezTo>
                  <a:lnTo>
                    <a:pt x="0" y="33206"/>
                  </a:lnTo>
                  <a:lnTo>
                    <a:pt x="4391" y="30666"/>
                  </a:lnTo>
                  <a:cubicBezTo>
                    <a:pt x="4347" y="29267"/>
                    <a:pt x="4325" y="26808"/>
                    <a:pt x="4458" y="22920"/>
                  </a:cubicBezTo>
                  <a:cubicBezTo>
                    <a:pt x="4702" y="15974"/>
                    <a:pt x="9723" y="13286"/>
                    <a:pt x="12211" y="11879"/>
                  </a:cubicBezTo>
                  <a:cubicBezTo>
                    <a:pt x="14692" y="10472"/>
                    <a:pt x="24015" y="5015"/>
                    <a:pt x="24015" y="5015"/>
                  </a:cubicBezTo>
                  <a:cubicBezTo>
                    <a:pt x="24015" y="1884"/>
                    <a:pt x="22582" y="0"/>
                    <a:pt x="20545" y="0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1"/>
            <p:cNvSpPr/>
            <p:nvPr/>
          </p:nvSpPr>
          <p:spPr>
            <a:xfrm>
              <a:off x="4010100" y="3134375"/>
              <a:ext cx="600575" cy="830200"/>
            </a:xfrm>
            <a:custGeom>
              <a:rect b="b" l="l" r="r" t="t"/>
              <a:pathLst>
                <a:path extrusionOk="0" h="33208" w="24023">
                  <a:moveTo>
                    <a:pt x="20552" y="1"/>
                  </a:moveTo>
                  <a:cubicBezTo>
                    <a:pt x="19857" y="1"/>
                    <a:pt x="19092" y="220"/>
                    <a:pt x="18291" y="684"/>
                  </a:cubicBezTo>
                  <a:lnTo>
                    <a:pt x="5732" y="8164"/>
                  </a:lnTo>
                  <a:cubicBezTo>
                    <a:pt x="2585" y="9985"/>
                    <a:pt x="0" y="14910"/>
                    <a:pt x="0" y="19108"/>
                  </a:cubicBezTo>
                  <a:lnTo>
                    <a:pt x="0" y="33208"/>
                  </a:lnTo>
                  <a:lnTo>
                    <a:pt x="4392" y="30668"/>
                  </a:lnTo>
                  <a:cubicBezTo>
                    <a:pt x="4347" y="29261"/>
                    <a:pt x="4325" y="26810"/>
                    <a:pt x="4466" y="22922"/>
                  </a:cubicBezTo>
                  <a:cubicBezTo>
                    <a:pt x="4710" y="15976"/>
                    <a:pt x="9731" y="13288"/>
                    <a:pt x="12219" y="11881"/>
                  </a:cubicBezTo>
                  <a:cubicBezTo>
                    <a:pt x="14699" y="10474"/>
                    <a:pt x="24022" y="5016"/>
                    <a:pt x="24022" y="5016"/>
                  </a:cubicBezTo>
                  <a:cubicBezTo>
                    <a:pt x="24022" y="1881"/>
                    <a:pt x="22587" y="1"/>
                    <a:pt x="20552" y="1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1"/>
            <p:cNvSpPr/>
            <p:nvPr/>
          </p:nvSpPr>
          <p:spPr>
            <a:xfrm>
              <a:off x="4108775" y="3255700"/>
              <a:ext cx="492275" cy="641500"/>
            </a:xfrm>
            <a:custGeom>
              <a:rect b="b" l="l" r="r" t="t"/>
              <a:pathLst>
                <a:path extrusionOk="0" h="25660" w="19691">
                  <a:moveTo>
                    <a:pt x="19690" y="0"/>
                  </a:moveTo>
                  <a:cubicBezTo>
                    <a:pt x="19690" y="0"/>
                    <a:pt x="10375" y="5458"/>
                    <a:pt x="7887" y="6865"/>
                  </a:cubicBezTo>
                  <a:cubicBezTo>
                    <a:pt x="5406" y="8279"/>
                    <a:pt x="385" y="10967"/>
                    <a:pt x="141" y="17906"/>
                  </a:cubicBezTo>
                  <a:cubicBezTo>
                    <a:pt x="0" y="21801"/>
                    <a:pt x="23" y="24252"/>
                    <a:pt x="67" y="25659"/>
                  </a:cubicBezTo>
                  <a:lnTo>
                    <a:pt x="3458" y="23704"/>
                  </a:lnTo>
                  <a:cubicBezTo>
                    <a:pt x="3325" y="23208"/>
                    <a:pt x="3259" y="22653"/>
                    <a:pt x="3259" y="22031"/>
                  </a:cubicBezTo>
                  <a:cubicBezTo>
                    <a:pt x="3259" y="18624"/>
                    <a:pt x="5332" y="14663"/>
                    <a:pt x="7887" y="13189"/>
                  </a:cubicBezTo>
                  <a:cubicBezTo>
                    <a:pt x="8542" y="12810"/>
                    <a:pt x="9165" y="12631"/>
                    <a:pt x="9730" y="12631"/>
                  </a:cubicBezTo>
                  <a:cubicBezTo>
                    <a:pt x="11374" y="12631"/>
                    <a:pt x="12522" y="14149"/>
                    <a:pt x="12522" y="16684"/>
                  </a:cubicBezTo>
                  <a:cubicBezTo>
                    <a:pt x="12522" y="17269"/>
                    <a:pt x="12456" y="17876"/>
                    <a:pt x="12337" y="18476"/>
                  </a:cubicBezTo>
                  <a:lnTo>
                    <a:pt x="12389" y="18543"/>
                  </a:lnTo>
                  <a:lnTo>
                    <a:pt x="19690" y="14100"/>
                  </a:lnTo>
                  <a:lnTo>
                    <a:pt x="19690" y="0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1"/>
            <p:cNvSpPr/>
            <p:nvPr/>
          </p:nvSpPr>
          <p:spPr>
            <a:xfrm>
              <a:off x="4457925" y="3142025"/>
              <a:ext cx="650175" cy="414900"/>
            </a:xfrm>
            <a:custGeom>
              <a:rect b="b" l="l" r="r" t="t"/>
              <a:pathLst>
                <a:path extrusionOk="0" h="16596" w="26007">
                  <a:moveTo>
                    <a:pt x="3955" y="1"/>
                  </a:moveTo>
                  <a:lnTo>
                    <a:pt x="0" y="2163"/>
                  </a:lnTo>
                  <a:lnTo>
                    <a:pt x="20779" y="16596"/>
                  </a:lnTo>
                  <a:lnTo>
                    <a:pt x="26007" y="12656"/>
                  </a:lnTo>
                  <a:lnTo>
                    <a:pt x="3955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1"/>
            <p:cNvSpPr/>
            <p:nvPr/>
          </p:nvSpPr>
          <p:spPr>
            <a:xfrm>
              <a:off x="3809800" y="3458425"/>
              <a:ext cx="535025" cy="591125"/>
            </a:xfrm>
            <a:custGeom>
              <a:rect b="b" l="l" r="r" t="t"/>
              <a:pathLst>
                <a:path extrusionOk="0" h="23645" w="21401">
                  <a:moveTo>
                    <a:pt x="21401" y="0"/>
                  </a:moveTo>
                  <a:cubicBezTo>
                    <a:pt x="18787" y="1126"/>
                    <a:pt x="15699" y="2718"/>
                    <a:pt x="12885" y="5591"/>
                  </a:cubicBezTo>
                  <a:cubicBezTo>
                    <a:pt x="10752" y="7761"/>
                    <a:pt x="8012" y="11693"/>
                    <a:pt x="7035" y="13226"/>
                  </a:cubicBezTo>
                  <a:lnTo>
                    <a:pt x="0" y="17298"/>
                  </a:lnTo>
                  <a:lnTo>
                    <a:pt x="0" y="23526"/>
                  </a:lnTo>
                  <a:lnTo>
                    <a:pt x="30" y="23645"/>
                  </a:lnTo>
                  <a:lnTo>
                    <a:pt x="15166" y="14699"/>
                  </a:lnTo>
                  <a:cubicBezTo>
                    <a:pt x="14929" y="14092"/>
                    <a:pt x="14795" y="13344"/>
                    <a:pt x="14795" y="12485"/>
                  </a:cubicBezTo>
                  <a:cubicBezTo>
                    <a:pt x="14795" y="9034"/>
                    <a:pt x="16891" y="5028"/>
                    <a:pt x="19483" y="3532"/>
                  </a:cubicBezTo>
                  <a:cubicBezTo>
                    <a:pt x="20137" y="3155"/>
                    <a:pt x="20764" y="2983"/>
                    <a:pt x="21331" y="2983"/>
                  </a:cubicBezTo>
                  <a:cubicBezTo>
                    <a:pt x="21354" y="2983"/>
                    <a:pt x="21377" y="2984"/>
                    <a:pt x="21401" y="2984"/>
                  </a:cubicBezTo>
                  <a:lnTo>
                    <a:pt x="21401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1"/>
            <p:cNvSpPr/>
            <p:nvPr/>
          </p:nvSpPr>
          <p:spPr>
            <a:xfrm>
              <a:off x="3827750" y="3476375"/>
              <a:ext cx="535050" cy="591125"/>
            </a:xfrm>
            <a:custGeom>
              <a:rect b="b" l="l" r="r" t="t"/>
              <a:pathLst>
                <a:path extrusionOk="0" h="23645" w="21402">
                  <a:moveTo>
                    <a:pt x="21401" y="0"/>
                  </a:moveTo>
                  <a:cubicBezTo>
                    <a:pt x="18787" y="1126"/>
                    <a:pt x="15699" y="2718"/>
                    <a:pt x="12885" y="5591"/>
                  </a:cubicBezTo>
                  <a:cubicBezTo>
                    <a:pt x="10753" y="7761"/>
                    <a:pt x="8264" y="11582"/>
                    <a:pt x="7287" y="13107"/>
                  </a:cubicBezTo>
                  <a:lnTo>
                    <a:pt x="0" y="17299"/>
                  </a:lnTo>
                  <a:lnTo>
                    <a:pt x="0" y="23534"/>
                  </a:lnTo>
                  <a:lnTo>
                    <a:pt x="30" y="23645"/>
                  </a:lnTo>
                  <a:lnTo>
                    <a:pt x="15159" y="14707"/>
                  </a:lnTo>
                  <a:cubicBezTo>
                    <a:pt x="14922" y="14092"/>
                    <a:pt x="14796" y="13352"/>
                    <a:pt x="14796" y="12493"/>
                  </a:cubicBezTo>
                  <a:cubicBezTo>
                    <a:pt x="14796" y="9042"/>
                    <a:pt x="16891" y="5028"/>
                    <a:pt x="19476" y="3540"/>
                  </a:cubicBezTo>
                  <a:cubicBezTo>
                    <a:pt x="20137" y="3156"/>
                    <a:pt x="20764" y="2984"/>
                    <a:pt x="21331" y="2984"/>
                  </a:cubicBezTo>
                  <a:cubicBezTo>
                    <a:pt x="21354" y="2984"/>
                    <a:pt x="21378" y="2984"/>
                    <a:pt x="21401" y="2985"/>
                  </a:cubicBezTo>
                  <a:lnTo>
                    <a:pt x="21401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1"/>
            <p:cNvSpPr/>
            <p:nvPr/>
          </p:nvSpPr>
          <p:spPr>
            <a:xfrm>
              <a:off x="4282600" y="2574800"/>
              <a:ext cx="53350" cy="926575"/>
            </a:xfrm>
            <a:custGeom>
              <a:rect b="b" l="l" r="r" t="t"/>
              <a:pathLst>
                <a:path extrusionOk="0" h="37063" w="2134">
                  <a:moveTo>
                    <a:pt x="2133" y="0"/>
                  </a:moveTo>
                  <a:lnTo>
                    <a:pt x="1" y="1992"/>
                  </a:lnTo>
                  <a:lnTo>
                    <a:pt x="1" y="36463"/>
                  </a:lnTo>
                  <a:lnTo>
                    <a:pt x="1067" y="37063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1"/>
            <p:cNvSpPr/>
            <p:nvPr/>
          </p:nvSpPr>
          <p:spPr>
            <a:xfrm>
              <a:off x="4309275" y="2574800"/>
              <a:ext cx="53325" cy="955475"/>
            </a:xfrm>
            <a:custGeom>
              <a:rect b="b" l="l" r="r" t="t"/>
              <a:pathLst>
                <a:path extrusionOk="0" h="38219" w="2133">
                  <a:moveTo>
                    <a:pt x="2133" y="0"/>
                  </a:moveTo>
                  <a:lnTo>
                    <a:pt x="0" y="1992"/>
                  </a:lnTo>
                  <a:lnTo>
                    <a:pt x="0" y="38218"/>
                  </a:lnTo>
                  <a:lnTo>
                    <a:pt x="2133" y="36989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1"/>
            <p:cNvSpPr/>
            <p:nvPr/>
          </p:nvSpPr>
          <p:spPr>
            <a:xfrm>
              <a:off x="3799600" y="2529250"/>
              <a:ext cx="534675" cy="1386275"/>
            </a:xfrm>
            <a:custGeom>
              <a:rect b="b" l="l" r="r" t="t"/>
              <a:pathLst>
                <a:path extrusionOk="0" h="55451" w="21387">
                  <a:moveTo>
                    <a:pt x="21387" y="1"/>
                  </a:moveTo>
                  <a:lnTo>
                    <a:pt x="9672" y="6695"/>
                  </a:lnTo>
                  <a:cubicBezTo>
                    <a:pt x="6058" y="8776"/>
                    <a:pt x="2955" y="13974"/>
                    <a:pt x="2267" y="19099"/>
                  </a:cubicBezTo>
                  <a:lnTo>
                    <a:pt x="1" y="54562"/>
                  </a:lnTo>
                  <a:lnTo>
                    <a:pt x="1134" y="55450"/>
                  </a:lnTo>
                  <a:lnTo>
                    <a:pt x="2171" y="53281"/>
                  </a:lnTo>
                  <a:lnTo>
                    <a:pt x="4170" y="19817"/>
                  </a:lnTo>
                  <a:cubicBezTo>
                    <a:pt x="4777" y="15337"/>
                    <a:pt x="7487" y="10790"/>
                    <a:pt x="10649" y="8968"/>
                  </a:cubicBezTo>
                  <a:lnTo>
                    <a:pt x="21387" y="2837"/>
                  </a:lnTo>
                  <a:lnTo>
                    <a:pt x="21387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1"/>
            <p:cNvSpPr/>
            <p:nvPr/>
          </p:nvSpPr>
          <p:spPr>
            <a:xfrm>
              <a:off x="4296850" y="2529250"/>
              <a:ext cx="65750" cy="52800"/>
            </a:xfrm>
            <a:custGeom>
              <a:rect b="b" l="l" r="r" t="t"/>
              <a:pathLst>
                <a:path extrusionOk="0" h="2112" w="2630">
                  <a:moveTo>
                    <a:pt x="1497" y="1"/>
                  </a:moveTo>
                  <a:lnTo>
                    <a:pt x="1" y="852"/>
                  </a:lnTo>
                  <a:lnTo>
                    <a:pt x="1423" y="2111"/>
                  </a:lnTo>
                  <a:lnTo>
                    <a:pt x="2630" y="852"/>
                  </a:lnTo>
                  <a:lnTo>
                    <a:pt x="1497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1"/>
            <p:cNvSpPr/>
            <p:nvPr/>
          </p:nvSpPr>
          <p:spPr>
            <a:xfrm>
              <a:off x="3827750" y="2550550"/>
              <a:ext cx="534850" cy="1369600"/>
            </a:xfrm>
            <a:custGeom>
              <a:rect b="b" l="l" r="r" t="t"/>
              <a:pathLst>
                <a:path extrusionOk="0" h="54784" w="21394">
                  <a:moveTo>
                    <a:pt x="21394" y="0"/>
                  </a:moveTo>
                  <a:lnTo>
                    <a:pt x="9671" y="6695"/>
                  </a:lnTo>
                  <a:cubicBezTo>
                    <a:pt x="6065" y="8775"/>
                    <a:pt x="2962" y="13974"/>
                    <a:pt x="2274" y="19098"/>
                  </a:cubicBezTo>
                  <a:lnTo>
                    <a:pt x="8" y="54332"/>
                  </a:lnTo>
                  <a:lnTo>
                    <a:pt x="0" y="54783"/>
                  </a:lnTo>
                  <a:lnTo>
                    <a:pt x="2177" y="53280"/>
                  </a:lnTo>
                  <a:lnTo>
                    <a:pt x="4177" y="19824"/>
                  </a:lnTo>
                  <a:cubicBezTo>
                    <a:pt x="4777" y="15344"/>
                    <a:pt x="7494" y="10797"/>
                    <a:pt x="10649" y="8968"/>
                  </a:cubicBezTo>
                  <a:lnTo>
                    <a:pt x="21394" y="2844"/>
                  </a:lnTo>
                  <a:lnTo>
                    <a:pt x="21394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1"/>
            <p:cNvSpPr/>
            <p:nvPr/>
          </p:nvSpPr>
          <p:spPr>
            <a:xfrm>
              <a:off x="3886425" y="3511550"/>
              <a:ext cx="969550" cy="683700"/>
            </a:xfrm>
            <a:custGeom>
              <a:rect b="b" l="l" r="r" t="t"/>
              <a:pathLst>
                <a:path extrusionOk="0" h="27348" w="38782">
                  <a:moveTo>
                    <a:pt x="19047" y="0"/>
                  </a:moveTo>
                  <a:cubicBezTo>
                    <a:pt x="16647" y="1104"/>
                    <a:pt x="13937" y="2637"/>
                    <a:pt x="11449" y="5184"/>
                  </a:cubicBezTo>
                  <a:cubicBezTo>
                    <a:pt x="9316" y="7354"/>
                    <a:pt x="6577" y="11286"/>
                    <a:pt x="5599" y="12819"/>
                  </a:cubicBezTo>
                  <a:lnTo>
                    <a:pt x="1" y="16055"/>
                  </a:lnTo>
                  <a:lnTo>
                    <a:pt x="1" y="22408"/>
                  </a:lnTo>
                  <a:lnTo>
                    <a:pt x="9124" y="17017"/>
                  </a:lnTo>
                  <a:lnTo>
                    <a:pt x="25963" y="27347"/>
                  </a:lnTo>
                  <a:lnTo>
                    <a:pt x="38781" y="11382"/>
                  </a:lnTo>
                  <a:lnTo>
                    <a:pt x="19047" y="0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1"/>
            <p:cNvSpPr/>
            <p:nvPr/>
          </p:nvSpPr>
          <p:spPr>
            <a:xfrm>
              <a:off x="4327950" y="3098900"/>
              <a:ext cx="72975" cy="61100"/>
            </a:xfrm>
            <a:custGeom>
              <a:rect b="b" l="l" r="r" t="t"/>
              <a:pathLst>
                <a:path extrusionOk="0" h="2444" w="2919">
                  <a:moveTo>
                    <a:pt x="1386" y="0"/>
                  </a:moveTo>
                  <a:lnTo>
                    <a:pt x="1" y="889"/>
                  </a:lnTo>
                  <a:lnTo>
                    <a:pt x="1149" y="2444"/>
                  </a:lnTo>
                  <a:lnTo>
                    <a:pt x="2919" y="889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1"/>
            <p:cNvSpPr/>
            <p:nvPr/>
          </p:nvSpPr>
          <p:spPr>
            <a:xfrm>
              <a:off x="4362575" y="3098900"/>
              <a:ext cx="530225" cy="710725"/>
            </a:xfrm>
            <a:custGeom>
              <a:rect b="b" l="l" r="r" t="t"/>
              <a:pathLst>
                <a:path extrusionOk="0" h="28429" w="21209">
                  <a:moveTo>
                    <a:pt x="1" y="0"/>
                  </a:moveTo>
                  <a:lnTo>
                    <a:pt x="1" y="16195"/>
                  </a:lnTo>
                  <a:lnTo>
                    <a:pt x="21209" y="28429"/>
                  </a:lnTo>
                  <a:lnTo>
                    <a:pt x="21209" y="1224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1"/>
            <p:cNvSpPr/>
            <p:nvPr/>
          </p:nvSpPr>
          <p:spPr>
            <a:xfrm>
              <a:off x="4213000" y="2635150"/>
              <a:ext cx="519675" cy="326025"/>
            </a:xfrm>
            <a:custGeom>
              <a:rect b="b" l="l" r="r" t="t"/>
              <a:pathLst>
                <a:path extrusionOk="0" h="13041" w="20787">
                  <a:moveTo>
                    <a:pt x="0" y="0"/>
                  </a:moveTo>
                  <a:lnTo>
                    <a:pt x="0" y="993"/>
                  </a:lnTo>
                  <a:lnTo>
                    <a:pt x="20786" y="13041"/>
                  </a:lnTo>
                  <a:lnTo>
                    <a:pt x="20786" y="1185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1"/>
            <p:cNvSpPr/>
            <p:nvPr/>
          </p:nvSpPr>
          <p:spPr>
            <a:xfrm>
              <a:off x="4243550" y="3524875"/>
              <a:ext cx="585950" cy="341950"/>
            </a:xfrm>
            <a:custGeom>
              <a:rect b="b" l="l" r="r" t="t"/>
              <a:pathLst>
                <a:path extrusionOk="0" h="13678" w="23438">
                  <a:moveTo>
                    <a:pt x="3362" y="0"/>
                  </a:moveTo>
                  <a:lnTo>
                    <a:pt x="0" y="2200"/>
                  </a:lnTo>
                  <a:lnTo>
                    <a:pt x="19838" y="13678"/>
                  </a:lnTo>
                  <a:lnTo>
                    <a:pt x="23437" y="11604"/>
                  </a:lnTo>
                  <a:lnTo>
                    <a:pt x="3362" y="0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1"/>
            <p:cNvSpPr/>
            <p:nvPr/>
          </p:nvSpPr>
          <p:spPr>
            <a:xfrm>
              <a:off x="4327950" y="3121100"/>
              <a:ext cx="530250" cy="710750"/>
            </a:xfrm>
            <a:custGeom>
              <a:rect b="b" l="l" r="r" t="t"/>
              <a:pathLst>
                <a:path extrusionOk="0" h="28430" w="21210">
                  <a:moveTo>
                    <a:pt x="1" y="1"/>
                  </a:moveTo>
                  <a:lnTo>
                    <a:pt x="1" y="16188"/>
                  </a:lnTo>
                  <a:lnTo>
                    <a:pt x="21209" y="28429"/>
                  </a:lnTo>
                  <a:lnTo>
                    <a:pt x="21209" y="1224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1"/>
            <p:cNvSpPr/>
            <p:nvPr/>
          </p:nvSpPr>
          <p:spPr>
            <a:xfrm>
              <a:off x="4696550" y="3858300"/>
              <a:ext cx="188300" cy="273700"/>
            </a:xfrm>
            <a:custGeom>
              <a:rect b="b" l="l" r="r" t="t"/>
              <a:pathLst>
                <a:path extrusionOk="0" h="10948" w="7532">
                  <a:moveTo>
                    <a:pt x="5264" y="0"/>
                  </a:moveTo>
                  <a:cubicBezTo>
                    <a:pt x="4806" y="0"/>
                    <a:pt x="4301" y="146"/>
                    <a:pt x="3770" y="452"/>
                  </a:cubicBezTo>
                  <a:cubicBezTo>
                    <a:pt x="1689" y="1651"/>
                    <a:pt x="0" y="4873"/>
                    <a:pt x="0" y="7650"/>
                  </a:cubicBezTo>
                  <a:cubicBezTo>
                    <a:pt x="0" y="9711"/>
                    <a:pt x="936" y="10948"/>
                    <a:pt x="2272" y="10948"/>
                  </a:cubicBezTo>
                  <a:cubicBezTo>
                    <a:pt x="2731" y="10948"/>
                    <a:pt x="3238" y="10802"/>
                    <a:pt x="3770" y="10493"/>
                  </a:cubicBezTo>
                  <a:cubicBezTo>
                    <a:pt x="5850" y="9293"/>
                    <a:pt x="7531" y="6072"/>
                    <a:pt x="7531" y="3303"/>
                  </a:cubicBezTo>
                  <a:cubicBezTo>
                    <a:pt x="7531" y="1235"/>
                    <a:pt x="6599" y="0"/>
                    <a:pt x="5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1"/>
            <p:cNvSpPr/>
            <p:nvPr/>
          </p:nvSpPr>
          <p:spPr>
            <a:xfrm>
              <a:off x="4732275" y="3865700"/>
              <a:ext cx="186825" cy="299750"/>
            </a:xfrm>
            <a:custGeom>
              <a:rect b="b" l="l" r="r" t="t"/>
              <a:pathLst>
                <a:path extrusionOk="0" h="11990" w="7473">
                  <a:moveTo>
                    <a:pt x="4866" y="0"/>
                  </a:moveTo>
                  <a:lnTo>
                    <a:pt x="1" y="10449"/>
                  </a:lnTo>
                  <a:lnTo>
                    <a:pt x="2726" y="11989"/>
                  </a:lnTo>
                  <a:lnTo>
                    <a:pt x="7472" y="1459"/>
                  </a:lnTo>
                  <a:lnTo>
                    <a:pt x="486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1"/>
            <p:cNvSpPr/>
            <p:nvPr/>
          </p:nvSpPr>
          <p:spPr>
            <a:xfrm>
              <a:off x="4767275" y="3897725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64" y="1"/>
                  </a:moveTo>
                  <a:cubicBezTo>
                    <a:pt x="4806" y="1"/>
                    <a:pt x="4301" y="146"/>
                    <a:pt x="3769" y="452"/>
                  </a:cubicBezTo>
                  <a:cubicBezTo>
                    <a:pt x="1689" y="1652"/>
                    <a:pt x="0" y="4873"/>
                    <a:pt x="0" y="7650"/>
                  </a:cubicBezTo>
                  <a:cubicBezTo>
                    <a:pt x="0" y="9712"/>
                    <a:pt x="936" y="10945"/>
                    <a:pt x="2273" y="10945"/>
                  </a:cubicBezTo>
                  <a:cubicBezTo>
                    <a:pt x="2732" y="10945"/>
                    <a:pt x="3238" y="10800"/>
                    <a:pt x="3769" y="10493"/>
                  </a:cubicBezTo>
                  <a:cubicBezTo>
                    <a:pt x="5850" y="9294"/>
                    <a:pt x="7531" y="6073"/>
                    <a:pt x="7531" y="3303"/>
                  </a:cubicBezTo>
                  <a:cubicBezTo>
                    <a:pt x="7531" y="1235"/>
                    <a:pt x="6599" y="1"/>
                    <a:pt x="52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1"/>
            <p:cNvSpPr/>
            <p:nvPr/>
          </p:nvSpPr>
          <p:spPr>
            <a:xfrm>
              <a:off x="4787825" y="3929750"/>
              <a:ext cx="147375" cy="214175"/>
            </a:xfrm>
            <a:custGeom>
              <a:rect b="b" l="l" r="r" t="t"/>
              <a:pathLst>
                <a:path extrusionOk="0" h="8567" w="5895">
                  <a:moveTo>
                    <a:pt x="4121" y="1"/>
                  </a:moveTo>
                  <a:cubicBezTo>
                    <a:pt x="3761" y="1"/>
                    <a:pt x="3365" y="115"/>
                    <a:pt x="2947" y="356"/>
                  </a:cubicBezTo>
                  <a:cubicBezTo>
                    <a:pt x="1318" y="1289"/>
                    <a:pt x="0" y="3814"/>
                    <a:pt x="0" y="5984"/>
                  </a:cubicBezTo>
                  <a:cubicBezTo>
                    <a:pt x="0" y="7600"/>
                    <a:pt x="731" y="8566"/>
                    <a:pt x="1777" y="8566"/>
                  </a:cubicBezTo>
                  <a:cubicBezTo>
                    <a:pt x="2136" y="8566"/>
                    <a:pt x="2531" y="8453"/>
                    <a:pt x="2947" y="8213"/>
                  </a:cubicBezTo>
                  <a:cubicBezTo>
                    <a:pt x="4576" y="7272"/>
                    <a:pt x="5895" y="4747"/>
                    <a:pt x="5895" y="2577"/>
                  </a:cubicBezTo>
                  <a:cubicBezTo>
                    <a:pt x="5895" y="963"/>
                    <a:pt x="5165" y="1"/>
                    <a:pt x="4121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1"/>
            <p:cNvSpPr/>
            <p:nvPr/>
          </p:nvSpPr>
          <p:spPr>
            <a:xfrm>
              <a:off x="4805950" y="3956025"/>
              <a:ext cx="111100" cy="161600"/>
            </a:xfrm>
            <a:custGeom>
              <a:rect b="b" l="l" r="r" t="t"/>
              <a:pathLst>
                <a:path extrusionOk="0" h="6464" w="4444">
                  <a:moveTo>
                    <a:pt x="3105" y="0"/>
                  </a:moveTo>
                  <a:cubicBezTo>
                    <a:pt x="2835" y="0"/>
                    <a:pt x="2536" y="86"/>
                    <a:pt x="2222" y="268"/>
                  </a:cubicBezTo>
                  <a:cubicBezTo>
                    <a:pt x="993" y="978"/>
                    <a:pt x="1" y="2874"/>
                    <a:pt x="1" y="4518"/>
                  </a:cubicBezTo>
                  <a:cubicBezTo>
                    <a:pt x="1" y="5737"/>
                    <a:pt x="552" y="6463"/>
                    <a:pt x="1341" y="6463"/>
                  </a:cubicBezTo>
                  <a:cubicBezTo>
                    <a:pt x="1611" y="6463"/>
                    <a:pt x="1909" y="6378"/>
                    <a:pt x="2222" y="6199"/>
                  </a:cubicBezTo>
                  <a:cubicBezTo>
                    <a:pt x="3452" y="5488"/>
                    <a:pt x="4444" y="3585"/>
                    <a:pt x="4444" y="1949"/>
                  </a:cubicBezTo>
                  <a:cubicBezTo>
                    <a:pt x="4444" y="730"/>
                    <a:pt x="3894" y="0"/>
                    <a:pt x="31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1"/>
            <p:cNvSpPr/>
            <p:nvPr/>
          </p:nvSpPr>
          <p:spPr>
            <a:xfrm>
              <a:off x="4840200" y="4006025"/>
              <a:ext cx="42425" cy="61550"/>
            </a:xfrm>
            <a:custGeom>
              <a:rect b="b" l="l" r="r" t="t"/>
              <a:pathLst>
                <a:path extrusionOk="0" h="2462" w="1697">
                  <a:moveTo>
                    <a:pt x="1189" y="0"/>
                  </a:moveTo>
                  <a:cubicBezTo>
                    <a:pt x="1086" y="0"/>
                    <a:pt x="972" y="34"/>
                    <a:pt x="852" y="104"/>
                  </a:cubicBezTo>
                  <a:cubicBezTo>
                    <a:pt x="386" y="371"/>
                    <a:pt x="1" y="1096"/>
                    <a:pt x="1" y="1718"/>
                  </a:cubicBezTo>
                  <a:cubicBezTo>
                    <a:pt x="1" y="2183"/>
                    <a:pt x="216" y="2462"/>
                    <a:pt x="519" y="2462"/>
                  </a:cubicBezTo>
                  <a:cubicBezTo>
                    <a:pt x="622" y="2462"/>
                    <a:pt x="734" y="2430"/>
                    <a:pt x="852" y="2363"/>
                  </a:cubicBezTo>
                  <a:cubicBezTo>
                    <a:pt x="1319" y="2089"/>
                    <a:pt x="1697" y="1363"/>
                    <a:pt x="1697" y="741"/>
                  </a:cubicBezTo>
                  <a:cubicBezTo>
                    <a:pt x="1697" y="279"/>
                    <a:pt x="1488" y="0"/>
                    <a:pt x="1189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1"/>
            <p:cNvSpPr/>
            <p:nvPr/>
          </p:nvSpPr>
          <p:spPr>
            <a:xfrm>
              <a:off x="4356650" y="3772025"/>
              <a:ext cx="535050" cy="591125"/>
            </a:xfrm>
            <a:custGeom>
              <a:rect b="b" l="l" r="r" t="t"/>
              <a:pathLst>
                <a:path extrusionOk="0" h="23645" w="21402">
                  <a:moveTo>
                    <a:pt x="21401" y="0"/>
                  </a:moveTo>
                  <a:cubicBezTo>
                    <a:pt x="18787" y="1126"/>
                    <a:pt x="15692" y="2718"/>
                    <a:pt x="12878" y="5584"/>
                  </a:cubicBezTo>
                  <a:cubicBezTo>
                    <a:pt x="10753" y="7761"/>
                    <a:pt x="8131" y="11797"/>
                    <a:pt x="7154" y="13322"/>
                  </a:cubicBezTo>
                  <a:lnTo>
                    <a:pt x="1" y="17299"/>
                  </a:lnTo>
                  <a:lnTo>
                    <a:pt x="1" y="23526"/>
                  </a:lnTo>
                  <a:lnTo>
                    <a:pt x="30" y="23645"/>
                  </a:lnTo>
                  <a:lnTo>
                    <a:pt x="15159" y="14699"/>
                  </a:lnTo>
                  <a:cubicBezTo>
                    <a:pt x="14922" y="14092"/>
                    <a:pt x="14789" y="13344"/>
                    <a:pt x="14789" y="12485"/>
                  </a:cubicBezTo>
                  <a:cubicBezTo>
                    <a:pt x="14789" y="9035"/>
                    <a:pt x="16892" y="5028"/>
                    <a:pt x="19476" y="3533"/>
                  </a:cubicBezTo>
                  <a:cubicBezTo>
                    <a:pt x="20137" y="3156"/>
                    <a:pt x="20758" y="2984"/>
                    <a:pt x="21330" y="2984"/>
                  </a:cubicBezTo>
                  <a:cubicBezTo>
                    <a:pt x="21354" y="2984"/>
                    <a:pt x="21378" y="2984"/>
                    <a:pt x="21401" y="2985"/>
                  </a:cubicBezTo>
                  <a:lnTo>
                    <a:pt x="2140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1"/>
            <p:cNvSpPr/>
            <p:nvPr/>
          </p:nvSpPr>
          <p:spPr>
            <a:xfrm>
              <a:off x="4374600" y="3789975"/>
              <a:ext cx="534875" cy="545600"/>
            </a:xfrm>
            <a:custGeom>
              <a:rect b="b" l="l" r="r" t="t"/>
              <a:pathLst>
                <a:path extrusionOk="0" h="21824" w="21395">
                  <a:moveTo>
                    <a:pt x="21394" y="1"/>
                  </a:moveTo>
                  <a:cubicBezTo>
                    <a:pt x="18780" y="1126"/>
                    <a:pt x="15692" y="2718"/>
                    <a:pt x="12878" y="5591"/>
                  </a:cubicBezTo>
                  <a:cubicBezTo>
                    <a:pt x="10753" y="7761"/>
                    <a:pt x="8258" y="11575"/>
                    <a:pt x="7288" y="13108"/>
                  </a:cubicBezTo>
                  <a:lnTo>
                    <a:pt x="1" y="17299"/>
                  </a:lnTo>
                  <a:lnTo>
                    <a:pt x="3067" y="21823"/>
                  </a:lnTo>
                  <a:lnTo>
                    <a:pt x="14308" y="15285"/>
                  </a:lnTo>
                  <a:cubicBezTo>
                    <a:pt x="14071" y="14678"/>
                    <a:pt x="14108" y="13619"/>
                    <a:pt x="14108" y="12760"/>
                  </a:cubicBezTo>
                  <a:cubicBezTo>
                    <a:pt x="14108" y="9309"/>
                    <a:pt x="16885" y="5029"/>
                    <a:pt x="19476" y="3540"/>
                  </a:cubicBezTo>
                  <a:cubicBezTo>
                    <a:pt x="20130" y="3156"/>
                    <a:pt x="20757" y="2984"/>
                    <a:pt x="21324" y="2984"/>
                  </a:cubicBezTo>
                  <a:cubicBezTo>
                    <a:pt x="21348" y="2984"/>
                    <a:pt x="21371" y="2984"/>
                    <a:pt x="21394" y="2985"/>
                  </a:cubicBezTo>
                  <a:lnTo>
                    <a:pt x="21394" y="1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1"/>
            <p:cNvSpPr/>
            <p:nvPr/>
          </p:nvSpPr>
          <p:spPr>
            <a:xfrm>
              <a:off x="4192250" y="3589450"/>
              <a:ext cx="457125" cy="255925"/>
            </a:xfrm>
            <a:custGeom>
              <a:rect b="b" l="l" r="r" t="t"/>
              <a:pathLst>
                <a:path extrusionOk="0" h="10237" w="18285">
                  <a:moveTo>
                    <a:pt x="8204" y="1"/>
                  </a:moveTo>
                  <a:cubicBezTo>
                    <a:pt x="7313" y="1"/>
                    <a:pt x="6383" y="276"/>
                    <a:pt x="5688" y="772"/>
                  </a:cubicBezTo>
                  <a:lnTo>
                    <a:pt x="1327" y="3290"/>
                  </a:lnTo>
                  <a:cubicBezTo>
                    <a:pt x="1" y="4052"/>
                    <a:pt x="593" y="5371"/>
                    <a:pt x="1001" y="5882"/>
                  </a:cubicBezTo>
                  <a:cubicBezTo>
                    <a:pt x="1667" y="6703"/>
                    <a:pt x="3059" y="7748"/>
                    <a:pt x="4340" y="8488"/>
                  </a:cubicBezTo>
                  <a:cubicBezTo>
                    <a:pt x="5259" y="9029"/>
                    <a:pt x="7073" y="9695"/>
                    <a:pt x="8036" y="9940"/>
                  </a:cubicBezTo>
                  <a:cubicBezTo>
                    <a:pt x="8610" y="10084"/>
                    <a:pt x="9459" y="10237"/>
                    <a:pt x="10326" y="10237"/>
                  </a:cubicBezTo>
                  <a:cubicBezTo>
                    <a:pt x="11102" y="10237"/>
                    <a:pt x="11893" y="10115"/>
                    <a:pt x="12516" y="9754"/>
                  </a:cubicBezTo>
                  <a:lnTo>
                    <a:pt x="16877" y="7237"/>
                  </a:lnTo>
                  <a:cubicBezTo>
                    <a:pt x="18203" y="6474"/>
                    <a:pt x="18284" y="5119"/>
                    <a:pt x="17203" y="4645"/>
                  </a:cubicBezTo>
                  <a:cubicBezTo>
                    <a:pt x="16374" y="4289"/>
                    <a:pt x="14656" y="3867"/>
                    <a:pt x="13811" y="3379"/>
                  </a:cubicBezTo>
                  <a:cubicBezTo>
                    <a:pt x="12901" y="2853"/>
                    <a:pt x="11079" y="1283"/>
                    <a:pt x="10168" y="587"/>
                  </a:cubicBezTo>
                  <a:cubicBezTo>
                    <a:pt x="9641" y="186"/>
                    <a:pt x="8936" y="1"/>
                    <a:pt x="8204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1"/>
            <p:cNvSpPr/>
            <p:nvPr/>
          </p:nvSpPr>
          <p:spPr>
            <a:xfrm>
              <a:off x="4204675" y="3648100"/>
              <a:ext cx="96275" cy="59525"/>
            </a:xfrm>
            <a:custGeom>
              <a:rect b="b" l="l" r="r" t="t"/>
              <a:pathLst>
                <a:path extrusionOk="0" h="2381" w="3851">
                  <a:moveTo>
                    <a:pt x="801" y="1"/>
                  </a:moveTo>
                  <a:cubicBezTo>
                    <a:pt x="543" y="1"/>
                    <a:pt x="361" y="73"/>
                    <a:pt x="311" y="255"/>
                  </a:cubicBezTo>
                  <a:cubicBezTo>
                    <a:pt x="0" y="1381"/>
                    <a:pt x="15" y="2151"/>
                    <a:pt x="15" y="2151"/>
                  </a:cubicBezTo>
                  <a:lnTo>
                    <a:pt x="3851" y="2380"/>
                  </a:lnTo>
                  <a:lnTo>
                    <a:pt x="3851" y="1040"/>
                  </a:lnTo>
                  <a:cubicBezTo>
                    <a:pt x="3851" y="1040"/>
                    <a:pt x="1782" y="1"/>
                    <a:pt x="801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1"/>
            <p:cNvSpPr/>
            <p:nvPr/>
          </p:nvSpPr>
          <p:spPr>
            <a:xfrm>
              <a:off x="4538625" y="3671425"/>
              <a:ext cx="107775" cy="67300"/>
            </a:xfrm>
            <a:custGeom>
              <a:rect b="b" l="l" r="r" t="t"/>
              <a:pathLst>
                <a:path extrusionOk="0" h="2692" w="4311">
                  <a:moveTo>
                    <a:pt x="3210" y="1"/>
                  </a:moveTo>
                  <a:cubicBezTo>
                    <a:pt x="2129" y="1"/>
                    <a:pt x="1" y="1092"/>
                    <a:pt x="1" y="1092"/>
                  </a:cubicBezTo>
                  <a:lnTo>
                    <a:pt x="1" y="2691"/>
                  </a:lnTo>
                  <a:lnTo>
                    <a:pt x="4096" y="2366"/>
                  </a:lnTo>
                  <a:cubicBezTo>
                    <a:pt x="4096" y="2366"/>
                    <a:pt x="4311" y="973"/>
                    <a:pt x="3748" y="196"/>
                  </a:cubicBezTo>
                  <a:cubicBezTo>
                    <a:pt x="3648" y="57"/>
                    <a:pt x="3456" y="1"/>
                    <a:pt x="3210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1"/>
            <p:cNvSpPr/>
            <p:nvPr/>
          </p:nvSpPr>
          <p:spPr>
            <a:xfrm>
              <a:off x="4200050" y="3546700"/>
              <a:ext cx="441725" cy="247325"/>
            </a:xfrm>
            <a:custGeom>
              <a:rect b="b" l="l" r="r" t="t"/>
              <a:pathLst>
                <a:path extrusionOk="0" h="9893" w="17669">
                  <a:moveTo>
                    <a:pt x="7936" y="0"/>
                  </a:moveTo>
                  <a:cubicBezTo>
                    <a:pt x="7073" y="0"/>
                    <a:pt x="6172" y="268"/>
                    <a:pt x="5495" y="749"/>
                  </a:cubicBezTo>
                  <a:lnTo>
                    <a:pt x="1274" y="3185"/>
                  </a:lnTo>
                  <a:cubicBezTo>
                    <a:pt x="0" y="3919"/>
                    <a:pt x="570" y="5192"/>
                    <a:pt x="963" y="5681"/>
                  </a:cubicBezTo>
                  <a:cubicBezTo>
                    <a:pt x="1614" y="6473"/>
                    <a:pt x="3384" y="7740"/>
                    <a:pt x="4191" y="8206"/>
                  </a:cubicBezTo>
                  <a:cubicBezTo>
                    <a:pt x="5080" y="8724"/>
                    <a:pt x="6835" y="9369"/>
                    <a:pt x="7761" y="9606"/>
                  </a:cubicBezTo>
                  <a:cubicBezTo>
                    <a:pt x="8315" y="9746"/>
                    <a:pt x="9134" y="9893"/>
                    <a:pt x="9972" y="9893"/>
                  </a:cubicBezTo>
                  <a:cubicBezTo>
                    <a:pt x="10724" y="9893"/>
                    <a:pt x="11490" y="9775"/>
                    <a:pt x="12092" y="9428"/>
                  </a:cubicBezTo>
                  <a:lnTo>
                    <a:pt x="16313" y="6992"/>
                  </a:lnTo>
                  <a:cubicBezTo>
                    <a:pt x="17587" y="6259"/>
                    <a:pt x="17669" y="4948"/>
                    <a:pt x="16624" y="4489"/>
                  </a:cubicBezTo>
                  <a:cubicBezTo>
                    <a:pt x="15825" y="4141"/>
                    <a:pt x="14166" y="3733"/>
                    <a:pt x="13344" y="3267"/>
                  </a:cubicBezTo>
                  <a:cubicBezTo>
                    <a:pt x="12463" y="2756"/>
                    <a:pt x="10708" y="1238"/>
                    <a:pt x="9827" y="564"/>
                  </a:cubicBezTo>
                  <a:cubicBezTo>
                    <a:pt x="9318" y="178"/>
                    <a:pt x="8640" y="0"/>
                    <a:pt x="7936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1"/>
            <p:cNvSpPr/>
            <p:nvPr/>
          </p:nvSpPr>
          <p:spPr>
            <a:xfrm>
              <a:off x="4460500" y="3221400"/>
              <a:ext cx="224600" cy="394200"/>
            </a:xfrm>
            <a:custGeom>
              <a:rect b="b" l="l" r="r" t="t"/>
              <a:pathLst>
                <a:path extrusionOk="0" h="15768" w="8984">
                  <a:moveTo>
                    <a:pt x="2159" y="0"/>
                  </a:moveTo>
                  <a:cubicBezTo>
                    <a:pt x="894" y="0"/>
                    <a:pt x="1" y="1171"/>
                    <a:pt x="1" y="3120"/>
                  </a:cubicBezTo>
                  <a:lnTo>
                    <a:pt x="1" y="10577"/>
                  </a:lnTo>
                  <a:lnTo>
                    <a:pt x="8983" y="15768"/>
                  </a:lnTo>
                  <a:lnTo>
                    <a:pt x="8983" y="8304"/>
                  </a:lnTo>
                  <a:cubicBezTo>
                    <a:pt x="8983" y="5690"/>
                    <a:pt x="7384" y="2631"/>
                    <a:pt x="5421" y="1498"/>
                  </a:cubicBezTo>
                  <a:lnTo>
                    <a:pt x="3563" y="425"/>
                  </a:lnTo>
                  <a:cubicBezTo>
                    <a:pt x="3065" y="136"/>
                    <a:pt x="2591" y="0"/>
                    <a:pt x="2159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1"/>
            <p:cNvSpPr/>
            <p:nvPr/>
          </p:nvSpPr>
          <p:spPr>
            <a:xfrm>
              <a:off x="4452375" y="3228125"/>
              <a:ext cx="38150" cy="45175"/>
            </a:xfrm>
            <a:custGeom>
              <a:rect b="b" l="l" r="r" t="t"/>
              <a:pathLst>
                <a:path extrusionOk="0" h="1807" w="1526">
                  <a:moveTo>
                    <a:pt x="1526" y="0"/>
                  </a:moveTo>
                  <a:lnTo>
                    <a:pt x="0" y="903"/>
                  </a:lnTo>
                  <a:lnTo>
                    <a:pt x="1363" y="1807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1"/>
            <p:cNvSpPr/>
            <p:nvPr/>
          </p:nvSpPr>
          <p:spPr>
            <a:xfrm>
              <a:off x="4641200" y="3572450"/>
              <a:ext cx="43900" cy="65200"/>
            </a:xfrm>
            <a:custGeom>
              <a:rect b="b" l="l" r="r" t="t"/>
              <a:pathLst>
                <a:path extrusionOk="0" h="2608" w="1756">
                  <a:moveTo>
                    <a:pt x="0" y="1"/>
                  </a:moveTo>
                  <a:lnTo>
                    <a:pt x="274" y="2607"/>
                  </a:lnTo>
                  <a:lnTo>
                    <a:pt x="1755" y="172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1"/>
            <p:cNvSpPr/>
            <p:nvPr/>
          </p:nvSpPr>
          <p:spPr>
            <a:xfrm>
              <a:off x="4423475" y="3243425"/>
              <a:ext cx="224600" cy="394225"/>
            </a:xfrm>
            <a:custGeom>
              <a:rect b="b" l="l" r="r" t="t"/>
              <a:pathLst>
                <a:path extrusionOk="0" h="15769" w="8984">
                  <a:moveTo>
                    <a:pt x="2156" y="0"/>
                  </a:moveTo>
                  <a:cubicBezTo>
                    <a:pt x="890" y="0"/>
                    <a:pt x="1" y="1171"/>
                    <a:pt x="1" y="3120"/>
                  </a:cubicBezTo>
                  <a:lnTo>
                    <a:pt x="1" y="10577"/>
                  </a:lnTo>
                  <a:lnTo>
                    <a:pt x="8983" y="15768"/>
                  </a:lnTo>
                  <a:lnTo>
                    <a:pt x="8983" y="8304"/>
                  </a:lnTo>
                  <a:cubicBezTo>
                    <a:pt x="8983" y="5690"/>
                    <a:pt x="7384" y="2631"/>
                    <a:pt x="5421" y="1499"/>
                  </a:cubicBezTo>
                  <a:lnTo>
                    <a:pt x="3563" y="425"/>
                  </a:lnTo>
                  <a:cubicBezTo>
                    <a:pt x="3064" y="137"/>
                    <a:pt x="2588" y="0"/>
                    <a:pt x="2156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1"/>
            <p:cNvSpPr/>
            <p:nvPr/>
          </p:nvSpPr>
          <p:spPr>
            <a:xfrm>
              <a:off x="3803125" y="3789050"/>
              <a:ext cx="753675" cy="433775"/>
            </a:xfrm>
            <a:custGeom>
              <a:rect b="b" l="l" r="r" t="t"/>
              <a:pathLst>
                <a:path extrusionOk="0" h="17351" w="30147">
                  <a:moveTo>
                    <a:pt x="7302" y="1"/>
                  </a:moveTo>
                  <a:lnTo>
                    <a:pt x="1" y="4170"/>
                  </a:lnTo>
                  <a:lnTo>
                    <a:pt x="22860" y="17351"/>
                  </a:lnTo>
                  <a:lnTo>
                    <a:pt x="30147" y="13145"/>
                  </a:lnTo>
                  <a:lnTo>
                    <a:pt x="7302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1"/>
            <p:cNvSpPr/>
            <p:nvPr/>
          </p:nvSpPr>
          <p:spPr>
            <a:xfrm>
              <a:off x="4273175" y="3139800"/>
              <a:ext cx="154600" cy="205150"/>
            </a:xfrm>
            <a:custGeom>
              <a:rect b="b" l="l" r="r" t="t"/>
              <a:pathLst>
                <a:path extrusionOk="0" h="8206" w="6184">
                  <a:moveTo>
                    <a:pt x="4362" y="1"/>
                  </a:moveTo>
                  <a:cubicBezTo>
                    <a:pt x="4267" y="1"/>
                    <a:pt x="3235" y="48"/>
                    <a:pt x="2177" y="2037"/>
                  </a:cubicBezTo>
                  <a:cubicBezTo>
                    <a:pt x="1066" y="4125"/>
                    <a:pt x="0" y="6354"/>
                    <a:pt x="0" y="6354"/>
                  </a:cubicBezTo>
                  <a:cubicBezTo>
                    <a:pt x="0" y="6354"/>
                    <a:pt x="1622" y="6584"/>
                    <a:pt x="3384" y="8206"/>
                  </a:cubicBezTo>
                  <a:cubicBezTo>
                    <a:pt x="5791" y="6029"/>
                    <a:pt x="6183" y="1023"/>
                    <a:pt x="4369" y="1"/>
                  </a:cubicBezTo>
                  <a:cubicBezTo>
                    <a:pt x="4369" y="1"/>
                    <a:pt x="4367" y="1"/>
                    <a:pt x="4362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1"/>
            <p:cNvSpPr/>
            <p:nvPr/>
          </p:nvSpPr>
          <p:spPr>
            <a:xfrm>
              <a:off x="4339450" y="3121575"/>
              <a:ext cx="279000" cy="435275"/>
            </a:xfrm>
            <a:custGeom>
              <a:rect b="b" l="l" r="r" t="t"/>
              <a:pathLst>
                <a:path extrusionOk="0" h="17411" w="11160">
                  <a:moveTo>
                    <a:pt x="6957" y="0"/>
                  </a:moveTo>
                  <a:cubicBezTo>
                    <a:pt x="5673" y="0"/>
                    <a:pt x="3324" y="97"/>
                    <a:pt x="1718" y="730"/>
                  </a:cubicBezTo>
                  <a:cubicBezTo>
                    <a:pt x="1718" y="730"/>
                    <a:pt x="1111" y="1892"/>
                    <a:pt x="555" y="4025"/>
                  </a:cubicBezTo>
                  <a:cubicBezTo>
                    <a:pt x="0" y="6158"/>
                    <a:pt x="193" y="16066"/>
                    <a:pt x="193" y="16066"/>
                  </a:cubicBezTo>
                  <a:cubicBezTo>
                    <a:pt x="193" y="16066"/>
                    <a:pt x="2102" y="17411"/>
                    <a:pt x="5346" y="17411"/>
                  </a:cubicBezTo>
                  <a:cubicBezTo>
                    <a:pt x="5664" y="17411"/>
                    <a:pt x="5995" y="17398"/>
                    <a:pt x="6339" y="17369"/>
                  </a:cubicBezTo>
                  <a:cubicBezTo>
                    <a:pt x="8620" y="17184"/>
                    <a:pt x="9790" y="15770"/>
                    <a:pt x="9790" y="15770"/>
                  </a:cubicBezTo>
                  <a:cubicBezTo>
                    <a:pt x="9790" y="15770"/>
                    <a:pt x="11159" y="6061"/>
                    <a:pt x="10967" y="4669"/>
                  </a:cubicBezTo>
                  <a:cubicBezTo>
                    <a:pt x="10782" y="3285"/>
                    <a:pt x="7879" y="19"/>
                    <a:pt x="7879" y="19"/>
                  </a:cubicBezTo>
                  <a:cubicBezTo>
                    <a:pt x="7879" y="19"/>
                    <a:pt x="7521" y="0"/>
                    <a:pt x="6957" y="0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1"/>
            <p:cNvSpPr/>
            <p:nvPr/>
          </p:nvSpPr>
          <p:spPr>
            <a:xfrm>
              <a:off x="4437000" y="3051125"/>
              <a:ext cx="102575" cy="139650"/>
            </a:xfrm>
            <a:custGeom>
              <a:rect b="b" l="l" r="r" t="t"/>
              <a:pathLst>
                <a:path extrusionOk="0" h="5586" w="4103">
                  <a:moveTo>
                    <a:pt x="3466" y="1"/>
                  </a:moveTo>
                  <a:lnTo>
                    <a:pt x="445" y="2193"/>
                  </a:lnTo>
                  <a:lnTo>
                    <a:pt x="1" y="4799"/>
                  </a:lnTo>
                  <a:cubicBezTo>
                    <a:pt x="1" y="4799"/>
                    <a:pt x="701" y="5586"/>
                    <a:pt x="1581" y="5586"/>
                  </a:cubicBezTo>
                  <a:cubicBezTo>
                    <a:pt x="1912" y="5586"/>
                    <a:pt x="2268" y="5475"/>
                    <a:pt x="2622" y="5170"/>
                  </a:cubicBezTo>
                  <a:cubicBezTo>
                    <a:pt x="3918" y="4059"/>
                    <a:pt x="4103" y="3548"/>
                    <a:pt x="4103" y="3548"/>
                  </a:cubicBezTo>
                  <a:lnTo>
                    <a:pt x="3466" y="1"/>
                  </a:lnTo>
                  <a:close/>
                </a:path>
              </a:pathLst>
            </a:custGeom>
            <a:solidFill>
              <a:srgbClr val="F6AC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1"/>
            <p:cNvSpPr/>
            <p:nvPr/>
          </p:nvSpPr>
          <p:spPr>
            <a:xfrm>
              <a:off x="4353400" y="2938825"/>
              <a:ext cx="180450" cy="201050"/>
            </a:xfrm>
            <a:custGeom>
              <a:rect b="b" l="l" r="r" t="t"/>
              <a:pathLst>
                <a:path extrusionOk="0" h="8042" w="7218">
                  <a:moveTo>
                    <a:pt x="3770" y="1"/>
                  </a:moveTo>
                  <a:cubicBezTo>
                    <a:pt x="2682" y="1"/>
                    <a:pt x="1504" y="555"/>
                    <a:pt x="930" y="2182"/>
                  </a:cubicBezTo>
                  <a:cubicBezTo>
                    <a:pt x="0" y="4809"/>
                    <a:pt x="2128" y="8042"/>
                    <a:pt x="3537" y="8042"/>
                  </a:cubicBezTo>
                  <a:cubicBezTo>
                    <a:pt x="3654" y="8042"/>
                    <a:pt x="3766" y="8020"/>
                    <a:pt x="3870" y="7973"/>
                  </a:cubicBezTo>
                  <a:cubicBezTo>
                    <a:pt x="4633" y="7633"/>
                    <a:pt x="6255" y="6433"/>
                    <a:pt x="6706" y="4937"/>
                  </a:cubicBezTo>
                  <a:cubicBezTo>
                    <a:pt x="7217" y="3256"/>
                    <a:pt x="6477" y="1242"/>
                    <a:pt x="5618" y="583"/>
                  </a:cubicBezTo>
                  <a:cubicBezTo>
                    <a:pt x="5177" y="246"/>
                    <a:pt x="4493" y="1"/>
                    <a:pt x="3770" y="1"/>
                  </a:cubicBezTo>
                  <a:close/>
                </a:path>
              </a:pathLst>
            </a:custGeom>
            <a:solidFill>
              <a:srgbClr val="F9C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1"/>
            <p:cNvSpPr/>
            <p:nvPr/>
          </p:nvSpPr>
          <p:spPr>
            <a:xfrm>
              <a:off x="4359975" y="2918300"/>
              <a:ext cx="179425" cy="143975"/>
            </a:xfrm>
            <a:custGeom>
              <a:rect b="b" l="l" r="r" t="t"/>
              <a:pathLst>
                <a:path extrusionOk="0" h="5759" w="7177">
                  <a:moveTo>
                    <a:pt x="3755" y="1"/>
                  </a:moveTo>
                  <a:cubicBezTo>
                    <a:pt x="3680" y="1"/>
                    <a:pt x="3604" y="4"/>
                    <a:pt x="3526" y="12"/>
                  </a:cubicBezTo>
                  <a:cubicBezTo>
                    <a:pt x="1534" y="197"/>
                    <a:pt x="371" y="1515"/>
                    <a:pt x="127" y="2655"/>
                  </a:cubicBezTo>
                  <a:cubicBezTo>
                    <a:pt x="1" y="3233"/>
                    <a:pt x="231" y="3699"/>
                    <a:pt x="438" y="3907"/>
                  </a:cubicBezTo>
                  <a:cubicBezTo>
                    <a:pt x="820" y="4295"/>
                    <a:pt x="1345" y="4718"/>
                    <a:pt x="2298" y="4718"/>
                  </a:cubicBezTo>
                  <a:cubicBezTo>
                    <a:pt x="2491" y="4718"/>
                    <a:pt x="2702" y="4701"/>
                    <a:pt x="2933" y="4662"/>
                  </a:cubicBezTo>
                  <a:cubicBezTo>
                    <a:pt x="4059" y="4477"/>
                    <a:pt x="4866" y="3951"/>
                    <a:pt x="4866" y="3951"/>
                  </a:cubicBezTo>
                  <a:cubicBezTo>
                    <a:pt x="4866" y="3951"/>
                    <a:pt x="5725" y="4529"/>
                    <a:pt x="6058" y="4707"/>
                  </a:cubicBezTo>
                  <a:cubicBezTo>
                    <a:pt x="6429" y="4914"/>
                    <a:pt x="6443" y="5758"/>
                    <a:pt x="6443" y="5758"/>
                  </a:cubicBezTo>
                  <a:cubicBezTo>
                    <a:pt x="6443" y="5758"/>
                    <a:pt x="7177" y="4832"/>
                    <a:pt x="6799" y="3137"/>
                  </a:cubicBezTo>
                  <a:cubicBezTo>
                    <a:pt x="6571" y="2119"/>
                    <a:pt x="5598" y="1"/>
                    <a:pt x="375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1"/>
            <p:cNvSpPr/>
            <p:nvPr/>
          </p:nvSpPr>
          <p:spPr>
            <a:xfrm>
              <a:off x="4410900" y="3156475"/>
              <a:ext cx="174600" cy="144775"/>
            </a:xfrm>
            <a:custGeom>
              <a:rect b="b" l="l" r="r" t="t"/>
              <a:pathLst>
                <a:path extrusionOk="0" h="5791" w="6984">
                  <a:moveTo>
                    <a:pt x="6065" y="0"/>
                  </a:moveTo>
                  <a:cubicBezTo>
                    <a:pt x="5495" y="82"/>
                    <a:pt x="4940" y="237"/>
                    <a:pt x="3740" y="867"/>
                  </a:cubicBezTo>
                  <a:cubicBezTo>
                    <a:pt x="2533" y="1489"/>
                    <a:pt x="1215" y="3007"/>
                    <a:pt x="689" y="3932"/>
                  </a:cubicBezTo>
                  <a:cubicBezTo>
                    <a:pt x="0" y="5151"/>
                    <a:pt x="264" y="5790"/>
                    <a:pt x="747" y="5790"/>
                  </a:cubicBezTo>
                  <a:cubicBezTo>
                    <a:pt x="1006" y="5790"/>
                    <a:pt x="1328" y="5606"/>
                    <a:pt x="1600" y="5228"/>
                  </a:cubicBezTo>
                  <a:cubicBezTo>
                    <a:pt x="1600" y="5228"/>
                    <a:pt x="3288" y="2681"/>
                    <a:pt x="4629" y="1970"/>
                  </a:cubicBezTo>
                  <a:cubicBezTo>
                    <a:pt x="5969" y="1252"/>
                    <a:pt x="6983" y="1096"/>
                    <a:pt x="6983" y="1096"/>
                  </a:cubicBezTo>
                  <a:cubicBezTo>
                    <a:pt x="6983" y="1096"/>
                    <a:pt x="6391" y="119"/>
                    <a:pt x="6065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1"/>
            <p:cNvSpPr/>
            <p:nvPr/>
          </p:nvSpPr>
          <p:spPr>
            <a:xfrm>
              <a:off x="4348875" y="3131850"/>
              <a:ext cx="59650" cy="137425"/>
            </a:xfrm>
            <a:custGeom>
              <a:rect b="b" l="l" r="r" t="t"/>
              <a:pathLst>
                <a:path extrusionOk="0" h="5497" w="2386">
                  <a:moveTo>
                    <a:pt x="2385" y="0"/>
                  </a:moveTo>
                  <a:lnTo>
                    <a:pt x="1193" y="334"/>
                  </a:lnTo>
                  <a:cubicBezTo>
                    <a:pt x="1193" y="334"/>
                    <a:pt x="267" y="2533"/>
                    <a:pt x="134" y="3799"/>
                  </a:cubicBezTo>
                  <a:cubicBezTo>
                    <a:pt x="1" y="5065"/>
                    <a:pt x="252" y="5451"/>
                    <a:pt x="756" y="5495"/>
                  </a:cubicBezTo>
                  <a:cubicBezTo>
                    <a:pt x="768" y="5496"/>
                    <a:pt x="780" y="5497"/>
                    <a:pt x="792" y="5497"/>
                  </a:cubicBezTo>
                  <a:cubicBezTo>
                    <a:pt x="1268" y="5497"/>
                    <a:pt x="1300" y="4612"/>
                    <a:pt x="1445" y="3636"/>
                  </a:cubicBezTo>
                  <a:cubicBezTo>
                    <a:pt x="1585" y="2681"/>
                    <a:pt x="2385" y="1"/>
                    <a:pt x="2385" y="0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1"/>
            <p:cNvSpPr/>
            <p:nvPr/>
          </p:nvSpPr>
          <p:spPr>
            <a:xfrm>
              <a:off x="4015675" y="3929750"/>
              <a:ext cx="194575" cy="107425"/>
            </a:xfrm>
            <a:custGeom>
              <a:rect b="b" l="l" r="r" t="t"/>
              <a:pathLst>
                <a:path extrusionOk="0" h="4297" w="7783">
                  <a:moveTo>
                    <a:pt x="7782" y="0"/>
                  </a:moveTo>
                  <a:lnTo>
                    <a:pt x="3784" y="171"/>
                  </a:lnTo>
                  <a:cubicBezTo>
                    <a:pt x="3784" y="171"/>
                    <a:pt x="3124" y="882"/>
                    <a:pt x="2243" y="1741"/>
                  </a:cubicBezTo>
                  <a:cubicBezTo>
                    <a:pt x="1429" y="2533"/>
                    <a:pt x="1177" y="2763"/>
                    <a:pt x="422" y="3503"/>
                  </a:cubicBezTo>
                  <a:cubicBezTo>
                    <a:pt x="0" y="3917"/>
                    <a:pt x="323" y="4297"/>
                    <a:pt x="1097" y="4297"/>
                  </a:cubicBezTo>
                  <a:cubicBezTo>
                    <a:pt x="1125" y="4297"/>
                    <a:pt x="1155" y="4296"/>
                    <a:pt x="1184" y="4295"/>
                  </a:cubicBezTo>
                  <a:cubicBezTo>
                    <a:pt x="1925" y="4266"/>
                    <a:pt x="3598" y="3903"/>
                    <a:pt x="4531" y="3570"/>
                  </a:cubicBezTo>
                  <a:cubicBezTo>
                    <a:pt x="5198" y="3333"/>
                    <a:pt x="6420" y="2659"/>
                    <a:pt x="7042" y="2266"/>
                  </a:cubicBezTo>
                  <a:cubicBezTo>
                    <a:pt x="7664" y="1867"/>
                    <a:pt x="7782" y="1326"/>
                    <a:pt x="7782" y="1326"/>
                  </a:cubicBezTo>
                  <a:lnTo>
                    <a:pt x="778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1"/>
            <p:cNvSpPr/>
            <p:nvPr/>
          </p:nvSpPr>
          <p:spPr>
            <a:xfrm>
              <a:off x="4213750" y="3992325"/>
              <a:ext cx="194575" cy="132800"/>
            </a:xfrm>
            <a:custGeom>
              <a:rect b="b" l="l" r="r" t="t"/>
              <a:pathLst>
                <a:path extrusionOk="0" h="5312" w="7783">
                  <a:moveTo>
                    <a:pt x="7783" y="0"/>
                  </a:moveTo>
                  <a:lnTo>
                    <a:pt x="3784" y="1185"/>
                  </a:lnTo>
                  <a:cubicBezTo>
                    <a:pt x="3784" y="1185"/>
                    <a:pt x="3125" y="1903"/>
                    <a:pt x="2244" y="2755"/>
                  </a:cubicBezTo>
                  <a:cubicBezTo>
                    <a:pt x="1429" y="3547"/>
                    <a:pt x="1177" y="3777"/>
                    <a:pt x="422" y="4517"/>
                  </a:cubicBezTo>
                  <a:cubicBezTo>
                    <a:pt x="1" y="4932"/>
                    <a:pt x="323" y="5311"/>
                    <a:pt x="1097" y="5311"/>
                  </a:cubicBezTo>
                  <a:cubicBezTo>
                    <a:pt x="1126" y="5311"/>
                    <a:pt x="1155" y="5311"/>
                    <a:pt x="1185" y="5310"/>
                  </a:cubicBezTo>
                  <a:cubicBezTo>
                    <a:pt x="1925" y="5280"/>
                    <a:pt x="3599" y="4917"/>
                    <a:pt x="4532" y="4584"/>
                  </a:cubicBezTo>
                  <a:cubicBezTo>
                    <a:pt x="5198" y="4347"/>
                    <a:pt x="6413" y="3673"/>
                    <a:pt x="7042" y="3281"/>
                  </a:cubicBezTo>
                  <a:cubicBezTo>
                    <a:pt x="7664" y="2881"/>
                    <a:pt x="7783" y="2340"/>
                    <a:pt x="7783" y="2340"/>
                  </a:cubicBezTo>
                  <a:lnTo>
                    <a:pt x="778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1"/>
            <p:cNvSpPr/>
            <p:nvPr/>
          </p:nvSpPr>
          <p:spPr>
            <a:xfrm>
              <a:off x="4088025" y="3503025"/>
              <a:ext cx="522100" cy="551900"/>
            </a:xfrm>
            <a:custGeom>
              <a:rect b="b" l="l" r="r" t="t"/>
              <a:pathLst>
                <a:path extrusionOk="0" h="22076" w="20884">
                  <a:moveTo>
                    <a:pt x="20091" y="1"/>
                  </a:moveTo>
                  <a:cubicBezTo>
                    <a:pt x="20091" y="1"/>
                    <a:pt x="16124" y="1176"/>
                    <a:pt x="12424" y="1176"/>
                  </a:cubicBezTo>
                  <a:cubicBezTo>
                    <a:pt x="11115" y="1176"/>
                    <a:pt x="9838" y="1029"/>
                    <a:pt x="8783" y="630"/>
                  </a:cubicBezTo>
                  <a:cubicBezTo>
                    <a:pt x="7376" y="1482"/>
                    <a:pt x="3504" y="3755"/>
                    <a:pt x="2259" y="4636"/>
                  </a:cubicBezTo>
                  <a:cubicBezTo>
                    <a:pt x="1497" y="5177"/>
                    <a:pt x="1149" y="6339"/>
                    <a:pt x="853" y="8968"/>
                  </a:cubicBezTo>
                  <a:cubicBezTo>
                    <a:pt x="364" y="13300"/>
                    <a:pt x="1" y="18247"/>
                    <a:pt x="1" y="18247"/>
                  </a:cubicBezTo>
                  <a:cubicBezTo>
                    <a:pt x="1" y="18247"/>
                    <a:pt x="862" y="19454"/>
                    <a:pt x="2812" y="19454"/>
                  </a:cubicBezTo>
                  <a:cubicBezTo>
                    <a:pt x="2818" y="19454"/>
                    <a:pt x="2824" y="19454"/>
                    <a:pt x="2830" y="19454"/>
                  </a:cubicBezTo>
                  <a:cubicBezTo>
                    <a:pt x="4333" y="19446"/>
                    <a:pt x="5458" y="18980"/>
                    <a:pt x="5458" y="18980"/>
                  </a:cubicBezTo>
                  <a:lnTo>
                    <a:pt x="5762" y="9005"/>
                  </a:lnTo>
                  <a:lnTo>
                    <a:pt x="12308" y="5221"/>
                  </a:lnTo>
                  <a:lnTo>
                    <a:pt x="12308" y="5221"/>
                  </a:lnTo>
                  <a:cubicBezTo>
                    <a:pt x="12307" y="5222"/>
                    <a:pt x="8598" y="7517"/>
                    <a:pt x="8065" y="9561"/>
                  </a:cubicBezTo>
                  <a:cubicBezTo>
                    <a:pt x="7636" y="11197"/>
                    <a:pt x="7650" y="11353"/>
                    <a:pt x="7584" y="13397"/>
                  </a:cubicBezTo>
                  <a:cubicBezTo>
                    <a:pt x="7443" y="17803"/>
                    <a:pt x="7836" y="20624"/>
                    <a:pt x="7836" y="20624"/>
                  </a:cubicBezTo>
                  <a:cubicBezTo>
                    <a:pt x="7836" y="20624"/>
                    <a:pt x="8123" y="22075"/>
                    <a:pt x="10072" y="22075"/>
                  </a:cubicBezTo>
                  <a:cubicBezTo>
                    <a:pt x="10077" y="22075"/>
                    <a:pt x="10082" y="22075"/>
                    <a:pt x="10087" y="22075"/>
                  </a:cubicBezTo>
                  <a:cubicBezTo>
                    <a:pt x="11590" y="22075"/>
                    <a:pt x="12827" y="20846"/>
                    <a:pt x="12827" y="20846"/>
                  </a:cubicBezTo>
                  <a:lnTo>
                    <a:pt x="12634" y="11915"/>
                  </a:lnTo>
                  <a:cubicBezTo>
                    <a:pt x="12634" y="11915"/>
                    <a:pt x="17744" y="8442"/>
                    <a:pt x="19225" y="6732"/>
                  </a:cubicBezTo>
                  <a:cubicBezTo>
                    <a:pt x="20883" y="4829"/>
                    <a:pt x="20091" y="1"/>
                    <a:pt x="20091" y="1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1"/>
            <p:cNvSpPr/>
            <p:nvPr/>
          </p:nvSpPr>
          <p:spPr>
            <a:xfrm>
              <a:off x="4320375" y="3218850"/>
              <a:ext cx="274375" cy="363450"/>
            </a:xfrm>
            <a:custGeom>
              <a:rect b="b" l="l" r="r" t="t"/>
              <a:pathLst>
                <a:path extrusionOk="0" h="14538" w="10975">
                  <a:moveTo>
                    <a:pt x="1644" y="1"/>
                  </a:moveTo>
                  <a:cubicBezTo>
                    <a:pt x="1644" y="1"/>
                    <a:pt x="533" y="2570"/>
                    <a:pt x="311" y="7621"/>
                  </a:cubicBezTo>
                  <a:cubicBezTo>
                    <a:pt x="89" y="12671"/>
                    <a:pt x="0" y="14419"/>
                    <a:pt x="0" y="14419"/>
                  </a:cubicBezTo>
                  <a:cubicBezTo>
                    <a:pt x="0" y="14419"/>
                    <a:pt x="1942" y="14537"/>
                    <a:pt x="4002" y="14537"/>
                  </a:cubicBezTo>
                  <a:cubicBezTo>
                    <a:pt x="5032" y="14537"/>
                    <a:pt x="6092" y="14507"/>
                    <a:pt x="6954" y="14419"/>
                  </a:cubicBezTo>
                  <a:cubicBezTo>
                    <a:pt x="9545" y="14145"/>
                    <a:pt x="10975" y="13478"/>
                    <a:pt x="10975" y="13478"/>
                  </a:cubicBezTo>
                  <a:lnTo>
                    <a:pt x="10775" y="10264"/>
                  </a:lnTo>
                  <a:cubicBezTo>
                    <a:pt x="10775" y="10264"/>
                    <a:pt x="9271" y="11304"/>
                    <a:pt x="8074" y="11304"/>
                  </a:cubicBezTo>
                  <a:cubicBezTo>
                    <a:pt x="8006" y="11304"/>
                    <a:pt x="7938" y="11301"/>
                    <a:pt x="7872" y="11294"/>
                  </a:cubicBezTo>
                  <a:cubicBezTo>
                    <a:pt x="6806" y="11175"/>
                    <a:pt x="5258" y="10131"/>
                    <a:pt x="5339" y="6747"/>
                  </a:cubicBezTo>
                  <a:cubicBezTo>
                    <a:pt x="5428" y="3355"/>
                    <a:pt x="5739" y="1793"/>
                    <a:pt x="5739" y="1793"/>
                  </a:cubicBezTo>
                  <a:lnTo>
                    <a:pt x="1644" y="1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1"/>
            <p:cNvSpPr/>
            <p:nvPr/>
          </p:nvSpPr>
          <p:spPr>
            <a:xfrm>
              <a:off x="4359800" y="3232550"/>
              <a:ext cx="12975" cy="18925"/>
            </a:xfrm>
            <a:custGeom>
              <a:rect b="b" l="l" r="r" t="t"/>
              <a:pathLst>
                <a:path extrusionOk="0" h="757" w="519">
                  <a:moveTo>
                    <a:pt x="260" y="1"/>
                  </a:moveTo>
                  <a:cubicBezTo>
                    <a:pt x="112" y="1"/>
                    <a:pt x="1" y="171"/>
                    <a:pt x="1" y="378"/>
                  </a:cubicBezTo>
                  <a:cubicBezTo>
                    <a:pt x="1" y="586"/>
                    <a:pt x="112" y="756"/>
                    <a:pt x="260" y="756"/>
                  </a:cubicBezTo>
                  <a:cubicBezTo>
                    <a:pt x="400" y="756"/>
                    <a:pt x="519" y="586"/>
                    <a:pt x="519" y="378"/>
                  </a:cubicBezTo>
                  <a:cubicBezTo>
                    <a:pt x="519" y="171"/>
                    <a:pt x="400" y="1"/>
                    <a:pt x="260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1"/>
            <p:cNvSpPr/>
            <p:nvPr/>
          </p:nvSpPr>
          <p:spPr>
            <a:xfrm>
              <a:off x="4430900" y="3265850"/>
              <a:ext cx="16850" cy="17100"/>
            </a:xfrm>
            <a:custGeom>
              <a:rect b="b" l="l" r="r" t="t"/>
              <a:pathLst>
                <a:path extrusionOk="0" h="684" w="674">
                  <a:moveTo>
                    <a:pt x="442" y="1"/>
                  </a:moveTo>
                  <a:cubicBezTo>
                    <a:pt x="338" y="1"/>
                    <a:pt x="215" y="73"/>
                    <a:pt x="126" y="194"/>
                  </a:cubicBezTo>
                  <a:cubicBezTo>
                    <a:pt x="8" y="357"/>
                    <a:pt x="0" y="564"/>
                    <a:pt x="119" y="646"/>
                  </a:cubicBezTo>
                  <a:cubicBezTo>
                    <a:pt x="153" y="672"/>
                    <a:pt x="194" y="684"/>
                    <a:pt x="237" y="684"/>
                  </a:cubicBezTo>
                  <a:cubicBezTo>
                    <a:pt x="343" y="684"/>
                    <a:pt x="464" y="611"/>
                    <a:pt x="548" y="490"/>
                  </a:cubicBezTo>
                  <a:cubicBezTo>
                    <a:pt x="667" y="328"/>
                    <a:pt x="674" y="120"/>
                    <a:pt x="556" y="39"/>
                  </a:cubicBezTo>
                  <a:cubicBezTo>
                    <a:pt x="523" y="13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1"/>
            <p:cNvSpPr/>
            <p:nvPr/>
          </p:nvSpPr>
          <p:spPr>
            <a:xfrm>
              <a:off x="4348500" y="3282900"/>
              <a:ext cx="90925" cy="99275"/>
            </a:xfrm>
            <a:custGeom>
              <a:rect b="b" l="l" r="r" t="t"/>
              <a:pathLst>
                <a:path extrusionOk="0" h="3971" w="3637">
                  <a:moveTo>
                    <a:pt x="164" y="1"/>
                  </a:moveTo>
                  <a:lnTo>
                    <a:pt x="164" y="1"/>
                  </a:lnTo>
                  <a:cubicBezTo>
                    <a:pt x="1" y="845"/>
                    <a:pt x="82" y="3518"/>
                    <a:pt x="1593" y="3918"/>
                  </a:cubicBezTo>
                  <a:cubicBezTo>
                    <a:pt x="1726" y="3954"/>
                    <a:pt x="1850" y="3970"/>
                    <a:pt x="1965" y="3970"/>
                  </a:cubicBezTo>
                  <a:cubicBezTo>
                    <a:pt x="3032" y="3970"/>
                    <a:pt x="3349" y="2545"/>
                    <a:pt x="3637" y="1415"/>
                  </a:cubicBezTo>
                  <a:cubicBezTo>
                    <a:pt x="1860" y="1015"/>
                    <a:pt x="164" y="1"/>
                    <a:pt x="164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1"/>
            <p:cNvSpPr/>
            <p:nvPr/>
          </p:nvSpPr>
          <p:spPr>
            <a:xfrm>
              <a:off x="4354625" y="3362800"/>
              <a:ext cx="206625" cy="186725"/>
            </a:xfrm>
            <a:custGeom>
              <a:rect b="b" l="l" r="r" t="t"/>
              <a:pathLst>
                <a:path extrusionOk="0" h="7469" w="8265">
                  <a:moveTo>
                    <a:pt x="5868" y="0"/>
                  </a:moveTo>
                  <a:cubicBezTo>
                    <a:pt x="5703" y="0"/>
                    <a:pt x="5530" y="17"/>
                    <a:pt x="5347" y="56"/>
                  </a:cubicBezTo>
                  <a:cubicBezTo>
                    <a:pt x="5347" y="56"/>
                    <a:pt x="4577" y="1974"/>
                    <a:pt x="3925" y="2892"/>
                  </a:cubicBezTo>
                  <a:cubicBezTo>
                    <a:pt x="3503" y="3492"/>
                    <a:pt x="985" y="5195"/>
                    <a:pt x="0" y="5980"/>
                  </a:cubicBezTo>
                  <a:cubicBezTo>
                    <a:pt x="585" y="6343"/>
                    <a:pt x="844" y="6876"/>
                    <a:pt x="1207" y="7468"/>
                  </a:cubicBezTo>
                  <a:cubicBezTo>
                    <a:pt x="2518" y="7039"/>
                    <a:pt x="4999" y="5536"/>
                    <a:pt x="5391" y="5254"/>
                  </a:cubicBezTo>
                  <a:cubicBezTo>
                    <a:pt x="6383" y="4551"/>
                    <a:pt x="8264" y="1818"/>
                    <a:pt x="8264" y="1818"/>
                  </a:cubicBezTo>
                  <a:cubicBezTo>
                    <a:pt x="8264" y="1818"/>
                    <a:pt x="7546" y="0"/>
                    <a:pt x="5868" y="0"/>
                  </a:cubicBezTo>
                  <a:close/>
                </a:path>
              </a:pathLst>
            </a:custGeom>
            <a:solidFill>
              <a:srgbClr val="F9C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1"/>
            <p:cNvSpPr/>
            <p:nvPr/>
          </p:nvSpPr>
          <p:spPr>
            <a:xfrm>
              <a:off x="4472350" y="3205500"/>
              <a:ext cx="198850" cy="222950"/>
            </a:xfrm>
            <a:custGeom>
              <a:rect b="b" l="l" r="r" t="t"/>
              <a:pathLst>
                <a:path extrusionOk="0" h="8918" w="7954">
                  <a:moveTo>
                    <a:pt x="4811" y="1"/>
                  </a:moveTo>
                  <a:cubicBezTo>
                    <a:pt x="3920" y="1"/>
                    <a:pt x="2484" y="1856"/>
                    <a:pt x="1667" y="3075"/>
                  </a:cubicBezTo>
                  <a:cubicBezTo>
                    <a:pt x="741" y="4467"/>
                    <a:pt x="1" y="6548"/>
                    <a:pt x="1" y="6548"/>
                  </a:cubicBezTo>
                  <a:cubicBezTo>
                    <a:pt x="1" y="6548"/>
                    <a:pt x="1119" y="7355"/>
                    <a:pt x="2119" y="7984"/>
                  </a:cubicBezTo>
                  <a:cubicBezTo>
                    <a:pt x="2956" y="8518"/>
                    <a:pt x="3837" y="8917"/>
                    <a:pt x="3837" y="8917"/>
                  </a:cubicBezTo>
                  <a:cubicBezTo>
                    <a:pt x="3837" y="8917"/>
                    <a:pt x="7954" y="2371"/>
                    <a:pt x="5155" y="120"/>
                  </a:cubicBezTo>
                  <a:cubicBezTo>
                    <a:pt x="5054" y="38"/>
                    <a:pt x="4938" y="1"/>
                    <a:pt x="4811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1"/>
            <p:cNvSpPr/>
            <p:nvPr/>
          </p:nvSpPr>
          <p:spPr>
            <a:xfrm>
              <a:off x="4346850" y="2948700"/>
              <a:ext cx="204775" cy="102325"/>
            </a:xfrm>
            <a:custGeom>
              <a:rect b="b" l="l" r="r" t="t"/>
              <a:pathLst>
                <a:path extrusionOk="0" h="4093" w="8191">
                  <a:moveTo>
                    <a:pt x="4209" y="1"/>
                  </a:moveTo>
                  <a:cubicBezTo>
                    <a:pt x="3057" y="1"/>
                    <a:pt x="1909" y="312"/>
                    <a:pt x="1178" y="891"/>
                  </a:cubicBezTo>
                  <a:cubicBezTo>
                    <a:pt x="0" y="1824"/>
                    <a:pt x="356" y="3098"/>
                    <a:pt x="1963" y="3735"/>
                  </a:cubicBezTo>
                  <a:cubicBezTo>
                    <a:pt x="2574" y="3976"/>
                    <a:pt x="3279" y="4092"/>
                    <a:pt x="3982" y="4092"/>
                  </a:cubicBezTo>
                  <a:cubicBezTo>
                    <a:pt x="5134" y="4092"/>
                    <a:pt x="6282" y="3781"/>
                    <a:pt x="7013" y="3202"/>
                  </a:cubicBezTo>
                  <a:cubicBezTo>
                    <a:pt x="8190" y="2276"/>
                    <a:pt x="7835" y="1002"/>
                    <a:pt x="6228" y="358"/>
                  </a:cubicBezTo>
                  <a:cubicBezTo>
                    <a:pt x="5616" y="117"/>
                    <a:pt x="4912" y="1"/>
                    <a:pt x="4209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1"/>
            <p:cNvSpPr/>
            <p:nvPr/>
          </p:nvSpPr>
          <p:spPr>
            <a:xfrm>
              <a:off x="4342225" y="2887625"/>
              <a:ext cx="197175" cy="118000"/>
            </a:xfrm>
            <a:custGeom>
              <a:rect b="b" l="l" r="r" t="t"/>
              <a:pathLst>
                <a:path extrusionOk="0" h="4720" w="7887">
                  <a:moveTo>
                    <a:pt x="4274" y="1"/>
                  </a:moveTo>
                  <a:cubicBezTo>
                    <a:pt x="4055" y="1"/>
                    <a:pt x="3823" y="18"/>
                    <a:pt x="3577" y="54"/>
                  </a:cubicBezTo>
                  <a:cubicBezTo>
                    <a:pt x="0" y="580"/>
                    <a:pt x="681" y="4719"/>
                    <a:pt x="681" y="4719"/>
                  </a:cubicBezTo>
                  <a:lnTo>
                    <a:pt x="7887" y="4341"/>
                  </a:lnTo>
                  <a:cubicBezTo>
                    <a:pt x="7887" y="4341"/>
                    <a:pt x="7768" y="1"/>
                    <a:pt x="4274" y="1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1"/>
            <p:cNvSpPr/>
            <p:nvPr/>
          </p:nvSpPr>
          <p:spPr>
            <a:xfrm>
              <a:off x="4314450" y="2990225"/>
              <a:ext cx="215500" cy="75075"/>
            </a:xfrm>
            <a:custGeom>
              <a:rect b="b" l="l" r="r" t="t"/>
              <a:pathLst>
                <a:path extrusionOk="0" h="3003" w="8620">
                  <a:moveTo>
                    <a:pt x="1741" y="0"/>
                  </a:moveTo>
                  <a:cubicBezTo>
                    <a:pt x="1740" y="1"/>
                    <a:pt x="0" y="1630"/>
                    <a:pt x="2111" y="2540"/>
                  </a:cubicBezTo>
                  <a:cubicBezTo>
                    <a:pt x="2877" y="2872"/>
                    <a:pt x="3615" y="3003"/>
                    <a:pt x="4300" y="3003"/>
                  </a:cubicBezTo>
                  <a:cubicBezTo>
                    <a:pt x="6810" y="3003"/>
                    <a:pt x="8620" y="1252"/>
                    <a:pt x="8620" y="1252"/>
                  </a:cubicBezTo>
                  <a:lnTo>
                    <a:pt x="8620" y="1252"/>
                  </a:lnTo>
                  <a:cubicBezTo>
                    <a:pt x="8620" y="1252"/>
                    <a:pt x="6852" y="1672"/>
                    <a:pt x="5114" y="1672"/>
                  </a:cubicBezTo>
                  <a:cubicBezTo>
                    <a:pt x="4302" y="1672"/>
                    <a:pt x="3496" y="1580"/>
                    <a:pt x="2881" y="1311"/>
                  </a:cubicBezTo>
                  <a:cubicBezTo>
                    <a:pt x="1578" y="734"/>
                    <a:pt x="1741" y="1"/>
                    <a:pt x="1741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1"/>
            <p:cNvSpPr/>
            <p:nvPr/>
          </p:nvSpPr>
          <p:spPr>
            <a:xfrm>
              <a:off x="4409600" y="2888575"/>
              <a:ext cx="72050" cy="122600"/>
            </a:xfrm>
            <a:custGeom>
              <a:rect b="b" l="l" r="r" t="t"/>
              <a:pathLst>
                <a:path extrusionOk="0" h="4904" w="2882">
                  <a:moveTo>
                    <a:pt x="2265" y="0"/>
                  </a:moveTo>
                  <a:cubicBezTo>
                    <a:pt x="2040" y="0"/>
                    <a:pt x="1757" y="63"/>
                    <a:pt x="1422" y="260"/>
                  </a:cubicBezTo>
                  <a:cubicBezTo>
                    <a:pt x="882" y="579"/>
                    <a:pt x="637" y="956"/>
                    <a:pt x="319" y="1726"/>
                  </a:cubicBezTo>
                  <a:cubicBezTo>
                    <a:pt x="1" y="2497"/>
                    <a:pt x="267" y="3230"/>
                    <a:pt x="1037" y="3681"/>
                  </a:cubicBezTo>
                  <a:cubicBezTo>
                    <a:pt x="1800" y="4133"/>
                    <a:pt x="2333" y="4903"/>
                    <a:pt x="2333" y="4903"/>
                  </a:cubicBezTo>
                  <a:cubicBezTo>
                    <a:pt x="2333" y="4903"/>
                    <a:pt x="2444" y="4029"/>
                    <a:pt x="1778" y="3474"/>
                  </a:cubicBezTo>
                  <a:cubicBezTo>
                    <a:pt x="1111" y="2919"/>
                    <a:pt x="497" y="2630"/>
                    <a:pt x="874" y="1726"/>
                  </a:cubicBezTo>
                  <a:cubicBezTo>
                    <a:pt x="1348" y="616"/>
                    <a:pt x="2881" y="201"/>
                    <a:pt x="2881" y="201"/>
                  </a:cubicBezTo>
                  <a:cubicBezTo>
                    <a:pt x="2881" y="201"/>
                    <a:pt x="2665" y="0"/>
                    <a:pt x="2265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1"/>
            <p:cNvSpPr/>
            <p:nvPr/>
          </p:nvSpPr>
          <p:spPr>
            <a:xfrm>
              <a:off x="4350725" y="2888950"/>
              <a:ext cx="80925" cy="92975"/>
            </a:xfrm>
            <a:custGeom>
              <a:rect b="b" l="l" r="r" t="t"/>
              <a:pathLst>
                <a:path extrusionOk="0" h="3719" w="3237">
                  <a:moveTo>
                    <a:pt x="3237" y="1"/>
                  </a:moveTo>
                  <a:lnTo>
                    <a:pt x="3237" y="1"/>
                  </a:lnTo>
                  <a:cubicBezTo>
                    <a:pt x="971" y="142"/>
                    <a:pt x="1223" y="1223"/>
                    <a:pt x="1193" y="1711"/>
                  </a:cubicBezTo>
                  <a:cubicBezTo>
                    <a:pt x="1156" y="2437"/>
                    <a:pt x="719" y="2474"/>
                    <a:pt x="356" y="2963"/>
                  </a:cubicBezTo>
                  <a:cubicBezTo>
                    <a:pt x="1" y="3452"/>
                    <a:pt x="290" y="3718"/>
                    <a:pt x="290" y="3718"/>
                  </a:cubicBezTo>
                  <a:cubicBezTo>
                    <a:pt x="290" y="3718"/>
                    <a:pt x="1245" y="2956"/>
                    <a:pt x="1430" y="2689"/>
                  </a:cubicBezTo>
                  <a:cubicBezTo>
                    <a:pt x="1615" y="2422"/>
                    <a:pt x="1608" y="1356"/>
                    <a:pt x="1800" y="1045"/>
                  </a:cubicBezTo>
                  <a:cubicBezTo>
                    <a:pt x="2215" y="401"/>
                    <a:pt x="3237" y="1"/>
                    <a:pt x="3237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1"/>
            <p:cNvSpPr/>
            <p:nvPr/>
          </p:nvSpPr>
          <p:spPr>
            <a:xfrm>
              <a:off x="4066925" y="2720125"/>
              <a:ext cx="519675" cy="326225"/>
            </a:xfrm>
            <a:custGeom>
              <a:rect b="b" l="l" r="r" t="t"/>
              <a:pathLst>
                <a:path extrusionOk="0" h="13049" w="20787">
                  <a:moveTo>
                    <a:pt x="1" y="0"/>
                  </a:moveTo>
                  <a:lnTo>
                    <a:pt x="1" y="1000"/>
                  </a:lnTo>
                  <a:lnTo>
                    <a:pt x="20787" y="13048"/>
                  </a:lnTo>
                  <a:lnTo>
                    <a:pt x="20787" y="1185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1"/>
            <p:cNvSpPr/>
            <p:nvPr/>
          </p:nvSpPr>
          <p:spPr>
            <a:xfrm>
              <a:off x="4152275" y="3487825"/>
              <a:ext cx="178475" cy="250150"/>
            </a:xfrm>
            <a:custGeom>
              <a:rect b="b" l="l" r="r" t="t"/>
              <a:pathLst>
                <a:path extrusionOk="0" h="10006" w="7139">
                  <a:moveTo>
                    <a:pt x="2318" y="816"/>
                  </a:moveTo>
                  <a:cubicBezTo>
                    <a:pt x="2637" y="816"/>
                    <a:pt x="2992" y="920"/>
                    <a:pt x="3370" y="1142"/>
                  </a:cubicBezTo>
                  <a:cubicBezTo>
                    <a:pt x="4999" y="2082"/>
                    <a:pt x="6324" y="4637"/>
                    <a:pt x="6324" y="6829"/>
                  </a:cubicBezTo>
                  <a:cubicBezTo>
                    <a:pt x="6324" y="7903"/>
                    <a:pt x="5999" y="8710"/>
                    <a:pt x="5436" y="9036"/>
                  </a:cubicBezTo>
                  <a:cubicBezTo>
                    <a:pt x="5251" y="9142"/>
                    <a:pt x="5047" y="9194"/>
                    <a:pt x="4826" y="9194"/>
                  </a:cubicBezTo>
                  <a:cubicBezTo>
                    <a:pt x="4507" y="9194"/>
                    <a:pt x="4154" y="9084"/>
                    <a:pt x="3777" y="8865"/>
                  </a:cubicBezTo>
                  <a:cubicBezTo>
                    <a:pt x="2141" y="7925"/>
                    <a:pt x="815" y="5370"/>
                    <a:pt x="815" y="3178"/>
                  </a:cubicBezTo>
                  <a:cubicBezTo>
                    <a:pt x="815" y="2104"/>
                    <a:pt x="1141" y="1297"/>
                    <a:pt x="1704" y="972"/>
                  </a:cubicBezTo>
                  <a:cubicBezTo>
                    <a:pt x="1889" y="868"/>
                    <a:pt x="2096" y="816"/>
                    <a:pt x="2318" y="816"/>
                  </a:cubicBezTo>
                  <a:close/>
                  <a:moveTo>
                    <a:pt x="2313" y="0"/>
                  </a:moveTo>
                  <a:cubicBezTo>
                    <a:pt x="1949" y="0"/>
                    <a:pt x="1606" y="89"/>
                    <a:pt x="1296" y="268"/>
                  </a:cubicBezTo>
                  <a:cubicBezTo>
                    <a:pt x="474" y="742"/>
                    <a:pt x="0" y="1801"/>
                    <a:pt x="0" y="3178"/>
                  </a:cubicBezTo>
                  <a:cubicBezTo>
                    <a:pt x="0" y="5674"/>
                    <a:pt x="1482" y="8480"/>
                    <a:pt x="3370" y="9569"/>
                  </a:cubicBezTo>
                  <a:cubicBezTo>
                    <a:pt x="3866" y="9858"/>
                    <a:pt x="4362" y="10006"/>
                    <a:pt x="4829" y="10006"/>
                  </a:cubicBezTo>
                  <a:cubicBezTo>
                    <a:pt x="5191" y="10006"/>
                    <a:pt x="5532" y="9917"/>
                    <a:pt x="5843" y="9739"/>
                  </a:cubicBezTo>
                  <a:cubicBezTo>
                    <a:pt x="6665" y="9265"/>
                    <a:pt x="7139" y="8199"/>
                    <a:pt x="7139" y="6829"/>
                  </a:cubicBezTo>
                  <a:cubicBezTo>
                    <a:pt x="7139" y="4333"/>
                    <a:pt x="5658" y="1527"/>
                    <a:pt x="3777" y="431"/>
                  </a:cubicBezTo>
                  <a:cubicBezTo>
                    <a:pt x="3275" y="145"/>
                    <a:pt x="2777" y="0"/>
                    <a:pt x="2313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1"/>
            <p:cNvSpPr/>
            <p:nvPr/>
          </p:nvSpPr>
          <p:spPr>
            <a:xfrm>
              <a:off x="4165600" y="3562075"/>
              <a:ext cx="147575" cy="101675"/>
            </a:xfrm>
            <a:custGeom>
              <a:rect b="b" l="l" r="r" t="t"/>
              <a:pathLst>
                <a:path extrusionOk="0" h="4067" w="5903">
                  <a:moveTo>
                    <a:pt x="1" y="1"/>
                  </a:moveTo>
                  <a:lnTo>
                    <a:pt x="1" y="660"/>
                  </a:lnTo>
                  <a:lnTo>
                    <a:pt x="5903" y="4066"/>
                  </a:lnTo>
                  <a:lnTo>
                    <a:pt x="5903" y="340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1"/>
            <p:cNvSpPr/>
            <p:nvPr/>
          </p:nvSpPr>
          <p:spPr>
            <a:xfrm>
              <a:off x="4234100" y="3511550"/>
              <a:ext cx="10575" cy="208650"/>
            </a:xfrm>
            <a:custGeom>
              <a:rect b="b" l="l" r="r" t="t"/>
              <a:pathLst>
                <a:path extrusionOk="0" h="8346" w="423">
                  <a:moveTo>
                    <a:pt x="1" y="0"/>
                  </a:moveTo>
                  <a:lnTo>
                    <a:pt x="1" y="8124"/>
                  </a:lnTo>
                  <a:lnTo>
                    <a:pt x="423" y="8346"/>
                  </a:lnTo>
                  <a:lnTo>
                    <a:pt x="423" y="24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1"/>
            <p:cNvSpPr/>
            <p:nvPr/>
          </p:nvSpPr>
          <p:spPr>
            <a:xfrm>
              <a:off x="4047875" y="3587550"/>
              <a:ext cx="208825" cy="259850"/>
            </a:xfrm>
            <a:custGeom>
              <a:rect b="b" l="l" r="r" t="t"/>
              <a:pathLst>
                <a:path extrusionOk="0" h="10394" w="8353">
                  <a:moveTo>
                    <a:pt x="7404" y="0"/>
                  </a:moveTo>
                  <a:cubicBezTo>
                    <a:pt x="7330" y="0"/>
                    <a:pt x="7261" y="19"/>
                    <a:pt x="7198" y="56"/>
                  </a:cubicBezTo>
                  <a:cubicBezTo>
                    <a:pt x="7153" y="78"/>
                    <a:pt x="7139" y="122"/>
                    <a:pt x="7102" y="159"/>
                  </a:cubicBezTo>
                  <a:cubicBezTo>
                    <a:pt x="7102" y="152"/>
                    <a:pt x="7094" y="152"/>
                    <a:pt x="7087" y="144"/>
                  </a:cubicBezTo>
                  <a:cubicBezTo>
                    <a:pt x="7087" y="144"/>
                    <a:pt x="4961" y="2388"/>
                    <a:pt x="3614" y="3988"/>
                  </a:cubicBezTo>
                  <a:cubicBezTo>
                    <a:pt x="2266" y="5580"/>
                    <a:pt x="0" y="7912"/>
                    <a:pt x="0" y="7912"/>
                  </a:cubicBezTo>
                  <a:lnTo>
                    <a:pt x="1155" y="10393"/>
                  </a:lnTo>
                  <a:cubicBezTo>
                    <a:pt x="1155" y="10393"/>
                    <a:pt x="3806" y="6942"/>
                    <a:pt x="5650" y="4795"/>
                  </a:cubicBezTo>
                  <a:cubicBezTo>
                    <a:pt x="7501" y="2647"/>
                    <a:pt x="8175" y="1870"/>
                    <a:pt x="8175" y="1870"/>
                  </a:cubicBezTo>
                  <a:cubicBezTo>
                    <a:pt x="8175" y="1870"/>
                    <a:pt x="8168" y="1855"/>
                    <a:pt x="8168" y="1848"/>
                  </a:cubicBezTo>
                  <a:cubicBezTo>
                    <a:pt x="8279" y="1737"/>
                    <a:pt x="8353" y="1574"/>
                    <a:pt x="8353" y="1352"/>
                  </a:cubicBezTo>
                  <a:cubicBezTo>
                    <a:pt x="8353" y="863"/>
                    <a:pt x="8064" y="300"/>
                    <a:pt x="7687" y="85"/>
                  </a:cubicBezTo>
                  <a:cubicBezTo>
                    <a:pt x="7589" y="28"/>
                    <a:pt x="7493" y="0"/>
                    <a:pt x="7404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1"/>
            <p:cNvSpPr/>
            <p:nvPr/>
          </p:nvSpPr>
          <p:spPr>
            <a:xfrm>
              <a:off x="4239850" y="3503025"/>
              <a:ext cx="160150" cy="84975"/>
            </a:xfrm>
            <a:custGeom>
              <a:rect b="b" l="l" r="r" t="t"/>
              <a:pathLst>
                <a:path extrusionOk="0" h="3399" w="6406">
                  <a:moveTo>
                    <a:pt x="5073" y="1"/>
                  </a:moveTo>
                  <a:cubicBezTo>
                    <a:pt x="4739" y="252"/>
                    <a:pt x="3940" y="563"/>
                    <a:pt x="3836" y="578"/>
                  </a:cubicBezTo>
                  <a:cubicBezTo>
                    <a:pt x="3571" y="629"/>
                    <a:pt x="3348" y="662"/>
                    <a:pt x="3132" y="662"/>
                  </a:cubicBezTo>
                  <a:cubicBezTo>
                    <a:pt x="2847" y="662"/>
                    <a:pt x="2574" y="604"/>
                    <a:pt x="2236" y="452"/>
                  </a:cubicBezTo>
                  <a:cubicBezTo>
                    <a:pt x="2009" y="351"/>
                    <a:pt x="1822" y="317"/>
                    <a:pt x="1667" y="317"/>
                  </a:cubicBezTo>
                  <a:cubicBezTo>
                    <a:pt x="1414" y="317"/>
                    <a:pt x="1248" y="408"/>
                    <a:pt x="1133" y="445"/>
                  </a:cubicBezTo>
                  <a:cubicBezTo>
                    <a:pt x="1244" y="571"/>
                    <a:pt x="1489" y="800"/>
                    <a:pt x="1489" y="800"/>
                  </a:cubicBezTo>
                  <a:cubicBezTo>
                    <a:pt x="1489" y="800"/>
                    <a:pt x="363" y="867"/>
                    <a:pt x="126" y="1682"/>
                  </a:cubicBezTo>
                  <a:cubicBezTo>
                    <a:pt x="0" y="2096"/>
                    <a:pt x="82" y="2133"/>
                    <a:pt x="378" y="2244"/>
                  </a:cubicBezTo>
                  <a:cubicBezTo>
                    <a:pt x="415" y="2437"/>
                    <a:pt x="393" y="2689"/>
                    <a:pt x="800" y="2733"/>
                  </a:cubicBezTo>
                  <a:cubicBezTo>
                    <a:pt x="889" y="2844"/>
                    <a:pt x="1215" y="3355"/>
                    <a:pt x="1474" y="3385"/>
                  </a:cubicBezTo>
                  <a:cubicBezTo>
                    <a:pt x="1560" y="3394"/>
                    <a:pt x="1646" y="3399"/>
                    <a:pt x="1732" y="3399"/>
                  </a:cubicBezTo>
                  <a:cubicBezTo>
                    <a:pt x="2788" y="3399"/>
                    <a:pt x="3750" y="2726"/>
                    <a:pt x="4243" y="2541"/>
                  </a:cubicBezTo>
                  <a:cubicBezTo>
                    <a:pt x="4554" y="2422"/>
                    <a:pt x="5413" y="2156"/>
                    <a:pt x="6405" y="1622"/>
                  </a:cubicBezTo>
                  <a:cubicBezTo>
                    <a:pt x="6265" y="971"/>
                    <a:pt x="5561" y="475"/>
                    <a:pt x="5073" y="1"/>
                  </a:cubicBezTo>
                  <a:close/>
                </a:path>
              </a:pathLst>
            </a:custGeom>
            <a:solidFill>
              <a:srgbClr val="F9C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1"/>
            <p:cNvSpPr/>
            <p:nvPr/>
          </p:nvSpPr>
          <p:spPr>
            <a:xfrm>
              <a:off x="4175775" y="3298450"/>
              <a:ext cx="158500" cy="242700"/>
            </a:xfrm>
            <a:custGeom>
              <a:rect b="b" l="l" r="r" t="t"/>
              <a:pathLst>
                <a:path extrusionOk="0" h="9708" w="6340">
                  <a:moveTo>
                    <a:pt x="4125" y="1"/>
                  </a:moveTo>
                  <a:cubicBezTo>
                    <a:pt x="4120" y="1"/>
                    <a:pt x="4116" y="1"/>
                    <a:pt x="4111" y="1"/>
                  </a:cubicBezTo>
                  <a:cubicBezTo>
                    <a:pt x="3126" y="1415"/>
                    <a:pt x="1904" y="2911"/>
                    <a:pt x="919" y="5192"/>
                  </a:cubicBezTo>
                  <a:cubicBezTo>
                    <a:pt x="682" y="5733"/>
                    <a:pt x="1" y="7325"/>
                    <a:pt x="90" y="8102"/>
                  </a:cubicBezTo>
                  <a:cubicBezTo>
                    <a:pt x="179" y="8880"/>
                    <a:pt x="579" y="9457"/>
                    <a:pt x="934" y="9650"/>
                  </a:cubicBezTo>
                  <a:cubicBezTo>
                    <a:pt x="1010" y="9691"/>
                    <a:pt x="1074" y="9707"/>
                    <a:pt x="1128" y="9707"/>
                  </a:cubicBezTo>
                  <a:cubicBezTo>
                    <a:pt x="1329" y="9707"/>
                    <a:pt x="1393" y="9487"/>
                    <a:pt x="1393" y="9487"/>
                  </a:cubicBezTo>
                  <a:cubicBezTo>
                    <a:pt x="1393" y="9487"/>
                    <a:pt x="1702" y="9436"/>
                    <a:pt x="1924" y="9436"/>
                  </a:cubicBezTo>
                  <a:cubicBezTo>
                    <a:pt x="1969" y="9436"/>
                    <a:pt x="2010" y="9438"/>
                    <a:pt x="2045" y="9443"/>
                  </a:cubicBezTo>
                  <a:cubicBezTo>
                    <a:pt x="2050" y="9443"/>
                    <a:pt x="2055" y="9444"/>
                    <a:pt x="2060" y="9444"/>
                  </a:cubicBezTo>
                  <a:cubicBezTo>
                    <a:pt x="2273" y="9444"/>
                    <a:pt x="2689" y="8880"/>
                    <a:pt x="2689" y="8880"/>
                  </a:cubicBezTo>
                  <a:cubicBezTo>
                    <a:pt x="2689" y="8880"/>
                    <a:pt x="2060" y="8687"/>
                    <a:pt x="2148" y="8310"/>
                  </a:cubicBezTo>
                  <a:cubicBezTo>
                    <a:pt x="2178" y="8184"/>
                    <a:pt x="2496" y="7865"/>
                    <a:pt x="2496" y="7865"/>
                  </a:cubicBezTo>
                  <a:lnTo>
                    <a:pt x="3252" y="8273"/>
                  </a:lnTo>
                  <a:cubicBezTo>
                    <a:pt x="3252" y="8273"/>
                    <a:pt x="2704" y="7399"/>
                    <a:pt x="2578" y="7140"/>
                  </a:cubicBezTo>
                  <a:cubicBezTo>
                    <a:pt x="2452" y="6880"/>
                    <a:pt x="2422" y="6858"/>
                    <a:pt x="2400" y="6651"/>
                  </a:cubicBezTo>
                  <a:cubicBezTo>
                    <a:pt x="2348" y="6177"/>
                    <a:pt x="4725" y="3481"/>
                    <a:pt x="4992" y="3163"/>
                  </a:cubicBezTo>
                  <a:cubicBezTo>
                    <a:pt x="5821" y="2156"/>
                    <a:pt x="6340" y="1045"/>
                    <a:pt x="6340" y="1045"/>
                  </a:cubicBezTo>
                  <a:cubicBezTo>
                    <a:pt x="6340" y="1045"/>
                    <a:pt x="5932" y="742"/>
                    <a:pt x="5488" y="497"/>
                  </a:cubicBezTo>
                  <a:cubicBezTo>
                    <a:pt x="4985" y="220"/>
                    <a:pt x="4425" y="1"/>
                    <a:pt x="4125" y="1"/>
                  </a:cubicBezTo>
                  <a:close/>
                </a:path>
              </a:pathLst>
            </a:custGeom>
            <a:solidFill>
              <a:srgbClr val="F9C3B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1"/>
            <p:cNvSpPr/>
            <p:nvPr/>
          </p:nvSpPr>
          <p:spPr>
            <a:xfrm>
              <a:off x="4829475" y="2888225"/>
              <a:ext cx="53150" cy="926775"/>
            </a:xfrm>
            <a:custGeom>
              <a:rect b="b" l="l" r="r" t="t"/>
              <a:pathLst>
                <a:path extrusionOk="0" h="37071" w="2126">
                  <a:moveTo>
                    <a:pt x="2126" y="0"/>
                  </a:moveTo>
                  <a:lnTo>
                    <a:pt x="0" y="2000"/>
                  </a:lnTo>
                  <a:lnTo>
                    <a:pt x="0" y="36470"/>
                  </a:lnTo>
                  <a:lnTo>
                    <a:pt x="1059" y="37070"/>
                  </a:lnTo>
                  <a:lnTo>
                    <a:pt x="2126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1"/>
            <p:cNvSpPr/>
            <p:nvPr/>
          </p:nvSpPr>
          <p:spPr>
            <a:xfrm>
              <a:off x="4855950" y="2888225"/>
              <a:ext cx="53325" cy="955650"/>
            </a:xfrm>
            <a:custGeom>
              <a:rect b="b" l="l" r="r" t="t"/>
              <a:pathLst>
                <a:path extrusionOk="0" h="38226" w="2133">
                  <a:moveTo>
                    <a:pt x="2133" y="0"/>
                  </a:moveTo>
                  <a:lnTo>
                    <a:pt x="0" y="2000"/>
                  </a:lnTo>
                  <a:lnTo>
                    <a:pt x="0" y="38225"/>
                  </a:lnTo>
                  <a:lnTo>
                    <a:pt x="2133" y="36996"/>
                  </a:lnTo>
                  <a:lnTo>
                    <a:pt x="2133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1"/>
            <p:cNvSpPr/>
            <p:nvPr/>
          </p:nvSpPr>
          <p:spPr>
            <a:xfrm>
              <a:off x="4346300" y="2842850"/>
              <a:ext cx="534650" cy="1364050"/>
            </a:xfrm>
            <a:custGeom>
              <a:rect b="b" l="l" r="r" t="t"/>
              <a:pathLst>
                <a:path extrusionOk="0" h="54562" w="21386">
                  <a:moveTo>
                    <a:pt x="21386" y="1"/>
                  </a:moveTo>
                  <a:lnTo>
                    <a:pt x="9671" y="6695"/>
                  </a:lnTo>
                  <a:cubicBezTo>
                    <a:pt x="6065" y="8776"/>
                    <a:pt x="2962" y="13974"/>
                    <a:pt x="2273" y="19091"/>
                  </a:cubicBezTo>
                  <a:lnTo>
                    <a:pt x="0" y="54562"/>
                  </a:lnTo>
                  <a:lnTo>
                    <a:pt x="2177" y="53281"/>
                  </a:lnTo>
                  <a:lnTo>
                    <a:pt x="4176" y="19817"/>
                  </a:lnTo>
                  <a:cubicBezTo>
                    <a:pt x="4776" y="15337"/>
                    <a:pt x="7494" y="10790"/>
                    <a:pt x="10649" y="8969"/>
                  </a:cubicBezTo>
                  <a:lnTo>
                    <a:pt x="21386" y="2837"/>
                  </a:lnTo>
                  <a:lnTo>
                    <a:pt x="21386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1"/>
            <p:cNvSpPr/>
            <p:nvPr/>
          </p:nvSpPr>
          <p:spPr>
            <a:xfrm>
              <a:off x="4843725" y="2842850"/>
              <a:ext cx="65550" cy="52800"/>
            </a:xfrm>
            <a:custGeom>
              <a:rect b="b" l="l" r="r" t="t"/>
              <a:pathLst>
                <a:path extrusionOk="0" h="2112" w="2622">
                  <a:moveTo>
                    <a:pt x="1489" y="1"/>
                  </a:moveTo>
                  <a:lnTo>
                    <a:pt x="0" y="853"/>
                  </a:lnTo>
                  <a:lnTo>
                    <a:pt x="1422" y="2111"/>
                  </a:lnTo>
                  <a:lnTo>
                    <a:pt x="2622" y="853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1"/>
            <p:cNvSpPr/>
            <p:nvPr/>
          </p:nvSpPr>
          <p:spPr>
            <a:xfrm>
              <a:off x="4346300" y="4159500"/>
              <a:ext cx="58525" cy="71475"/>
            </a:xfrm>
            <a:custGeom>
              <a:rect b="b" l="l" r="r" t="t"/>
              <a:pathLst>
                <a:path extrusionOk="0" h="2859" w="2341">
                  <a:moveTo>
                    <a:pt x="1133" y="0"/>
                  </a:moveTo>
                  <a:lnTo>
                    <a:pt x="0" y="1896"/>
                  </a:lnTo>
                  <a:lnTo>
                    <a:pt x="844" y="2859"/>
                  </a:lnTo>
                  <a:lnTo>
                    <a:pt x="2340" y="1548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1"/>
            <p:cNvSpPr/>
            <p:nvPr/>
          </p:nvSpPr>
          <p:spPr>
            <a:xfrm>
              <a:off x="4374600" y="2864150"/>
              <a:ext cx="534675" cy="1369600"/>
            </a:xfrm>
            <a:custGeom>
              <a:rect b="b" l="l" r="r" t="t"/>
              <a:pathLst>
                <a:path extrusionOk="0" h="54784" w="21387">
                  <a:moveTo>
                    <a:pt x="21387" y="1"/>
                  </a:moveTo>
                  <a:lnTo>
                    <a:pt x="9665" y="6695"/>
                  </a:lnTo>
                  <a:cubicBezTo>
                    <a:pt x="6058" y="8776"/>
                    <a:pt x="2956" y="13974"/>
                    <a:pt x="2267" y="19098"/>
                  </a:cubicBezTo>
                  <a:lnTo>
                    <a:pt x="1" y="54332"/>
                  </a:lnTo>
                  <a:lnTo>
                    <a:pt x="1" y="54784"/>
                  </a:lnTo>
                  <a:lnTo>
                    <a:pt x="2171" y="53280"/>
                  </a:lnTo>
                  <a:lnTo>
                    <a:pt x="4170" y="19817"/>
                  </a:lnTo>
                  <a:cubicBezTo>
                    <a:pt x="4777" y="15344"/>
                    <a:pt x="7488" y="10790"/>
                    <a:pt x="10642" y="8968"/>
                  </a:cubicBezTo>
                  <a:lnTo>
                    <a:pt x="21387" y="2837"/>
                  </a:lnTo>
                  <a:lnTo>
                    <a:pt x="21387" y="1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1"/>
            <p:cNvSpPr/>
            <p:nvPr/>
          </p:nvSpPr>
          <p:spPr>
            <a:xfrm>
              <a:off x="4050450" y="2696800"/>
              <a:ext cx="567250" cy="327700"/>
            </a:xfrm>
            <a:custGeom>
              <a:rect b="b" l="l" r="r" t="t"/>
              <a:pathLst>
                <a:path extrusionOk="0" h="13108" w="22690">
                  <a:moveTo>
                    <a:pt x="1000" y="0"/>
                  </a:moveTo>
                  <a:lnTo>
                    <a:pt x="1" y="585"/>
                  </a:lnTo>
                  <a:lnTo>
                    <a:pt x="21705" y="13107"/>
                  </a:lnTo>
                  <a:lnTo>
                    <a:pt x="22690" y="12508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1"/>
            <p:cNvSpPr/>
            <p:nvPr/>
          </p:nvSpPr>
          <p:spPr>
            <a:xfrm>
              <a:off x="4196525" y="2611650"/>
              <a:ext cx="567425" cy="327700"/>
            </a:xfrm>
            <a:custGeom>
              <a:rect b="b" l="l" r="r" t="t"/>
              <a:pathLst>
                <a:path extrusionOk="0" h="13108" w="22697">
                  <a:moveTo>
                    <a:pt x="1007" y="0"/>
                  </a:moveTo>
                  <a:lnTo>
                    <a:pt x="0" y="592"/>
                  </a:lnTo>
                  <a:lnTo>
                    <a:pt x="21705" y="13107"/>
                  </a:lnTo>
                  <a:lnTo>
                    <a:pt x="22697" y="12507"/>
                  </a:lnTo>
                  <a:lnTo>
                    <a:pt x="1007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41"/>
            <p:cNvSpPr/>
            <p:nvPr/>
          </p:nvSpPr>
          <p:spPr>
            <a:xfrm>
              <a:off x="4309275" y="2529250"/>
              <a:ext cx="583525" cy="337150"/>
            </a:xfrm>
            <a:custGeom>
              <a:rect b="b" l="l" r="r" t="t"/>
              <a:pathLst>
                <a:path extrusionOk="0" h="13486" w="23341">
                  <a:moveTo>
                    <a:pt x="1000" y="1"/>
                  </a:moveTo>
                  <a:lnTo>
                    <a:pt x="0" y="601"/>
                  </a:lnTo>
                  <a:lnTo>
                    <a:pt x="22349" y="13485"/>
                  </a:lnTo>
                  <a:lnTo>
                    <a:pt x="23341" y="12886"/>
                  </a:lnTo>
                  <a:lnTo>
                    <a:pt x="1000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41"/>
            <p:cNvSpPr/>
            <p:nvPr/>
          </p:nvSpPr>
          <p:spPr>
            <a:xfrm>
              <a:off x="3788675" y="3549500"/>
              <a:ext cx="89275" cy="503950"/>
            </a:xfrm>
            <a:custGeom>
              <a:rect b="b" l="l" r="r" t="t"/>
              <a:pathLst>
                <a:path extrusionOk="0" h="20158" w="3571">
                  <a:moveTo>
                    <a:pt x="3570" y="0"/>
                  </a:moveTo>
                  <a:lnTo>
                    <a:pt x="1" y="2059"/>
                  </a:lnTo>
                  <a:lnTo>
                    <a:pt x="1" y="20157"/>
                  </a:lnTo>
                  <a:lnTo>
                    <a:pt x="3570" y="1809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41"/>
            <p:cNvSpPr/>
            <p:nvPr/>
          </p:nvSpPr>
          <p:spPr>
            <a:xfrm>
              <a:off x="4362025" y="3883100"/>
              <a:ext cx="89250" cy="503950"/>
            </a:xfrm>
            <a:custGeom>
              <a:rect b="b" l="l" r="r" t="t"/>
              <a:pathLst>
                <a:path extrusionOk="0" h="20158" w="3570">
                  <a:moveTo>
                    <a:pt x="3570" y="0"/>
                  </a:moveTo>
                  <a:lnTo>
                    <a:pt x="0" y="2059"/>
                  </a:lnTo>
                  <a:lnTo>
                    <a:pt x="0" y="20157"/>
                  </a:lnTo>
                  <a:lnTo>
                    <a:pt x="3570" y="18098"/>
                  </a:lnTo>
                  <a:lnTo>
                    <a:pt x="3570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41"/>
            <p:cNvSpPr/>
            <p:nvPr/>
          </p:nvSpPr>
          <p:spPr>
            <a:xfrm>
              <a:off x="3784050" y="3602825"/>
              <a:ext cx="578000" cy="784225"/>
            </a:xfrm>
            <a:custGeom>
              <a:rect b="b" l="l" r="r" t="t"/>
              <a:pathLst>
                <a:path extrusionOk="0" h="31369" w="23120">
                  <a:moveTo>
                    <a:pt x="134" y="0"/>
                  </a:moveTo>
                  <a:lnTo>
                    <a:pt x="1" y="17913"/>
                  </a:lnTo>
                  <a:lnTo>
                    <a:pt x="23119" y="31368"/>
                  </a:lnTo>
                  <a:lnTo>
                    <a:pt x="23119" y="13270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41"/>
            <p:cNvSpPr/>
            <p:nvPr/>
          </p:nvSpPr>
          <p:spPr>
            <a:xfrm>
              <a:off x="3768425" y="3954700"/>
              <a:ext cx="103025" cy="156675"/>
            </a:xfrm>
            <a:custGeom>
              <a:rect b="b" l="l" r="r" t="t"/>
              <a:pathLst>
                <a:path extrusionOk="0" h="6267" w="4121">
                  <a:moveTo>
                    <a:pt x="759" y="1"/>
                  </a:moveTo>
                  <a:cubicBezTo>
                    <a:pt x="311" y="1"/>
                    <a:pt x="1" y="88"/>
                    <a:pt x="19" y="121"/>
                  </a:cubicBezTo>
                  <a:cubicBezTo>
                    <a:pt x="70" y="202"/>
                    <a:pt x="1914" y="5141"/>
                    <a:pt x="1914" y="5141"/>
                  </a:cubicBezTo>
                  <a:lnTo>
                    <a:pt x="3891" y="6267"/>
                  </a:lnTo>
                  <a:cubicBezTo>
                    <a:pt x="3891" y="6267"/>
                    <a:pt x="4121" y="2505"/>
                    <a:pt x="3047" y="1061"/>
                  </a:cubicBezTo>
                  <a:cubicBezTo>
                    <a:pt x="2404" y="196"/>
                    <a:pt x="1428" y="1"/>
                    <a:pt x="759" y="1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41"/>
            <p:cNvSpPr/>
            <p:nvPr/>
          </p:nvSpPr>
          <p:spPr>
            <a:xfrm>
              <a:off x="3800900" y="4058050"/>
              <a:ext cx="64825" cy="53325"/>
            </a:xfrm>
            <a:custGeom>
              <a:rect b="b" l="l" r="r" t="t"/>
              <a:pathLst>
                <a:path extrusionOk="0" h="2133" w="2593">
                  <a:moveTo>
                    <a:pt x="1" y="0"/>
                  </a:moveTo>
                  <a:lnTo>
                    <a:pt x="615" y="1007"/>
                  </a:lnTo>
                  <a:lnTo>
                    <a:pt x="2592" y="2133"/>
                  </a:lnTo>
                  <a:lnTo>
                    <a:pt x="2267" y="134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41"/>
            <p:cNvSpPr/>
            <p:nvPr/>
          </p:nvSpPr>
          <p:spPr>
            <a:xfrm>
              <a:off x="3591525" y="3940500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61" y="0"/>
                  </a:moveTo>
                  <a:cubicBezTo>
                    <a:pt x="4804" y="0"/>
                    <a:pt x="4299" y="145"/>
                    <a:pt x="3770" y="452"/>
                  </a:cubicBezTo>
                  <a:cubicBezTo>
                    <a:pt x="1689" y="1651"/>
                    <a:pt x="1" y="4873"/>
                    <a:pt x="1" y="7649"/>
                  </a:cubicBezTo>
                  <a:cubicBezTo>
                    <a:pt x="1" y="9712"/>
                    <a:pt x="937" y="10944"/>
                    <a:pt x="2274" y="10944"/>
                  </a:cubicBezTo>
                  <a:cubicBezTo>
                    <a:pt x="2732" y="10944"/>
                    <a:pt x="3238" y="10799"/>
                    <a:pt x="3770" y="10493"/>
                  </a:cubicBezTo>
                  <a:cubicBezTo>
                    <a:pt x="5843" y="9293"/>
                    <a:pt x="7531" y="6072"/>
                    <a:pt x="7531" y="3295"/>
                  </a:cubicBezTo>
                  <a:cubicBezTo>
                    <a:pt x="7531" y="1233"/>
                    <a:pt x="6595" y="0"/>
                    <a:pt x="52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41"/>
            <p:cNvSpPr/>
            <p:nvPr/>
          </p:nvSpPr>
          <p:spPr>
            <a:xfrm>
              <a:off x="3627250" y="3947700"/>
              <a:ext cx="186825" cy="299750"/>
            </a:xfrm>
            <a:custGeom>
              <a:rect b="b" l="l" r="r" t="t"/>
              <a:pathLst>
                <a:path extrusionOk="0" h="11990" w="7473">
                  <a:moveTo>
                    <a:pt x="4866" y="1"/>
                  </a:moveTo>
                  <a:lnTo>
                    <a:pt x="1" y="10457"/>
                  </a:lnTo>
                  <a:lnTo>
                    <a:pt x="2726" y="11990"/>
                  </a:lnTo>
                  <a:lnTo>
                    <a:pt x="7472" y="1460"/>
                  </a:lnTo>
                  <a:lnTo>
                    <a:pt x="48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41"/>
            <p:cNvSpPr/>
            <p:nvPr/>
          </p:nvSpPr>
          <p:spPr>
            <a:xfrm>
              <a:off x="3662250" y="3979925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64" y="0"/>
                  </a:moveTo>
                  <a:cubicBezTo>
                    <a:pt x="4806" y="0"/>
                    <a:pt x="4301" y="146"/>
                    <a:pt x="3769" y="452"/>
                  </a:cubicBezTo>
                  <a:cubicBezTo>
                    <a:pt x="1689" y="1652"/>
                    <a:pt x="0" y="4873"/>
                    <a:pt x="0" y="7650"/>
                  </a:cubicBezTo>
                  <a:cubicBezTo>
                    <a:pt x="0" y="9712"/>
                    <a:pt x="936" y="10945"/>
                    <a:pt x="2273" y="10945"/>
                  </a:cubicBezTo>
                  <a:cubicBezTo>
                    <a:pt x="2732" y="10945"/>
                    <a:pt x="3238" y="10800"/>
                    <a:pt x="3769" y="10493"/>
                  </a:cubicBezTo>
                  <a:cubicBezTo>
                    <a:pt x="5850" y="9294"/>
                    <a:pt x="7531" y="6072"/>
                    <a:pt x="7531" y="3296"/>
                  </a:cubicBezTo>
                  <a:cubicBezTo>
                    <a:pt x="7531" y="1233"/>
                    <a:pt x="6599" y="0"/>
                    <a:pt x="526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" name="Google Shape;605;p41"/>
            <p:cNvSpPr/>
            <p:nvPr/>
          </p:nvSpPr>
          <p:spPr>
            <a:xfrm>
              <a:off x="3682800" y="4011800"/>
              <a:ext cx="147375" cy="214250"/>
            </a:xfrm>
            <a:custGeom>
              <a:rect b="b" l="l" r="r" t="t"/>
              <a:pathLst>
                <a:path extrusionOk="0" h="8570" w="5895">
                  <a:moveTo>
                    <a:pt x="4118" y="1"/>
                  </a:moveTo>
                  <a:cubicBezTo>
                    <a:pt x="3759" y="1"/>
                    <a:pt x="3363" y="114"/>
                    <a:pt x="2947" y="354"/>
                  </a:cubicBezTo>
                  <a:cubicBezTo>
                    <a:pt x="1318" y="1295"/>
                    <a:pt x="0" y="3820"/>
                    <a:pt x="0" y="5990"/>
                  </a:cubicBezTo>
                  <a:cubicBezTo>
                    <a:pt x="0" y="7606"/>
                    <a:pt x="732" y="8569"/>
                    <a:pt x="1779" y="8569"/>
                  </a:cubicBezTo>
                  <a:cubicBezTo>
                    <a:pt x="2137" y="8569"/>
                    <a:pt x="2532" y="8456"/>
                    <a:pt x="2947" y="8219"/>
                  </a:cubicBezTo>
                  <a:cubicBezTo>
                    <a:pt x="4577" y="7278"/>
                    <a:pt x="5895" y="4753"/>
                    <a:pt x="5895" y="2583"/>
                  </a:cubicBezTo>
                  <a:cubicBezTo>
                    <a:pt x="5895" y="968"/>
                    <a:pt x="5164" y="1"/>
                    <a:pt x="4118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41"/>
            <p:cNvSpPr/>
            <p:nvPr/>
          </p:nvSpPr>
          <p:spPr>
            <a:xfrm>
              <a:off x="3700750" y="4038175"/>
              <a:ext cx="111275" cy="161550"/>
            </a:xfrm>
            <a:custGeom>
              <a:rect b="b" l="l" r="r" t="t"/>
              <a:pathLst>
                <a:path extrusionOk="0" h="6462" w="4451">
                  <a:moveTo>
                    <a:pt x="3115" y="1"/>
                  </a:moveTo>
                  <a:cubicBezTo>
                    <a:pt x="2844" y="1"/>
                    <a:pt x="2545" y="87"/>
                    <a:pt x="2229" y="269"/>
                  </a:cubicBezTo>
                  <a:cubicBezTo>
                    <a:pt x="1000" y="973"/>
                    <a:pt x="1" y="2876"/>
                    <a:pt x="1" y="4513"/>
                  </a:cubicBezTo>
                  <a:cubicBezTo>
                    <a:pt x="1" y="5731"/>
                    <a:pt x="555" y="6461"/>
                    <a:pt x="1345" y="6461"/>
                  </a:cubicBezTo>
                  <a:cubicBezTo>
                    <a:pt x="1616" y="6461"/>
                    <a:pt x="1915" y="6375"/>
                    <a:pt x="2229" y="6194"/>
                  </a:cubicBezTo>
                  <a:cubicBezTo>
                    <a:pt x="3459" y="5490"/>
                    <a:pt x="4451" y="3587"/>
                    <a:pt x="4451" y="1950"/>
                  </a:cubicBezTo>
                  <a:cubicBezTo>
                    <a:pt x="4451" y="728"/>
                    <a:pt x="3902" y="1"/>
                    <a:pt x="31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41"/>
            <p:cNvSpPr/>
            <p:nvPr/>
          </p:nvSpPr>
          <p:spPr>
            <a:xfrm>
              <a:off x="3735175" y="4088150"/>
              <a:ext cx="42425" cy="61550"/>
            </a:xfrm>
            <a:custGeom>
              <a:rect b="b" l="l" r="r" t="t"/>
              <a:pathLst>
                <a:path extrusionOk="0" h="2462" w="1697">
                  <a:moveTo>
                    <a:pt x="1185" y="0"/>
                  </a:moveTo>
                  <a:cubicBezTo>
                    <a:pt x="1083" y="0"/>
                    <a:pt x="970" y="32"/>
                    <a:pt x="852" y="99"/>
                  </a:cubicBezTo>
                  <a:cubicBezTo>
                    <a:pt x="386" y="373"/>
                    <a:pt x="1" y="1099"/>
                    <a:pt x="1" y="1721"/>
                  </a:cubicBezTo>
                  <a:cubicBezTo>
                    <a:pt x="1" y="2183"/>
                    <a:pt x="213" y="2462"/>
                    <a:pt x="514" y="2462"/>
                  </a:cubicBezTo>
                  <a:cubicBezTo>
                    <a:pt x="618" y="2462"/>
                    <a:pt x="733" y="2428"/>
                    <a:pt x="852" y="2358"/>
                  </a:cubicBezTo>
                  <a:cubicBezTo>
                    <a:pt x="1319" y="2091"/>
                    <a:pt x="1697" y="1366"/>
                    <a:pt x="1697" y="744"/>
                  </a:cubicBezTo>
                  <a:cubicBezTo>
                    <a:pt x="1697" y="279"/>
                    <a:pt x="1486" y="0"/>
                    <a:pt x="1185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41"/>
            <p:cNvSpPr/>
            <p:nvPr/>
          </p:nvSpPr>
          <p:spPr>
            <a:xfrm>
              <a:off x="3646500" y="3941250"/>
              <a:ext cx="228100" cy="170125"/>
            </a:xfrm>
            <a:custGeom>
              <a:rect b="b" l="l" r="r" t="t"/>
              <a:pathLst>
                <a:path extrusionOk="0" h="6805" w="9124">
                  <a:moveTo>
                    <a:pt x="6227" y="1"/>
                  </a:moveTo>
                  <a:cubicBezTo>
                    <a:pt x="5649" y="1"/>
                    <a:pt x="5011" y="183"/>
                    <a:pt x="4340" y="570"/>
                  </a:cubicBezTo>
                  <a:cubicBezTo>
                    <a:pt x="2437" y="1666"/>
                    <a:pt x="371" y="3991"/>
                    <a:pt x="1" y="6768"/>
                  </a:cubicBezTo>
                  <a:cubicBezTo>
                    <a:pt x="364" y="6546"/>
                    <a:pt x="764" y="6235"/>
                    <a:pt x="1149" y="6042"/>
                  </a:cubicBezTo>
                  <a:cubicBezTo>
                    <a:pt x="1874" y="4169"/>
                    <a:pt x="3111" y="2488"/>
                    <a:pt x="4525" y="1673"/>
                  </a:cubicBezTo>
                  <a:cubicBezTo>
                    <a:pt x="5093" y="1341"/>
                    <a:pt x="5634" y="1187"/>
                    <a:pt x="6125" y="1187"/>
                  </a:cubicBezTo>
                  <a:cubicBezTo>
                    <a:pt x="6356" y="1187"/>
                    <a:pt x="6577" y="1221"/>
                    <a:pt x="6784" y="1288"/>
                  </a:cubicBezTo>
                  <a:cubicBezTo>
                    <a:pt x="7850" y="1643"/>
                    <a:pt x="8554" y="2865"/>
                    <a:pt x="8554" y="4717"/>
                  </a:cubicBezTo>
                  <a:cubicBezTo>
                    <a:pt x="8554" y="5146"/>
                    <a:pt x="8517" y="5576"/>
                    <a:pt x="8443" y="6013"/>
                  </a:cubicBezTo>
                  <a:cubicBezTo>
                    <a:pt x="8554" y="6279"/>
                    <a:pt x="8665" y="6538"/>
                    <a:pt x="8768" y="6805"/>
                  </a:cubicBezTo>
                  <a:cubicBezTo>
                    <a:pt x="8998" y="5931"/>
                    <a:pt x="9124" y="5042"/>
                    <a:pt x="9124" y="4183"/>
                  </a:cubicBezTo>
                  <a:cubicBezTo>
                    <a:pt x="9124" y="2140"/>
                    <a:pt x="8398" y="740"/>
                    <a:pt x="7265" y="222"/>
                  </a:cubicBezTo>
                  <a:cubicBezTo>
                    <a:pt x="6949" y="77"/>
                    <a:pt x="6600" y="1"/>
                    <a:pt x="6227" y="1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41"/>
            <p:cNvSpPr/>
            <p:nvPr/>
          </p:nvSpPr>
          <p:spPr>
            <a:xfrm>
              <a:off x="3557100" y="3891075"/>
              <a:ext cx="271225" cy="219375"/>
            </a:xfrm>
            <a:custGeom>
              <a:rect b="b" l="l" r="r" t="t"/>
              <a:pathLst>
                <a:path extrusionOk="0" h="8775" w="10849">
                  <a:moveTo>
                    <a:pt x="6207" y="1"/>
                  </a:moveTo>
                  <a:cubicBezTo>
                    <a:pt x="5628" y="1"/>
                    <a:pt x="4989" y="184"/>
                    <a:pt x="4317" y="570"/>
                  </a:cubicBezTo>
                  <a:cubicBezTo>
                    <a:pt x="2407" y="1673"/>
                    <a:pt x="770" y="4117"/>
                    <a:pt x="0" y="6709"/>
                  </a:cubicBezTo>
                  <a:lnTo>
                    <a:pt x="3577" y="8775"/>
                  </a:lnTo>
                  <a:cubicBezTo>
                    <a:pt x="4340" y="6153"/>
                    <a:pt x="5991" y="3688"/>
                    <a:pt x="7916" y="2577"/>
                  </a:cubicBezTo>
                  <a:cubicBezTo>
                    <a:pt x="8587" y="2190"/>
                    <a:pt x="9225" y="2008"/>
                    <a:pt x="9803" y="2008"/>
                  </a:cubicBezTo>
                  <a:cubicBezTo>
                    <a:pt x="10176" y="2008"/>
                    <a:pt x="10525" y="2084"/>
                    <a:pt x="10841" y="2229"/>
                  </a:cubicBezTo>
                  <a:lnTo>
                    <a:pt x="10849" y="2221"/>
                  </a:lnTo>
                  <a:lnTo>
                    <a:pt x="7531" y="370"/>
                  </a:lnTo>
                  <a:lnTo>
                    <a:pt x="7524" y="377"/>
                  </a:lnTo>
                  <a:cubicBezTo>
                    <a:pt x="7138" y="130"/>
                    <a:pt x="6694" y="1"/>
                    <a:pt x="6207" y="1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41"/>
            <p:cNvSpPr/>
            <p:nvPr/>
          </p:nvSpPr>
          <p:spPr>
            <a:xfrm>
              <a:off x="4251050" y="4233400"/>
              <a:ext cx="103050" cy="156600"/>
            </a:xfrm>
            <a:custGeom>
              <a:rect b="b" l="l" r="r" t="t"/>
              <a:pathLst>
                <a:path extrusionOk="0" h="6264" w="4122">
                  <a:moveTo>
                    <a:pt x="762" y="0"/>
                  </a:moveTo>
                  <a:cubicBezTo>
                    <a:pt x="313" y="0"/>
                    <a:pt x="1" y="88"/>
                    <a:pt x="19" y="117"/>
                  </a:cubicBezTo>
                  <a:cubicBezTo>
                    <a:pt x="63" y="199"/>
                    <a:pt x="1914" y="5138"/>
                    <a:pt x="1914" y="5138"/>
                  </a:cubicBezTo>
                  <a:lnTo>
                    <a:pt x="3891" y="6264"/>
                  </a:lnTo>
                  <a:cubicBezTo>
                    <a:pt x="3891" y="6264"/>
                    <a:pt x="4121" y="2509"/>
                    <a:pt x="3047" y="1058"/>
                  </a:cubicBezTo>
                  <a:cubicBezTo>
                    <a:pt x="2405" y="194"/>
                    <a:pt x="1431" y="0"/>
                    <a:pt x="762" y="0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41"/>
            <p:cNvSpPr/>
            <p:nvPr/>
          </p:nvSpPr>
          <p:spPr>
            <a:xfrm>
              <a:off x="4283525" y="4336650"/>
              <a:ext cx="64825" cy="53350"/>
            </a:xfrm>
            <a:custGeom>
              <a:rect b="b" l="l" r="r" t="t"/>
              <a:pathLst>
                <a:path extrusionOk="0" h="2134" w="2593">
                  <a:moveTo>
                    <a:pt x="1" y="1"/>
                  </a:moveTo>
                  <a:lnTo>
                    <a:pt x="615" y="1008"/>
                  </a:lnTo>
                  <a:lnTo>
                    <a:pt x="2592" y="2134"/>
                  </a:lnTo>
                  <a:lnTo>
                    <a:pt x="2267" y="134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41"/>
            <p:cNvSpPr/>
            <p:nvPr/>
          </p:nvSpPr>
          <p:spPr>
            <a:xfrm>
              <a:off x="4074150" y="4219125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58" y="0"/>
                  </a:moveTo>
                  <a:cubicBezTo>
                    <a:pt x="4799" y="0"/>
                    <a:pt x="4294" y="145"/>
                    <a:pt x="3762" y="451"/>
                  </a:cubicBezTo>
                  <a:cubicBezTo>
                    <a:pt x="1689" y="1651"/>
                    <a:pt x="1" y="4872"/>
                    <a:pt x="1" y="7649"/>
                  </a:cubicBezTo>
                  <a:cubicBezTo>
                    <a:pt x="1" y="9711"/>
                    <a:pt x="937" y="10944"/>
                    <a:pt x="2271" y="10944"/>
                  </a:cubicBezTo>
                  <a:cubicBezTo>
                    <a:pt x="2728" y="10944"/>
                    <a:pt x="3233" y="10799"/>
                    <a:pt x="3762" y="10493"/>
                  </a:cubicBezTo>
                  <a:cubicBezTo>
                    <a:pt x="5843" y="9293"/>
                    <a:pt x="7532" y="6072"/>
                    <a:pt x="7532" y="3302"/>
                  </a:cubicBezTo>
                  <a:cubicBezTo>
                    <a:pt x="7532" y="1234"/>
                    <a:pt x="6595" y="0"/>
                    <a:pt x="52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41"/>
            <p:cNvSpPr/>
            <p:nvPr/>
          </p:nvSpPr>
          <p:spPr>
            <a:xfrm>
              <a:off x="4109875" y="4226500"/>
              <a:ext cx="186825" cy="299575"/>
            </a:xfrm>
            <a:custGeom>
              <a:rect b="b" l="l" r="r" t="t"/>
              <a:pathLst>
                <a:path extrusionOk="0" h="11983" w="7473">
                  <a:moveTo>
                    <a:pt x="4866" y="1"/>
                  </a:moveTo>
                  <a:lnTo>
                    <a:pt x="1" y="10449"/>
                  </a:lnTo>
                  <a:lnTo>
                    <a:pt x="2726" y="11982"/>
                  </a:lnTo>
                  <a:lnTo>
                    <a:pt x="7472" y="1460"/>
                  </a:lnTo>
                  <a:lnTo>
                    <a:pt x="4866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p41"/>
            <p:cNvSpPr/>
            <p:nvPr/>
          </p:nvSpPr>
          <p:spPr>
            <a:xfrm>
              <a:off x="4144875" y="4258550"/>
              <a:ext cx="188300" cy="273625"/>
            </a:xfrm>
            <a:custGeom>
              <a:rect b="b" l="l" r="r" t="t"/>
              <a:pathLst>
                <a:path extrusionOk="0" h="10945" w="7532">
                  <a:moveTo>
                    <a:pt x="5261" y="0"/>
                  </a:moveTo>
                  <a:cubicBezTo>
                    <a:pt x="4803" y="0"/>
                    <a:pt x="4299" y="145"/>
                    <a:pt x="3769" y="452"/>
                  </a:cubicBezTo>
                  <a:cubicBezTo>
                    <a:pt x="1689" y="1651"/>
                    <a:pt x="0" y="4873"/>
                    <a:pt x="0" y="7649"/>
                  </a:cubicBezTo>
                  <a:cubicBezTo>
                    <a:pt x="0" y="9712"/>
                    <a:pt x="936" y="10944"/>
                    <a:pt x="2274" y="10944"/>
                  </a:cubicBezTo>
                  <a:cubicBezTo>
                    <a:pt x="2732" y="10944"/>
                    <a:pt x="3238" y="10799"/>
                    <a:pt x="3769" y="10493"/>
                  </a:cubicBezTo>
                  <a:cubicBezTo>
                    <a:pt x="5843" y="9293"/>
                    <a:pt x="7531" y="6072"/>
                    <a:pt x="7531" y="3295"/>
                  </a:cubicBezTo>
                  <a:cubicBezTo>
                    <a:pt x="7531" y="1233"/>
                    <a:pt x="6595" y="0"/>
                    <a:pt x="526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p41"/>
            <p:cNvSpPr/>
            <p:nvPr/>
          </p:nvSpPr>
          <p:spPr>
            <a:xfrm>
              <a:off x="4165425" y="4290500"/>
              <a:ext cx="147375" cy="214250"/>
            </a:xfrm>
            <a:custGeom>
              <a:rect b="b" l="l" r="r" t="t"/>
              <a:pathLst>
                <a:path extrusionOk="0" h="8570" w="5895">
                  <a:moveTo>
                    <a:pt x="4113" y="0"/>
                  </a:moveTo>
                  <a:cubicBezTo>
                    <a:pt x="3755" y="0"/>
                    <a:pt x="3361" y="113"/>
                    <a:pt x="2947" y="351"/>
                  </a:cubicBezTo>
                  <a:cubicBezTo>
                    <a:pt x="1318" y="1292"/>
                    <a:pt x="0" y="3817"/>
                    <a:pt x="0" y="5986"/>
                  </a:cubicBezTo>
                  <a:cubicBezTo>
                    <a:pt x="0" y="7602"/>
                    <a:pt x="731" y="8569"/>
                    <a:pt x="1777" y="8569"/>
                  </a:cubicBezTo>
                  <a:cubicBezTo>
                    <a:pt x="2136" y="8569"/>
                    <a:pt x="2532" y="8455"/>
                    <a:pt x="2947" y="8215"/>
                  </a:cubicBezTo>
                  <a:cubicBezTo>
                    <a:pt x="4569" y="7275"/>
                    <a:pt x="5895" y="4750"/>
                    <a:pt x="5895" y="2580"/>
                  </a:cubicBezTo>
                  <a:cubicBezTo>
                    <a:pt x="5895" y="963"/>
                    <a:pt x="5159" y="0"/>
                    <a:pt x="4113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6" name="Google Shape;616;p41"/>
            <p:cNvSpPr/>
            <p:nvPr/>
          </p:nvSpPr>
          <p:spPr>
            <a:xfrm>
              <a:off x="4183375" y="4316825"/>
              <a:ext cx="111275" cy="161525"/>
            </a:xfrm>
            <a:custGeom>
              <a:rect b="b" l="l" r="r" t="t"/>
              <a:pathLst>
                <a:path extrusionOk="0" h="6461" w="4451">
                  <a:moveTo>
                    <a:pt x="3109" y="1"/>
                  </a:moveTo>
                  <a:cubicBezTo>
                    <a:pt x="2839" y="1"/>
                    <a:pt x="2542" y="87"/>
                    <a:pt x="2229" y="268"/>
                  </a:cubicBezTo>
                  <a:cubicBezTo>
                    <a:pt x="1000" y="972"/>
                    <a:pt x="1" y="2875"/>
                    <a:pt x="1" y="4511"/>
                  </a:cubicBezTo>
                  <a:cubicBezTo>
                    <a:pt x="1" y="5734"/>
                    <a:pt x="553" y="6461"/>
                    <a:pt x="1342" y="6461"/>
                  </a:cubicBezTo>
                  <a:cubicBezTo>
                    <a:pt x="1614" y="6461"/>
                    <a:pt x="1914" y="6374"/>
                    <a:pt x="2229" y="6192"/>
                  </a:cubicBezTo>
                  <a:cubicBezTo>
                    <a:pt x="3451" y="5489"/>
                    <a:pt x="4451" y="3586"/>
                    <a:pt x="4451" y="1949"/>
                  </a:cubicBezTo>
                  <a:cubicBezTo>
                    <a:pt x="4451" y="731"/>
                    <a:pt x="3897" y="1"/>
                    <a:pt x="310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7" name="Google Shape;617;p41"/>
            <p:cNvSpPr/>
            <p:nvPr/>
          </p:nvSpPr>
          <p:spPr>
            <a:xfrm>
              <a:off x="4217800" y="4366825"/>
              <a:ext cx="42425" cy="61575"/>
            </a:xfrm>
            <a:custGeom>
              <a:rect b="b" l="l" r="r" t="t"/>
              <a:pathLst>
                <a:path extrusionOk="0" h="2463" w="1697">
                  <a:moveTo>
                    <a:pt x="1190" y="1"/>
                  </a:moveTo>
                  <a:cubicBezTo>
                    <a:pt x="1086" y="1"/>
                    <a:pt x="972" y="34"/>
                    <a:pt x="852" y="105"/>
                  </a:cubicBezTo>
                  <a:cubicBezTo>
                    <a:pt x="379" y="371"/>
                    <a:pt x="1" y="1097"/>
                    <a:pt x="1" y="1719"/>
                  </a:cubicBezTo>
                  <a:cubicBezTo>
                    <a:pt x="1" y="2184"/>
                    <a:pt x="212" y="2462"/>
                    <a:pt x="516" y="2462"/>
                  </a:cubicBezTo>
                  <a:cubicBezTo>
                    <a:pt x="619" y="2462"/>
                    <a:pt x="733" y="2431"/>
                    <a:pt x="852" y="2363"/>
                  </a:cubicBezTo>
                  <a:cubicBezTo>
                    <a:pt x="1319" y="2089"/>
                    <a:pt x="1697" y="1363"/>
                    <a:pt x="1697" y="741"/>
                  </a:cubicBezTo>
                  <a:cubicBezTo>
                    <a:pt x="1697" y="279"/>
                    <a:pt x="1488" y="1"/>
                    <a:pt x="1190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41"/>
            <p:cNvSpPr/>
            <p:nvPr/>
          </p:nvSpPr>
          <p:spPr>
            <a:xfrm>
              <a:off x="4129125" y="4219875"/>
              <a:ext cx="228100" cy="170125"/>
            </a:xfrm>
            <a:custGeom>
              <a:rect b="b" l="l" r="r" t="t"/>
              <a:pathLst>
                <a:path extrusionOk="0" h="6805" w="9124">
                  <a:moveTo>
                    <a:pt x="6227" y="0"/>
                  </a:moveTo>
                  <a:cubicBezTo>
                    <a:pt x="5649" y="0"/>
                    <a:pt x="5011" y="182"/>
                    <a:pt x="4340" y="569"/>
                  </a:cubicBezTo>
                  <a:cubicBezTo>
                    <a:pt x="2437" y="1665"/>
                    <a:pt x="371" y="3998"/>
                    <a:pt x="1" y="6768"/>
                  </a:cubicBezTo>
                  <a:cubicBezTo>
                    <a:pt x="364" y="6545"/>
                    <a:pt x="764" y="6234"/>
                    <a:pt x="1149" y="6049"/>
                  </a:cubicBezTo>
                  <a:cubicBezTo>
                    <a:pt x="1874" y="4168"/>
                    <a:pt x="3111" y="2487"/>
                    <a:pt x="4518" y="1673"/>
                  </a:cubicBezTo>
                  <a:cubicBezTo>
                    <a:pt x="5091" y="1341"/>
                    <a:pt x="5634" y="1187"/>
                    <a:pt x="6124" y="1187"/>
                  </a:cubicBezTo>
                  <a:cubicBezTo>
                    <a:pt x="6356" y="1187"/>
                    <a:pt x="6577" y="1221"/>
                    <a:pt x="6784" y="1288"/>
                  </a:cubicBezTo>
                  <a:cubicBezTo>
                    <a:pt x="7850" y="1643"/>
                    <a:pt x="8554" y="2872"/>
                    <a:pt x="8554" y="4724"/>
                  </a:cubicBezTo>
                  <a:cubicBezTo>
                    <a:pt x="8554" y="5146"/>
                    <a:pt x="8517" y="5575"/>
                    <a:pt x="8443" y="6012"/>
                  </a:cubicBezTo>
                  <a:cubicBezTo>
                    <a:pt x="8554" y="6279"/>
                    <a:pt x="8665" y="6538"/>
                    <a:pt x="8768" y="6805"/>
                  </a:cubicBezTo>
                  <a:cubicBezTo>
                    <a:pt x="8998" y="5931"/>
                    <a:pt x="9124" y="5042"/>
                    <a:pt x="9124" y="4191"/>
                  </a:cubicBezTo>
                  <a:cubicBezTo>
                    <a:pt x="9124" y="2139"/>
                    <a:pt x="8398" y="740"/>
                    <a:pt x="7265" y="221"/>
                  </a:cubicBezTo>
                  <a:cubicBezTo>
                    <a:pt x="6949" y="76"/>
                    <a:pt x="6600" y="0"/>
                    <a:pt x="6227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41"/>
            <p:cNvSpPr/>
            <p:nvPr/>
          </p:nvSpPr>
          <p:spPr>
            <a:xfrm>
              <a:off x="4039725" y="4169775"/>
              <a:ext cx="271050" cy="219300"/>
            </a:xfrm>
            <a:custGeom>
              <a:rect b="b" l="l" r="r" t="t"/>
              <a:pathLst>
                <a:path extrusionOk="0" h="8772" w="10842">
                  <a:moveTo>
                    <a:pt x="6203" y="1"/>
                  </a:moveTo>
                  <a:cubicBezTo>
                    <a:pt x="5625" y="1"/>
                    <a:pt x="4987" y="181"/>
                    <a:pt x="4317" y="567"/>
                  </a:cubicBezTo>
                  <a:cubicBezTo>
                    <a:pt x="2407" y="1670"/>
                    <a:pt x="770" y="4114"/>
                    <a:pt x="0" y="6706"/>
                  </a:cubicBezTo>
                  <a:lnTo>
                    <a:pt x="3577" y="8772"/>
                  </a:lnTo>
                  <a:cubicBezTo>
                    <a:pt x="4340" y="6158"/>
                    <a:pt x="5991" y="3684"/>
                    <a:pt x="7916" y="2573"/>
                  </a:cubicBezTo>
                  <a:cubicBezTo>
                    <a:pt x="8774" y="2078"/>
                    <a:pt x="9068" y="1633"/>
                    <a:pt x="9535" y="1633"/>
                  </a:cubicBezTo>
                  <a:cubicBezTo>
                    <a:pt x="9669" y="1633"/>
                    <a:pt x="9817" y="1669"/>
                    <a:pt x="9997" y="1751"/>
                  </a:cubicBezTo>
                  <a:lnTo>
                    <a:pt x="10841" y="2225"/>
                  </a:lnTo>
                  <a:lnTo>
                    <a:pt x="7531" y="367"/>
                  </a:lnTo>
                  <a:lnTo>
                    <a:pt x="7524" y="374"/>
                  </a:lnTo>
                  <a:cubicBezTo>
                    <a:pt x="7137" y="130"/>
                    <a:pt x="6691" y="1"/>
                    <a:pt x="6203" y="1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41"/>
            <p:cNvSpPr/>
            <p:nvPr/>
          </p:nvSpPr>
          <p:spPr>
            <a:xfrm>
              <a:off x="3637425" y="3602825"/>
              <a:ext cx="724625" cy="655925"/>
            </a:xfrm>
            <a:custGeom>
              <a:rect b="b" l="l" r="r" t="t"/>
              <a:pathLst>
                <a:path extrusionOk="0" h="26237" w="28985">
                  <a:moveTo>
                    <a:pt x="5999" y="0"/>
                  </a:moveTo>
                  <a:cubicBezTo>
                    <a:pt x="5999" y="0"/>
                    <a:pt x="3244" y="1592"/>
                    <a:pt x="1460" y="6368"/>
                  </a:cubicBezTo>
                  <a:cubicBezTo>
                    <a:pt x="1" y="10286"/>
                    <a:pt x="231" y="13003"/>
                    <a:pt x="231" y="13003"/>
                  </a:cubicBezTo>
                  <a:lnTo>
                    <a:pt x="23216" y="26236"/>
                  </a:lnTo>
                  <a:lnTo>
                    <a:pt x="28984" y="13240"/>
                  </a:lnTo>
                  <a:lnTo>
                    <a:pt x="5999" y="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41"/>
            <p:cNvSpPr/>
            <p:nvPr/>
          </p:nvSpPr>
          <p:spPr>
            <a:xfrm>
              <a:off x="4211875" y="3933825"/>
              <a:ext cx="150175" cy="324925"/>
            </a:xfrm>
            <a:custGeom>
              <a:rect b="b" l="l" r="r" t="t"/>
              <a:pathLst>
                <a:path extrusionOk="0" h="12997" w="6007">
                  <a:moveTo>
                    <a:pt x="6006" y="0"/>
                  </a:moveTo>
                  <a:cubicBezTo>
                    <a:pt x="6006" y="0"/>
                    <a:pt x="3252" y="1592"/>
                    <a:pt x="1467" y="6361"/>
                  </a:cubicBezTo>
                  <a:cubicBezTo>
                    <a:pt x="1" y="10279"/>
                    <a:pt x="238" y="12996"/>
                    <a:pt x="238" y="12996"/>
                  </a:cubicBezTo>
                  <a:lnTo>
                    <a:pt x="6006" y="9664"/>
                  </a:lnTo>
                  <a:lnTo>
                    <a:pt x="6006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41"/>
            <p:cNvSpPr/>
            <p:nvPr/>
          </p:nvSpPr>
          <p:spPr>
            <a:xfrm>
              <a:off x="4529200" y="3432250"/>
              <a:ext cx="600375" cy="766700"/>
            </a:xfrm>
            <a:custGeom>
              <a:rect b="b" l="l" r="r" t="t"/>
              <a:pathLst>
                <a:path extrusionOk="0" h="30668" w="24015">
                  <a:moveTo>
                    <a:pt x="20551" y="1"/>
                  </a:moveTo>
                  <a:cubicBezTo>
                    <a:pt x="19857" y="1"/>
                    <a:pt x="19092" y="220"/>
                    <a:pt x="18291" y="684"/>
                  </a:cubicBezTo>
                  <a:lnTo>
                    <a:pt x="5732" y="8163"/>
                  </a:lnTo>
                  <a:cubicBezTo>
                    <a:pt x="2577" y="9985"/>
                    <a:pt x="0" y="14909"/>
                    <a:pt x="0" y="19108"/>
                  </a:cubicBezTo>
                  <a:lnTo>
                    <a:pt x="0" y="26780"/>
                  </a:lnTo>
                  <a:lnTo>
                    <a:pt x="1104" y="27417"/>
                  </a:lnTo>
                  <a:lnTo>
                    <a:pt x="4391" y="30667"/>
                  </a:lnTo>
                  <a:cubicBezTo>
                    <a:pt x="4347" y="29261"/>
                    <a:pt x="4325" y="26809"/>
                    <a:pt x="4465" y="22922"/>
                  </a:cubicBezTo>
                  <a:cubicBezTo>
                    <a:pt x="4710" y="15976"/>
                    <a:pt x="9731" y="13288"/>
                    <a:pt x="12211" y="11881"/>
                  </a:cubicBezTo>
                  <a:cubicBezTo>
                    <a:pt x="14692" y="10474"/>
                    <a:pt x="24015" y="5016"/>
                    <a:pt x="24015" y="5016"/>
                  </a:cubicBezTo>
                  <a:cubicBezTo>
                    <a:pt x="24015" y="1881"/>
                    <a:pt x="22583" y="1"/>
                    <a:pt x="20551" y="1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41"/>
            <p:cNvSpPr/>
            <p:nvPr/>
          </p:nvSpPr>
          <p:spPr>
            <a:xfrm>
              <a:off x="4552900" y="3445700"/>
              <a:ext cx="600375" cy="830075"/>
            </a:xfrm>
            <a:custGeom>
              <a:rect b="b" l="l" r="r" t="t"/>
              <a:pathLst>
                <a:path extrusionOk="0" h="33203" w="24015">
                  <a:moveTo>
                    <a:pt x="20543" y="0"/>
                  </a:moveTo>
                  <a:cubicBezTo>
                    <a:pt x="19849" y="0"/>
                    <a:pt x="19085" y="218"/>
                    <a:pt x="18283" y="679"/>
                  </a:cubicBezTo>
                  <a:lnTo>
                    <a:pt x="5724" y="8159"/>
                  </a:lnTo>
                  <a:cubicBezTo>
                    <a:pt x="2577" y="9980"/>
                    <a:pt x="0" y="14905"/>
                    <a:pt x="0" y="19111"/>
                  </a:cubicBezTo>
                  <a:lnTo>
                    <a:pt x="0" y="33203"/>
                  </a:lnTo>
                  <a:lnTo>
                    <a:pt x="4384" y="30670"/>
                  </a:lnTo>
                  <a:cubicBezTo>
                    <a:pt x="4339" y="29263"/>
                    <a:pt x="4325" y="26812"/>
                    <a:pt x="4458" y="22917"/>
                  </a:cubicBezTo>
                  <a:cubicBezTo>
                    <a:pt x="4702" y="15978"/>
                    <a:pt x="9723" y="13290"/>
                    <a:pt x="12211" y="11876"/>
                  </a:cubicBezTo>
                  <a:cubicBezTo>
                    <a:pt x="14692" y="10469"/>
                    <a:pt x="24015" y="5011"/>
                    <a:pt x="24015" y="5011"/>
                  </a:cubicBezTo>
                  <a:cubicBezTo>
                    <a:pt x="24015" y="1880"/>
                    <a:pt x="22581" y="0"/>
                    <a:pt x="20543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41"/>
            <p:cNvSpPr/>
            <p:nvPr/>
          </p:nvSpPr>
          <p:spPr>
            <a:xfrm>
              <a:off x="4661000" y="3570975"/>
              <a:ext cx="492275" cy="641500"/>
            </a:xfrm>
            <a:custGeom>
              <a:rect b="b" l="l" r="r" t="t"/>
              <a:pathLst>
                <a:path extrusionOk="0" h="25660" w="19691">
                  <a:moveTo>
                    <a:pt x="19691" y="0"/>
                  </a:moveTo>
                  <a:cubicBezTo>
                    <a:pt x="19691" y="0"/>
                    <a:pt x="10368" y="5458"/>
                    <a:pt x="7887" y="6865"/>
                  </a:cubicBezTo>
                  <a:cubicBezTo>
                    <a:pt x="5399" y="8279"/>
                    <a:pt x="378" y="10967"/>
                    <a:pt x="134" y="17906"/>
                  </a:cubicBezTo>
                  <a:cubicBezTo>
                    <a:pt x="1" y="21801"/>
                    <a:pt x="15" y="24252"/>
                    <a:pt x="60" y="25659"/>
                  </a:cubicBezTo>
                  <a:lnTo>
                    <a:pt x="3451" y="23697"/>
                  </a:lnTo>
                  <a:cubicBezTo>
                    <a:pt x="3326" y="23208"/>
                    <a:pt x="3251" y="22653"/>
                    <a:pt x="3251" y="22031"/>
                  </a:cubicBezTo>
                  <a:cubicBezTo>
                    <a:pt x="3251" y="18624"/>
                    <a:pt x="5325" y="14662"/>
                    <a:pt x="7887" y="13189"/>
                  </a:cubicBezTo>
                  <a:cubicBezTo>
                    <a:pt x="8540" y="12810"/>
                    <a:pt x="9162" y="12631"/>
                    <a:pt x="9726" y="12631"/>
                  </a:cubicBezTo>
                  <a:cubicBezTo>
                    <a:pt x="11367" y="12631"/>
                    <a:pt x="12515" y="14149"/>
                    <a:pt x="12515" y="16684"/>
                  </a:cubicBezTo>
                  <a:cubicBezTo>
                    <a:pt x="12515" y="17269"/>
                    <a:pt x="12449" y="17876"/>
                    <a:pt x="12338" y="18476"/>
                  </a:cubicBezTo>
                  <a:lnTo>
                    <a:pt x="12382" y="18543"/>
                  </a:lnTo>
                  <a:lnTo>
                    <a:pt x="19691" y="14100"/>
                  </a:lnTo>
                  <a:lnTo>
                    <a:pt x="19691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41"/>
            <p:cNvSpPr/>
            <p:nvPr/>
          </p:nvSpPr>
          <p:spPr>
            <a:xfrm>
              <a:off x="5020150" y="3636875"/>
              <a:ext cx="97775" cy="98525"/>
            </a:xfrm>
            <a:custGeom>
              <a:rect b="b" l="l" r="r" t="t"/>
              <a:pathLst>
                <a:path extrusionOk="0" h="3941" w="3911">
                  <a:moveTo>
                    <a:pt x="3910" y="1"/>
                  </a:moveTo>
                  <a:lnTo>
                    <a:pt x="1" y="2259"/>
                  </a:lnTo>
                  <a:lnTo>
                    <a:pt x="1" y="3940"/>
                  </a:lnTo>
                  <a:lnTo>
                    <a:pt x="3910" y="1682"/>
                  </a:lnTo>
                  <a:lnTo>
                    <a:pt x="3910" y="1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41"/>
            <p:cNvSpPr/>
            <p:nvPr/>
          </p:nvSpPr>
          <p:spPr>
            <a:xfrm>
              <a:off x="3784975" y="3658725"/>
              <a:ext cx="463775" cy="388875"/>
            </a:xfrm>
            <a:custGeom>
              <a:rect b="b" l="l" r="r" t="t"/>
              <a:pathLst>
                <a:path extrusionOk="0" h="15555" w="18551">
                  <a:moveTo>
                    <a:pt x="3918" y="0"/>
                  </a:moveTo>
                  <a:cubicBezTo>
                    <a:pt x="3918" y="0"/>
                    <a:pt x="1274" y="2777"/>
                    <a:pt x="660" y="5236"/>
                  </a:cubicBezTo>
                  <a:cubicBezTo>
                    <a:pt x="1" y="7865"/>
                    <a:pt x="90" y="10131"/>
                    <a:pt x="5569" y="13411"/>
                  </a:cubicBezTo>
                  <a:cubicBezTo>
                    <a:pt x="8059" y="14903"/>
                    <a:pt x="10036" y="15555"/>
                    <a:pt x="11578" y="15555"/>
                  </a:cubicBezTo>
                  <a:cubicBezTo>
                    <a:pt x="13434" y="15555"/>
                    <a:pt x="14657" y="14610"/>
                    <a:pt x="15381" y="13048"/>
                  </a:cubicBezTo>
                  <a:cubicBezTo>
                    <a:pt x="16403" y="10841"/>
                    <a:pt x="18551" y="8390"/>
                    <a:pt x="18551" y="8390"/>
                  </a:cubicBezTo>
                  <a:lnTo>
                    <a:pt x="3918" y="0"/>
                  </a:ln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41"/>
            <p:cNvSpPr/>
            <p:nvPr/>
          </p:nvSpPr>
          <p:spPr>
            <a:xfrm>
              <a:off x="3930500" y="3717600"/>
              <a:ext cx="182175" cy="122750"/>
            </a:xfrm>
            <a:custGeom>
              <a:rect b="b" l="l" r="r" t="t"/>
              <a:pathLst>
                <a:path extrusionOk="0" h="4910" w="7287">
                  <a:moveTo>
                    <a:pt x="1096" y="0"/>
                  </a:moveTo>
                  <a:lnTo>
                    <a:pt x="0" y="1348"/>
                  </a:lnTo>
                  <a:lnTo>
                    <a:pt x="6220" y="4910"/>
                  </a:lnTo>
                  <a:lnTo>
                    <a:pt x="7287" y="3562"/>
                  </a:lnTo>
                  <a:lnTo>
                    <a:pt x="1096" y="0"/>
                  </a:ln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41"/>
            <p:cNvSpPr/>
            <p:nvPr/>
          </p:nvSpPr>
          <p:spPr>
            <a:xfrm>
              <a:off x="2573700" y="2708825"/>
              <a:ext cx="1413100" cy="1010650"/>
            </a:xfrm>
            <a:custGeom>
              <a:rect b="b" l="l" r="r" t="t"/>
              <a:pathLst>
                <a:path extrusionOk="0" h="40426" w="56524">
                  <a:moveTo>
                    <a:pt x="0" y="1"/>
                  </a:moveTo>
                  <a:lnTo>
                    <a:pt x="0" y="7791"/>
                  </a:lnTo>
                  <a:lnTo>
                    <a:pt x="56523" y="40425"/>
                  </a:lnTo>
                  <a:lnTo>
                    <a:pt x="56523" y="326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41"/>
            <p:cNvSpPr/>
            <p:nvPr/>
          </p:nvSpPr>
          <p:spPr>
            <a:xfrm>
              <a:off x="3986775" y="3504700"/>
              <a:ext cx="34825" cy="214775"/>
            </a:xfrm>
            <a:custGeom>
              <a:rect b="b" l="l" r="r" t="t"/>
              <a:pathLst>
                <a:path extrusionOk="0" h="8591" w="1393">
                  <a:moveTo>
                    <a:pt x="1393" y="0"/>
                  </a:moveTo>
                  <a:lnTo>
                    <a:pt x="0" y="800"/>
                  </a:lnTo>
                  <a:lnTo>
                    <a:pt x="0" y="8590"/>
                  </a:lnTo>
                  <a:lnTo>
                    <a:pt x="1393" y="7790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41"/>
            <p:cNvSpPr/>
            <p:nvPr/>
          </p:nvSpPr>
          <p:spPr>
            <a:xfrm>
              <a:off x="2573700" y="2688825"/>
              <a:ext cx="1447900" cy="835900"/>
            </a:xfrm>
            <a:custGeom>
              <a:rect b="b" l="l" r="r" t="t"/>
              <a:pathLst>
                <a:path extrusionOk="0" h="33436" w="57916">
                  <a:moveTo>
                    <a:pt x="1393" y="1"/>
                  </a:moveTo>
                  <a:lnTo>
                    <a:pt x="0" y="801"/>
                  </a:lnTo>
                  <a:lnTo>
                    <a:pt x="56523" y="33435"/>
                  </a:lnTo>
                  <a:lnTo>
                    <a:pt x="57916" y="32635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41"/>
            <p:cNvSpPr/>
            <p:nvPr/>
          </p:nvSpPr>
          <p:spPr>
            <a:xfrm>
              <a:off x="2519825" y="2739550"/>
              <a:ext cx="1413100" cy="1010650"/>
            </a:xfrm>
            <a:custGeom>
              <a:rect b="b" l="l" r="r" t="t"/>
              <a:pathLst>
                <a:path extrusionOk="0" h="40426" w="56524">
                  <a:moveTo>
                    <a:pt x="1" y="1"/>
                  </a:moveTo>
                  <a:lnTo>
                    <a:pt x="1" y="7791"/>
                  </a:lnTo>
                  <a:lnTo>
                    <a:pt x="56523" y="40425"/>
                  </a:lnTo>
                  <a:lnTo>
                    <a:pt x="56523" y="326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41"/>
            <p:cNvSpPr/>
            <p:nvPr/>
          </p:nvSpPr>
          <p:spPr>
            <a:xfrm>
              <a:off x="3932900" y="3535425"/>
              <a:ext cx="34825" cy="214775"/>
            </a:xfrm>
            <a:custGeom>
              <a:rect b="b" l="l" r="r" t="t"/>
              <a:pathLst>
                <a:path extrusionOk="0" h="8591" w="1393">
                  <a:moveTo>
                    <a:pt x="1393" y="1"/>
                  </a:moveTo>
                  <a:lnTo>
                    <a:pt x="0" y="800"/>
                  </a:lnTo>
                  <a:lnTo>
                    <a:pt x="0" y="8590"/>
                  </a:lnTo>
                  <a:lnTo>
                    <a:pt x="1393" y="7791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41"/>
            <p:cNvSpPr/>
            <p:nvPr/>
          </p:nvSpPr>
          <p:spPr>
            <a:xfrm>
              <a:off x="2519825" y="2719575"/>
              <a:ext cx="1447900" cy="835875"/>
            </a:xfrm>
            <a:custGeom>
              <a:rect b="b" l="l" r="r" t="t"/>
              <a:pathLst>
                <a:path extrusionOk="0" h="33435" w="57916">
                  <a:moveTo>
                    <a:pt x="1393" y="0"/>
                  </a:moveTo>
                  <a:lnTo>
                    <a:pt x="1" y="800"/>
                  </a:lnTo>
                  <a:lnTo>
                    <a:pt x="56523" y="33434"/>
                  </a:lnTo>
                  <a:lnTo>
                    <a:pt x="57916" y="32635"/>
                  </a:lnTo>
                  <a:lnTo>
                    <a:pt x="1393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41"/>
            <p:cNvSpPr/>
            <p:nvPr/>
          </p:nvSpPr>
          <p:spPr>
            <a:xfrm>
              <a:off x="2464475" y="2771225"/>
              <a:ext cx="1413100" cy="1010625"/>
            </a:xfrm>
            <a:custGeom>
              <a:rect b="b" l="l" r="r" t="t"/>
              <a:pathLst>
                <a:path extrusionOk="0" h="40425" w="56524">
                  <a:moveTo>
                    <a:pt x="0" y="0"/>
                  </a:moveTo>
                  <a:lnTo>
                    <a:pt x="0" y="7790"/>
                  </a:lnTo>
                  <a:lnTo>
                    <a:pt x="56523" y="40425"/>
                  </a:lnTo>
                  <a:lnTo>
                    <a:pt x="56523" y="32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41"/>
            <p:cNvSpPr/>
            <p:nvPr/>
          </p:nvSpPr>
          <p:spPr>
            <a:xfrm>
              <a:off x="3877550" y="3567075"/>
              <a:ext cx="34825" cy="214775"/>
            </a:xfrm>
            <a:custGeom>
              <a:rect b="b" l="l" r="r" t="t"/>
              <a:pathLst>
                <a:path extrusionOk="0" h="8591" w="1393">
                  <a:moveTo>
                    <a:pt x="1393" y="1"/>
                  </a:moveTo>
                  <a:lnTo>
                    <a:pt x="0" y="801"/>
                  </a:lnTo>
                  <a:lnTo>
                    <a:pt x="0" y="8591"/>
                  </a:lnTo>
                  <a:lnTo>
                    <a:pt x="1393" y="7791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41"/>
            <p:cNvSpPr/>
            <p:nvPr/>
          </p:nvSpPr>
          <p:spPr>
            <a:xfrm>
              <a:off x="2464475" y="2751400"/>
              <a:ext cx="1447900" cy="835700"/>
            </a:xfrm>
            <a:custGeom>
              <a:rect b="b" l="l" r="r" t="t"/>
              <a:pathLst>
                <a:path extrusionOk="0" h="33428" w="57916">
                  <a:moveTo>
                    <a:pt x="1393" y="1"/>
                  </a:moveTo>
                  <a:lnTo>
                    <a:pt x="0" y="801"/>
                  </a:lnTo>
                  <a:lnTo>
                    <a:pt x="56523" y="33428"/>
                  </a:lnTo>
                  <a:lnTo>
                    <a:pt x="57916" y="32628"/>
                  </a:lnTo>
                  <a:lnTo>
                    <a:pt x="1393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41"/>
            <p:cNvSpPr/>
            <p:nvPr/>
          </p:nvSpPr>
          <p:spPr>
            <a:xfrm>
              <a:off x="2959875" y="2879525"/>
              <a:ext cx="319550" cy="470250"/>
            </a:xfrm>
            <a:custGeom>
              <a:rect b="b" l="l" r="r" t="t"/>
              <a:pathLst>
                <a:path extrusionOk="0" h="18810" w="12782">
                  <a:moveTo>
                    <a:pt x="10634" y="0"/>
                  </a:moveTo>
                  <a:lnTo>
                    <a:pt x="5695" y="2851"/>
                  </a:lnTo>
                  <a:lnTo>
                    <a:pt x="1985" y="4999"/>
                  </a:lnTo>
                  <a:lnTo>
                    <a:pt x="0" y="14225"/>
                  </a:lnTo>
                  <a:lnTo>
                    <a:pt x="2592" y="18809"/>
                  </a:lnTo>
                  <a:lnTo>
                    <a:pt x="3614" y="17306"/>
                  </a:lnTo>
                  <a:lnTo>
                    <a:pt x="1844" y="13448"/>
                  </a:lnTo>
                  <a:lnTo>
                    <a:pt x="3207" y="7479"/>
                  </a:lnTo>
                  <a:lnTo>
                    <a:pt x="9405" y="3895"/>
                  </a:lnTo>
                  <a:lnTo>
                    <a:pt x="10168" y="6361"/>
                  </a:lnTo>
                  <a:lnTo>
                    <a:pt x="12782" y="7909"/>
                  </a:lnTo>
                  <a:lnTo>
                    <a:pt x="12619" y="6939"/>
                  </a:lnTo>
                  <a:lnTo>
                    <a:pt x="10634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41"/>
            <p:cNvSpPr/>
            <p:nvPr/>
          </p:nvSpPr>
          <p:spPr>
            <a:xfrm>
              <a:off x="2985225" y="2895450"/>
              <a:ext cx="315500" cy="470250"/>
            </a:xfrm>
            <a:custGeom>
              <a:rect b="b" l="l" r="r" t="t"/>
              <a:pathLst>
                <a:path extrusionOk="0" h="18810" w="12620">
                  <a:moveTo>
                    <a:pt x="10635" y="0"/>
                  </a:moveTo>
                  <a:lnTo>
                    <a:pt x="5703" y="2851"/>
                  </a:lnTo>
                  <a:lnTo>
                    <a:pt x="1985" y="4999"/>
                  </a:lnTo>
                  <a:lnTo>
                    <a:pt x="1" y="14225"/>
                  </a:lnTo>
                  <a:lnTo>
                    <a:pt x="2600" y="18809"/>
                  </a:lnTo>
                  <a:lnTo>
                    <a:pt x="3622" y="17306"/>
                  </a:lnTo>
                  <a:lnTo>
                    <a:pt x="1845" y="13440"/>
                  </a:lnTo>
                  <a:lnTo>
                    <a:pt x="3207" y="7472"/>
                  </a:lnTo>
                  <a:lnTo>
                    <a:pt x="9405" y="3895"/>
                  </a:lnTo>
                  <a:lnTo>
                    <a:pt x="10168" y="6346"/>
                  </a:lnTo>
                  <a:lnTo>
                    <a:pt x="12397" y="7583"/>
                  </a:lnTo>
                  <a:lnTo>
                    <a:pt x="12619" y="6939"/>
                  </a:lnTo>
                  <a:lnTo>
                    <a:pt x="10635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41"/>
            <p:cNvSpPr/>
            <p:nvPr/>
          </p:nvSpPr>
          <p:spPr>
            <a:xfrm>
              <a:off x="2959875" y="3004475"/>
              <a:ext cx="75000" cy="246625"/>
            </a:xfrm>
            <a:custGeom>
              <a:rect b="b" l="l" r="r" t="t"/>
              <a:pathLst>
                <a:path extrusionOk="0" h="9865" w="3000">
                  <a:moveTo>
                    <a:pt x="1985" y="1"/>
                  </a:moveTo>
                  <a:lnTo>
                    <a:pt x="0" y="9227"/>
                  </a:lnTo>
                  <a:lnTo>
                    <a:pt x="1015" y="9864"/>
                  </a:lnTo>
                  <a:lnTo>
                    <a:pt x="2999" y="638"/>
                  </a:lnTo>
                  <a:lnTo>
                    <a:pt x="198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41"/>
            <p:cNvSpPr/>
            <p:nvPr/>
          </p:nvSpPr>
          <p:spPr>
            <a:xfrm>
              <a:off x="3009475" y="2879525"/>
              <a:ext cx="241625" cy="140900"/>
            </a:xfrm>
            <a:custGeom>
              <a:rect b="b" l="l" r="r" t="t"/>
              <a:pathLst>
                <a:path extrusionOk="0" h="5636" w="9665">
                  <a:moveTo>
                    <a:pt x="8650" y="0"/>
                  </a:moveTo>
                  <a:lnTo>
                    <a:pt x="1" y="4999"/>
                  </a:lnTo>
                  <a:lnTo>
                    <a:pt x="1015" y="5636"/>
                  </a:lnTo>
                  <a:lnTo>
                    <a:pt x="9665" y="637"/>
                  </a:lnTo>
                  <a:lnTo>
                    <a:pt x="8650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41"/>
            <p:cNvSpPr/>
            <p:nvPr/>
          </p:nvSpPr>
          <p:spPr>
            <a:xfrm>
              <a:off x="2959875" y="3235150"/>
              <a:ext cx="90375" cy="130550"/>
            </a:xfrm>
            <a:custGeom>
              <a:rect b="b" l="l" r="r" t="t"/>
              <a:pathLst>
                <a:path extrusionOk="0" h="5222" w="3615">
                  <a:moveTo>
                    <a:pt x="0" y="0"/>
                  </a:moveTo>
                  <a:lnTo>
                    <a:pt x="2592" y="4584"/>
                  </a:lnTo>
                  <a:lnTo>
                    <a:pt x="3614" y="5221"/>
                  </a:lnTo>
                  <a:lnTo>
                    <a:pt x="1015" y="6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41"/>
            <p:cNvSpPr/>
            <p:nvPr/>
          </p:nvSpPr>
          <p:spPr>
            <a:xfrm>
              <a:off x="3009475" y="2909700"/>
              <a:ext cx="319375" cy="470050"/>
            </a:xfrm>
            <a:custGeom>
              <a:rect b="b" l="l" r="r" t="t"/>
              <a:pathLst>
                <a:path extrusionOk="0" h="18802" w="12775">
                  <a:moveTo>
                    <a:pt x="10635" y="0"/>
                  </a:moveTo>
                  <a:lnTo>
                    <a:pt x="5695" y="2844"/>
                  </a:lnTo>
                  <a:lnTo>
                    <a:pt x="1978" y="4991"/>
                  </a:lnTo>
                  <a:lnTo>
                    <a:pt x="1" y="14218"/>
                  </a:lnTo>
                  <a:lnTo>
                    <a:pt x="2593" y="18802"/>
                  </a:lnTo>
                  <a:lnTo>
                    <a:pt x="3615" y="17299"/>
                  </a:lnTo>
                  <a:lnTo>
                    <a:pt x="1845" y="13441"/>
                  </a:lnTo>
                  <a:lnTo>
                    <a:pt x="3207" y="7472"/>
                  </a:lnTo>
                  <a:lnTo>
                    <a:pt x="9405" y="3895"/>
                  </a:lnTo>
                  <a:lnTo>
                    <a:pt x="10168" y="6354"/>
                  </a:lnTo>
                  <a:lnTo>
                    <a:pt x="12775" y="7909"/>
                  </a:lnTo>
                  <a:lnTo>
                    <a:pt x="12775" y="7909"/>
                  </a:lnTo>
                  <a:lnTo>
                    <a:pt x="12612" y="6939"/>
                  </a:lnTo>
                  <a:lnTo>
                    <a:pt x="1063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41"/>
            <p:cNvSpPr/>
            <p:nvPr/>
          </p:nvSpPr>
          <p:spPr>
            <a:xfrm>
              <a:off x="3034850" y="2925425"/>
              <a:ext cx="315300" cy="470250"/>
            </a:xfrm>
            <a:custGeom>
              <a:rect b="b" l="l" r="r" t="t"/>
              <a:pathLst>
                <a:path extrusionOk="0" h="18810" w="12612">
                  <a:moveTo>
                    <a:pt x="10634" y="1"/>
                  </a:moveTo>
                  <a:lnTo>
                    <a:pt x="5695" y="2852"/>
                  </a:lnTo>
                  <a:lnTo>
                    <a:pt x="1985" y="4999"/>
                  </a:lnTo>
                  <a:lnTo>
                    <a:pt x="0" y="14226"/>
                  </a:lnTo>
                  <a:lnTo>
                    <a:pt x="2592" y="18810"/>
                  </a:lnTo>
                  <a:lnTo>
                    <a:pt x="3614" y="17306"/>
                  </a:lnTo>
                  <a:lnTo>
                    <a:pt x="1844" y="13448"/>
                  </a:lnTo>
                  <a:lnTo>
                    <a:pt x="3207" y="7480"/>
                  </a:lnTo>
                  <a:lnTo>
                    <a:pt x="9405" y="3896"/>
                  </a:lnTo>
                  <a:lnTo>
                    <a:pt x="10168" y="6347"/>
                  </a:lnTo>
                  <a:lnTo>
                    <a:pt x="12397" y="7584"/>
                  </a:lnTo>
                  <a:lnTo>
                    <a:pt x="12611" y="6939"/>
                  </a:lnTo>
                  <a:lnTo>
                    <a:pt x="10634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41"/>
            <p:cNvSpPr/>
            <p:nvPr/>
          </p:nvSpPr>
          <p:spPr>
            <a:xfrm>
              <a:off x="3009475" y="3034475"/>
              <a:ext cx="75000" cy="246600"/>
            </a:xfrm>
            <a:custGeom>
              <a:rect b="b" l="l" r="r" t="t"/>
              <a:pathLst>
                <a:path extrusionOk="0" h="9864" w="3000">
                  <a:moveTo>
                    <a:pt x="1978" y="0"/>
                  </a:moveTo>
                  <a:lnTo>
                    <a:pt x="1" y="9227"/>
                  </a:lnTo>
                  <a:lnTo>
                    <a:pt x="1015" y="9864"/>
                  </a:lnTo>
                  <a:lnTo>
                    <a:pt x="3000" y="637"/>
                  </a:lnTo>
                  <a:lnTo>
                    <a:pt x="1978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41"/>
            <p:cNvSpPr/>
            <p:nvPr/>
          </p:nvSpPr>
          <p:spPr>
            <a:xfrm>
              <a:off x="3058925" y="2909700"/>
              <a:ext cx="241800" cy="140725"/>
            </a:xfrm>
            <a:custGeom>
              <a:rect b="b" l="l" r="r" t="t"/>
              <a:pathLst>
                <a:path extrusionOk="0" h="5629" w="9672">
                  <a:moveTo>
                    <a:pt x="8657" y="0"/>
                  </a:moveTo>
                  <a:lnTo>
                    <a:pt x="0" y="4991"/>
                  </a:lnTo>
                  <a:lnTo>
                    <a:pt x="1022" y="5628"/>
                  </a:lnTo>
                  <a:lnTo>
                    <a:pt x="9671" y="630"/>
                  </a:lnTo>
                  <a:lnTo>
                    <a:pt x="8657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41"/>
            <p:cNvSpPr/>
            <p:nvPr/>
          </p:nvSpPr>
          <p:spPr>
            <a:xfrm>
              <a:off x="3009475" y="3265150"/>
              <a:ext cx="90200" cy="130525"/>
            </a:xfrm>
            <a:custGeom>
              <a:rect b="b" l="l" r="r" t="t"/>
              <a:pathLst>
                <a:path extrusionOk="0" h="5221" w="3608">
                  <a:moveTo>
                    <a:pt x="1" y="0"/>
                  </a:moveTo>
                  <a:lnTo>
                    <a:pt x="2593" y="4584"/>
                  </a:lnTo>
                  <a:lnTo>
                    <a:pt x="3607" y="5221"/>
                  </a:lnTo>
                  <a:lnTo>
                    <a:pt x="1015" y="63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41"/>
            <p:cNvSpPr/>
            <p:nvPr/>
          </p:nvSpPr>
          <p:spPr>
            <a:xfrm>
              <a:off x="3190350" y="2550550"/>
              <a:ext cx="188500" cy="130725"/>
            </a:xfrm>
            <a:custGeom>
              <a:rect b="b" l="l" r="r" t="t"/>
              <a:pathLst>
                <a:path extrusionOk="0" h="5229" w="7540">
                  <a:moveTo>
                    <a:pt x="3153" y="1"/>
                  </a:moveTo>
                  <a:cubicBezTo>
                    <a:pt x="2200" y="1"/>
                    <a:pt x="1121" y="651"/>
                    <a:pt x="1" y="1896"/>
                  </a:cubicBezTo>
                  <a:lnTo>
                    <a:pt x="5762" y="5228"/>
                  </a:lnTo>
                  <a:cubicBezTo>
                    <a:pt x="6539" y="3866"/>
                    <a:pt x="7191" y="2725"/>
                    <a:pt x="7539" y="2140"/>
                  </a:cubicBezTo>
                  <a:cubicBezTo>
                    <a:pt x="6843" y="1733"/>
                    <a:pt x="5888" y="1244"/>
                    <a:pt x="4133" y="259"/>
                  </a:cubicBezTo>
                  <a:cubicBezTo>
                    <a:pt x="3826" y="86"/>
                    <a:pt x="3497" y="1"/>
                    <a:pt x="3153" y="1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41"/>
            <p:cNvSpPr/>
            <p:nvPr/>
          </p:nvSpPr>
          <p:spPr>
            <a:xfrm>
              <a:off x="3071125" y="2778625"/>
              <a:ext cx="155900" cy="158050"/>
            </a:xfrm>
            <a:custGeom>
              <a:rect b="b" l="l" r="r" t="t"/>
              <a:pathLst>
                <a:path extrusionOk="0" h="6322" w="6236">
                  <a:moveTo>
                    <a:pt x="830" y="0"/>
                  </a:moveTo>
                  <a:lnTo>
                    <a:pt x="830" y="0"/>
                  </a:lnTo>
                  <a:cubicBezTo>
                    <a:pt x="1" y="3044"/>
                    <a:pt x="327" y="5680"/>
                    <a:pt x="2096" y="6273"/>
                  </a:cubicBezTo>
                  <a:cubicBezTo>
                    <a:pt x="2192" y="6305"/>
                    <a:pt x="2296" y="6321"/>
                    <a:pt x="2409" y="6321"/>
                  </a:cubicBezTo>
                  <a:cubicBezTo>
                    <a:pt x="3277" y="6321"/>
                    <a:pt x="4644" y="5347"/>
                    <a:pt x="6236" y="3125"/>
                  </a:cubicBezTo>
                  <a:lnTo>
                    <a:pt x="830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41"/>
            <p:cNvSpPr/>
            <p:nvPr/>
          </p:nvSpPr>
          <p:spPr>
            <a:xfrm>
              <a:off x="3145375" y="2620525"/>
              <a:ext cx="174600" cy="125900"/>
            </a:xfrm>
            <a:custGeom>
              <a:rect b="b" l="l" r="r" t="t"/>
              <a:pathLst>
                <a:path extrusionOk="0" h="5036" w="6984">
                  <a:moveTo>
                    <a:pt x="1059" y="0"/>
                  </a:moveTo>
                  <a:cubicBezTo>
                    <a:pt x="704" y="460"/>
                    <a:pt x="356" y="978"/>
                    <a:pt x="0" y="1556"/>
                  </a:cubicBezTo>
                  <a:lnTo>
                    <a:pt x="6043" y="5036"/>
                  </a:lnTo>
                  <a:cubicBezTo>
                    <a:pt x="6361" y="4495"/>
                    <a:pt x="6680" y="3947"/>
                    <a:pt x="6983" y="3422"/>
                  </a:cubicBezTo>
                  <a:lnTo>
                    <a:pt x="1059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1"/>
            <p:cNvSpPr/>
            <p:nvPr/>
          </p:nvSpPr>
          <p:spPr>
            <a:xfrm>
              <a:off x="3091875" y="2659400"/>
              <a:ext cx="204575" cy="197375"/>
            </a:xfrm>
            <a:custGeom>
              <a:rect b="b" l="l" r="r" t="t"/>
              <a:pathLst>
                <a:path extrusionOk="0" h="7895" w="8183">
                  <a:moveTo>
                    <a:pt x="2140" y="1"/>
                  </a:moveTo>
                  <a:cubicBezTo>
                    <a:pt x="1940" y="334"/>
                    <a:pt x="1733" y="674"/>
                    <a:pt x="1526" y="1045"/>
                  </a:cubicBezTo>
                  <a:cubicBezTo>
                    <a:pt x="844" y="2281"/>
                    <a:pt x="333" y="3555"/>
                    <a:pt x="0" y="4769"/>
                  </a:cubicBezTo>
                  <a:lnTo>
                    <a:pt x="5406" y="7894"/>
                  </a:lnTo>
                  <a:cubicBezTo>
                    <a:pt x="5591" y="7643"/>
                    <a:pt x="5776" y="7376"/>
                    <a:pt x="5961" y="7095"/>
                  </a:cubicBezTo>
                  <a:cubicBezTo>
                    <a:pt x="6665" y="6013"/>
                    <a:pt x="7435" y="4740"/>
                    <a:pt x="8183" y="3481"/>
                  </a:cubicBezTo>
                  <a:lnTo>
                    <a:pt x="2140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41"/>
            <p:cNvSpPr/>
            <p:nvPr/>
          </p:nvSpPr>
          <p:spPr>
            <a:xfrm>
              <a:off x="3091875" y="2659400"/>
              <a:ext cx="204575" cy="197375"/>
            </a:xfrm>
            <a:custGeom>
              <a:rect b="b" l="l" r="r" t="t"/>
              <a:pathLst>
                <a:path extrusionOk="0" h="7895" w="8183">
                  <a:moveTo>
                    <a:pt x="2140" y="1"/>
                  </a:moveTo>
                  <a:cubicBezTo>
                    <a:pt x="1940" y="334"/>
                    <a:pt x="1733" y="674"/>
                    <a:pt x="1526" y="1045"/>
                  </a:cubicBezTo>
                  <a:cubicBezTo>
                    <a:pt x="844" y="2281"/>
                    <a:pt x="333" y="3555"/>
                    <a:pt x="0" y="4769"/>
                  </a:cubicBezTo>
                  <a:lnTo>
                    <a:pt x="5406" y="7894"/>
                  </a:lnTo>
                  <a:cubicBezTo>
                    <a:pt x="5591" y="7643"/>
                    <a:pt x="5776" y="7376"/>
                    <a:pt x="5961" y="7095"/>
                  </a:cubicBezTo>
                  <a:cubicBezTo>
                    <a:pt x="6665" y="6013"/>
                    <a:pt x="7435" y="4740"/>
                    <a:pt x="8183" y="3481"/>
                  </a:cubicBezTo>
                  <a:lnTo>
                    <a:pt x="214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41"/>
            <p:cNvSpPr/>
            <p:nvPr/>
          </p:nvSpPr>
          <p:spPr>
            <a:xfrm>
              <a:off x="3171850" y="2597950"/>
              <a:ext cx="162550" cy="108125"/>
            </a:xfrm>
            <a:custGeom>
              <a:rect b="b" l="l" r="r" t="t"/>
              <a:pathLst>
                <a:path extrusionOk="0" h="4325" w="6502">
                  <a:moveTo>
                    <a:pt x="741" y="0"/>
                  </a:moveTo>
                  <a:cubicBezTo>
                    <a:pt x="489" y="274"/>
                    <a:pt x="245" y="570"/>
                    <a:pt x="0" y="903"/>
                  </a:cubicBezTo>
                  <a:lnTo>
                    <a:pt x="5924" y="4325"/>
                  </a:lnTo>
                  <a:cubicBezTo>
                    <a:pt x="6124" y="3984"/>
                    <a:pt x="6317" y="3651"/>
                    <a:pt x="6502" y="3332"/>
                  </a:cubicBezTo>
                  <a:lnTo>
                    <a:pt x="741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41"/>
            <p:cNvSpPr/>
            <p:nvPr/>
          </p:nvSpPr>
          <p:spPr>
            <a:xfrm>
              <a:off x="3171850" y="2597950"/>
              <a:ext cx="162550" cy="108125"/>
            </a:xfrm>
            <a:custGeom>
              <a:rect b="b" l="l" r="r" t="t"/>
              <a:pathLst>
                <a:path extrusionOk="0" h="4325" w="6502">
                  <a:moveTo>
                    <a:pt x="741" y="0"/>
                  </a:moveTo>
                  <a:cubicBezTo>
                    <a:pt x="489" y="274"/>
                    <a:pt x="245" y="570"/>
                    <a:pt x="0" y="903"/>
                  </a:cubicBezTo>
                  <a:lnTo>
                    <a:pt x="5924" y="4325"/>
                  </a:lnTo>
                  <a:cubicBezTo>
                    <a:pt x="6124" y="3984"/>
                    <a:pt x="6317" y="3651"/>
                    <a:pt x="6502" y="3332"/>
                  </a:cubicBezTo>
                  <a:lnTo>
                    <a:pt x="741" y="0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41"/>
            <p:cNvSpPr/>
            <p:nvPr/>
          </p:nvSpPr>
          <p:spPr>
            <a:xfrm>
              <a:off x="3113525" y="2860625"/>
              <a:ext cx="142750" cy="115925"/>
            </a:xfrm>
            <a:custGeom>
              <a:rect b="b" l="l" r="r" t="t"/>
              <a:pathLst>
                <a:path extrusionOk="0" h="4637" w="5710">
                  <a:moveTo>
                    <a:pt x="734" y="1"/>
                  </a:moveTo>
                  <a:lnTo>
                    <a:pt x="1" y="2807"/>
                  </a:lnTo>
                  <a:lnTo>
                    <a:pt x="3363" y="4636"/>
                  </a:lnTo>
                  <a:lnTo>
                    <a:pt x="5710" y="1874"/>
                  </a:lnTo>
                  <a:lnTo>
                    <a:pt x="734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41"/>
            <p:cNvSpPr/>
            <p:nvPr/>
          </p:nvSpPr>
          <p:spPr>
            <a:xfrm>
              <a:off x="3147025" y="2597125"/>
              <a:ext cx="317150" cy="386025"/>
            </a:xfrm>
            <a:custGeom>
              <a:rect b="b" l="l" r="r" t="t"/>
              <a:pathLst>
                <a:path extrusionOk="0" h="15441" w="12686">
                  <a:moveTo>
                    <a:pt x="8288" y="0"/>
                  </a:moveTo>
                  <a:cubicBezTo>
                    <a:pt x="6668" y="0"/>
                    <a:pt x="4683" y="1872"/>
                    <a:pt x="2733" y="5394"/>
                  </a:cubicBezTo>
                  <a:cubicBezTo>
                    <a:pt x="334" y="9726"/>
                    <a:pt x="1" y="14562"/>
                    <a:pt x="2474" y="15391"/>
                  </a:cubicBezTo>
                  <a:cubicBezTo>
                    <a:pt x="2570" y="15424"/>
                    <a:pt x="2675" y="15441"/>
                    <a:pt x="2788" y="15441"/>
                  </a:cubicBezTo>
                  <a:cubicBezTo>
                    <a:pt x="3754" y="15441"/>
                    <a:pt x="5340" y="14234"/>
                    <a:pt x="7169" y="11444"/>
                  </a:cubicBezTo>
                  <a:cubicBezTo>
                    <a:pt x="9220" y="8297"/>
                    <a:pt x="11834" y="3550"/>
                    <a:pt x="12686" y="2143"/>
                  </a:cubicBezTo>
                  <a:cubicBezTo>
                    <a:pt x="11990" y="1736"/>
                    <a:pt x="11034" y="1247"/>
                    <a:pt x="9279" y="263"/>
                  </a:cubicBezTo>
                  <a:cubicBezTo>
                    <a:pt x="8969" y="87"/>
                    <a:pt x="8637" y="0"/>
                    <a:pt x="8288" y="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41"/>
            <p:cNvSpPr/>
            <p:nvPr/>
          </p:nvSpPr>
          <p:spPr>
            <a:xfrm>
              <a:off x="3202025" y="2798150"/>
              <a:ext cx="98125" cy="142675"/>
            </a:xfrm>
            <a:custGeom>
              <a:rect b="b" l="l" r="r" t="t"/>
              <a:pathLst>
                <a:path extrusionOk="0" h="5707" w="3925">
                  <a:moveTo>
                    <a:pt x="2737" y="1"/>
                  </a:moveTo>
                  <a:cubicBezTo>
                    <a:pt x="2499" y="1"/>
                    <a:pt x="2237" y="76"/>
                    <a:pt x="1963" y="234"/>
                  </a:cubicBezTo>
                  <a:cubicBezTo>
                    <a:pt x="874" y="863"/>
                    <a:pt x="0" y="2544"/>
                    <a:pt x="0" y="3988"/>
                  </a:cubicBezTo>
                  <a:cubicBezTo>
                    <a:pt x="0" y="5063"/>
                    <a:pt x="484" y="5707"/>
                    <a:pt x="1180" y="5707"/>
                  </a:cubicBezTo>
                  <a:cubicBezTo>
                    <a:pt x="1419" y="5707"/>
                    <a:pt x="1684" y="5630"/>
                    <a:pt x="1963" y="5469"/>
                  </a:cubicBezTo>
                  <a:cubicBezTo>
                    <a:pt x="3044" y="4847"/>
                    <a:pt x="3925" y="3166"/>
                    <a:pt x="3925" y="1722"/>
                  </a:cubicBezTo>
                  <a:cubicBezTo>
                    <a:pt x="3925" y="645"/>
                    <a:pt x="3435" y="1"/>
                    <a:pt x="2737" y="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41"/>
            <p:cNvSpPr/>
            <p:nvPr/>
          </p:nvSpPr>
          <p:spPr>
            <a:xfrm>
              <a:off x="3225900" y="2828525"/>
              <a:ext cx="56300" cy="81950"/>
            </a:xfrm>
            <a:custGeom>
              <a:rect b="b" l="l" r="r" t="t"/>
              <a:pathLst>
                <a:path extrusionOk="0" h="3278" w="2252">
                  <a:moveTo>
                    <a:pt x="1574" y="0"/>
                  </a:moveTo>
                  <a:cubicBezTo>
                    <a:pt x="1437" y="0"/>
                    <a:pt x="1285" y="44"/>
                    <a:pt x="1126" y="137"/>
                  </a:cubicBezTo>
                  <a:cubicBezTo>
                    <a:pt x="504" y="493"/>
                    <a:pt x="0" y="1463"/>
                    <a:pt x="0" y="2292"/>
                  </a:cubicBezTo>
                  <a:cubicBezTo>
                    <a:pt x="0" y="2910"/>
                    <a:pt x="280" y="3277"/>
                    <a:pt x="680" y="3277"/>
                  </a:cubicBezTo>
                  <a:cubicBezTo>
                    <a:pt x="817" y="3277"/>
                    <a:pt x="968" y="3234"/>
                    <a:pt x="1126" y="3144"/>
                  </a:cubicBezTo>
                  <a:cubicBezTo>
                    <a:pt x="1748" y="2781"/>
                    <a:pt x="2252" y="1818"/>
                    <a:pt x="2252" y="989"/>
                  </a:cubicBezTo>
                  <a:cubicBezTo>
                    <a:pt x="2252" y="372"/>
                    <a:pt x="1973" y="0"/>
                    <a:pt x="1574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41"/>
            <p:cNvSpPr/>
            <p:nvPr/>
          </p:nvSpPr>
          <p:spPr>
            <a:xfrm>
              <a:off x="3107600" y="3044900"/>
              <a:ext cx="30400" cy="44175"/>
            </a:xfrm>
            <a:custGeom>
              <a:rect b="b" l="l" r="r" t="t"/>
              <a:pathLst>
                <a:path extrusionOk="0" h="1767" w="1216">
                  <a:moveTo>
                    <a:pt x="847" y="0"/>
                  </a:moveTo>
                  <a:cubicBezTo>
                    <a:pt x="773" y="0"/>
                    <a:pt x="692" y="23"/>
                    <a:pt x="608" y="72"/>
                  </a:cubicBezTo>
                  <a:cubicBezTo>
                    <a:pt x="267" y="265"/>
                    <a:pt x="1" y="790"/>
                    <a:pt x="1" y="1235"/>
                  </a:cubicBezTo>
                  <a:cubicBezTo>
                    <a:pt x="1" y="1570"/>
                    <a:pt x="148" y="1767"/>
                    <a:pt x="363" y="1767"/>
                  </a:cubicBezTo>
                  <a:cubicBezTo>
                    <a:pt x="438" y="1767"/>
                    <a:pt x="520" y="1743"/>
                    <a:pt x="608" y="1694"/>
                  </a:cubicBezTo>
                  <a:cubicBezTo>
                    <a:pt x="941" y="1501"/>
                    <a:pt x="1215" y="983"/>
                    <a:pt x="1215" y="531"/>
                  </a:cubicBezTo>
                  <a:cubicBezTo>
                    <a:pt x="1215" y="200"/>
                    <a:pt x="1063" y="0"/>
                    <a:pt x="847" y="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41"/>
            <p:cNvSpPr/>
            <p:nvPr/>
          </p:nvSpPr>
          <p:spPr>
            <a:xfrm>
              <a:off x="3256250" y="2957875"/>
              <a:ext cx="30400" cy="44275"/>
            </a:xfrm>
            <a:custGeom>
              <a:rect b="b" l="l" r="r" t="t"/>
              <a:pathLst>
                <a:path extrusionOk="0" h="1771" w="1216">
                  <a:moveTo>
                    <a:pt x="847" y="1"/>
                  </a:moveTo>
                  <a:cubicBezTo>
                    <a:pt x="774" y="1"/>
                    <a:pt x="693" y="24"/>
                    <a:pt x="608" y="73"/>
                  </a:cubicBezTo>
                  <a:cubicBezTo>
                    <a:pt x="267" y="265"/>
                    <a:pt x="1" y="791"/>
                    <a:pt x="1" y="1235"/>
                  </a:cubicBezTo>
                  <a:cubicBezTo>
                    <a:pt x="1" y="1570"/>
                    <a:pt x="147" y="1771"/>
                    <a:pt x="362" y="1771"/>
                  </a:cubicBezTo>
                  <a:cubicBezTo>
                    <a:pt x="437" y="1771"/>
                    <a:pt x="520" y="1746"/>
                    <a:pt x="608" y="1694"/>
                  </a:cubicBezTo>
                  <a:cubicBezTo>
                    <a:pt x="941" y="1502"/>
                    <a:pt x="1215" y="983"/>
                    <a:pt x="1215" y="532"/>
                  </a:cubicBezTo>
                  <a:cubicBezTo>
                    <a:pt x="1215" y="200"/>
                    <a:pt x="1063" y="1"/>
                    <a:pt x="847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42"/>
          <p:cNvSpPr/>
          <p:nvPr/>
        </p:nvSpPr>
        <p:spPr>
          <a:xfrm>
            <a:off x="5432953" y="94153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2"/>
          <p:cNvSpPr txBox="1"/>
          <p:nvPr>
            <p:ph idx="15" type="title"/>
          </p:nvPr>
        </p:nvSpPr>
        <p:spPr>
          <a:xfrm>
            <a:off x="363450" y="3688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Contenuti</a:t>
            </a:r>
            <a:endParaRPr/>
          </a:p>
        </p:txBody>
      </p:sp>
      <p:grpSp>
        <p:nvGrpSpPr>
          <p:cNvPr id="666" name="Google Shape;666;p42"/>
          <p:cNvGrpSpPr/>
          <p:nvPr/>
        </p:nvGrpSpPr>
        <p:grpSpPr>
          <a:xfrm flipH="1">
            <a:off x="7093237" y="92058"/>
            <a:ext cx="1741514" cy="3226297"/>
            <a:chOff x="238125" y="280300"/>
            <a:chExt cx="1445600" cy="3191825"/>
          </a:xfrm>
        </p:grpSpPr>
        <p:sp>
          <p:nvSpPr>
            <p:cNvPr id="667" name="Google Shape;667;p42"/>
            <p:cNvSpPr/>
            <p:nvPr/>
          </p:nvSpPr>
          <p:spPr>
            <a:xfrm>
              <a:off x="1582225" y="2794300"/>
              <a:ext cx="101500" cy="162775"/>
            </a:xfrm>
            <a:custGeom>
              <a:rect b="b" l="l" r="r" t="t"/>
              <a:pathLst>
                <a:path extrusionOk="0" h="6511" w="4060">
                  <a:moveTo>
                    <a:pt x="1" y="6510"/>
                  </a:moveTo>
                  <a:lnTo>
                    <a:pt x="4060" y="4136"/>
                  </a:lnTo>
                  <a:lnTo>
                    <a:pt x="4060" y="0"/>
                  </a:lnTo>
                  <a:lnTo>
                    <a:pt x="1" y="2374"/>
                  </a:lnTo>
                  <a:lnTo>
                    <a:pt x="1" y="6510"/>
                  </a:lnTo>
                  <a:close/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42"/>
            <p:cNvSpPr/>
            <p:nvPr/>
          </p:nvSpPr>
          <p:spPr>
            <a:xfrm>
              <a:off x="1249075" y="2600900"/>
              <a:ext cx="434650" cy="252775"/>
            </a:xfrm>
            <a:custGeom>
              <a:rect b="b" l="l" r="r" t="t"/>
              <a:pathLst>
                <a:path extrusionOk="0" h="10111" w="17386">
                  <a:moveTo>
                    <a:pt x="13327" y="10110"/>
                  </a:moveTo>
                  <a:lnTo>
                    <a:pt x="17386" y="7736"/>
                  </a:lnTo>
                  <a:lnTo>
                    <a:pt x="4060" y="1"/>
                  </a:lnTo>
                  <a:lnTo>
                    <a:pt x="0" y="2375"/>
                  </a:lnTo>
                  <a:lnTo>
                    <a:pt x="13327" y="10110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42"/>
            <p:cNvSpPr/>
            <p:nvPr/>
          </p:nvSpPr>
          <p:spPr>
            <a:xfrm>
              <a:off x="1249075" y="2660250"/>
              <a:ext cx="333175" cy="296825"/>
            </a:xfrm>
            <a:custGeom>
              <a:rect b="b" l="l" r="r" t="t"/>
              <a:pathLst>
                <a:path extrusionOk="0" h="11873" w="13327">
                  <a:moveTo>
                    <a:pt x="0" y="1"/>
                  </a:moveTo>
                  <a:lnTo>
                    <a:pt x="0" y="4213"/>
                  </a:lnTo>
                  <a:lnTo>
                    <a:pt x="13327" y="11872"/>
                  </a:lnTo>
                  <a:lnTo>
                    <a:pt x="13327" y="77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42"/>
            <p:cNvSpPr/>
            <p:nvPr/>
          </p:nvSpPr>
          <p:spPr>
            <a:xfrm>
              <a:off x="967625" y="3144675"/>
              <a:ext cx="103400" cy="164700"/>
            </a:xfrm>
            <a:custGeom>
              <a:rect b="b" l="l" r="r" t="t"/>
              <a:pathLst>
                <a:path extrusionOk="0" h="6588" w="4136">
                  <a:moveTo>
                    <a:pt x="0" y="6587"/>
                  </a:moveTo>
                  <a:lnTo>
                    <a:pt x="4136" y="4213"/>
                  </a:lnTo>
                  <a:lnTo>
                    <a:pt x="4136" y="1"/>
                  </a:lnTo>
                  <a:lnTo>
                    <a:pt x="77" y="2375"/>
                  </a:lnTo>
                  <a:lnTo>
                    <a:pt x="0" y="6587"/>
                  </a:lnTo>
                  <a:close/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42"/>
            <p:cNvSpPr/>
            <p:nvPr/>
          </p:nvSpPr>
          <p:spPr>
            <a:xfrm>
              <a:off x="634450" y="2951300"/>
              <a:ext cx="436575" cy="252750"/>
            </a:xfrm>
            <a:custGeom>
              <a:rect b="b" l="l" r="r" t="t"/>
              <a:pathLst>
                <a:path extrusionOk="0" h="10110" w="17463">
                  <a:moveTo>
                    <a:pt x="13404" y="10110"/>
                  </a:moveTo>
                  <a:lnTo>
                    <a:pt x="17463" y="7736"/>
                  </a:lnTo>
                  <a:lnTo>
                    <a:pt x="4136" y="0"/>
                  </a:lnTo>
                  <a:lnTo>
                    <a:pt x="1" y="2375"/>
                  </a:lnTo>
                  <a:lnTo>
                    <a:pt x="13404" y="10110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42"/>
            <p:cNvSpPr/>
            <p:nvPr/>
          </p:nvSpPr>
          <p:spPr>
            <a:xfrm>
              <a:off x="634450" y="3010650"/>
              <a:ext cx="335100" cy="298725"/>
            </a:xfrm>
            <a:custGeom>
              <a:rect b="b" l="l" r="r" t="t"/>
              <a:pathLst>
                <a:path extrusionOk="0" h="11949" w="13404">
                  <a:moveTo>
                    <a:pt x="1" y="1"/>
                  </a:moveTo>
                  <a:lnTo>
                    <a:pt x="1" y="4213"/>
                  </a:lnTo>
                  <a:lnTo>
                    <a:pt x="13327" y="11948"/>
                  </a:lnTo>
                  <a:lnTo>
                    <a:pt x="13404" y="773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42"/>
            <p:cNvSpPr/>
            <p:nvPr/>
          </p:nvSpPr>
          <p:spPr>
            <a:xfrm>
              <a:off x="1413750" y="1769925"/>
              <a:ext cx="120650" cy="70875"/>
            </a:xfrm>
            <a:custGeom>
              <a:rect b="b" l="l" r="r" t="t"/>
              <a:pathLst>
                <a:path extrusionOk="0" h="2835" w="4826">
                  <a:moveTo>
                    <a:pt x="4825" y="1379"/>
                  </a:moveTo>
                  <a:lnTo>
                    <a:pt x="2374" y="0"/>
                  </a:lnTo>
                  <a:lnTo>
                    <a:pt x="0" y="1379"/>
                  </a:lnTo>
                  <a:lnTo>
                    <a:pt x="2374" y="2834"/>
                  </a:lnTo>
                  <a:lnTo>
                    <a:pt x="4825" y="1379"/>
                  </a:ln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42"/>
            <p:cNvSpPr/>
            <p:nvPr/>
          </p:nvSpPr>
          <p:spPr>
            <a:xfrm>
              <a:off x="1457775" y="1804400"/>
              <a:ext cx="78525" cy="963100"/>
            </a:xfrm>
            <a:custGeom>
              <a:rect b="b" l="l" r="r" t="t"/>
              <a:pathLst>
                <a:path extrusionOk="0" h="38524" w="3141">
                  <a:moveTo>
                    <a:pt x="613" y="1455"/>
                  </a:moveTo>
                  <a:lnTo>
                    <a:pt x="1" y="17156"/>
                  </a:lnTo>
                  <a:lnTo>
                    <a:pt x="690" y="38524"/>
                  </a:lnTo>
                  <a:lnTo>
                    <a:pt x="3141" y="37145"/>
                  </a:lnTo>
                  <a:lnTo>
                    <a:pt x="3064" y="0"/>
                  </a:lnTo>
                  <a:lnTo>
                    <a:pt x="613" y="1455"/>
                  </a:ln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42"/>
            <p:cNvSpPr/>
            <p:nvPr/>
          </p:nvSpPr>
          <p:spPr>
            <a:xfrm>
              <a:off x="1413750" y="1804400"/>
              <a:ext cx="61275" cy="963100"/>
            </a:xfrm>
            <a:custGeom>
              <a:rect b="b" l="l" r="r" t="t"/>
              <a:pathLst>
                <a:path extrusionOk="0" h="38524" w="2451">
                  <a:moveTo>
                    <a:pt x="2374" y="1455"/>
                  </a:moveTo>
                  <a:lnTo>
                    <a:pt x="0" y="0"/>
                  </a:lnTo>
                  <a:lnTo>
                    <a:pt x="77" y="37145"/>
                  </a:lnTo>
                  <a:lnTo>
                    <a:pt x="2451" y="38524"/>
                  </a:lnTo>
                  <a:lnTo>
                    <a:pt x="2374" y="1455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42"/>
            <p:cNvSpPr/>
            <p:nvPr/>
          </p:nvSpPr>
          <p:spPr>
            <a:xfrm>
              <a:off x="831675" y="2156700"/>
              <a:ext cx="97675" cy="963125"/>
            </a:xfrm>
            <a:custGeom>
              <a:rect b="b" l="l" r="r" t="t"/>
              <a:pathLst>
                <a:path extrusionOk="0" h="38525" w="3907">
                  <a:moveTo>
                    <a:pt x="1379" y="1379"/>
                  </a:moveTo>
                  <a:lnTo>
                    <a:pt x="0" y="19224"/>
                  </a:lnTo>
                  <a:lnTo>
                    <a:pt x="1455" y="38524"/>
                  </a:lnTo>
                  <a:lnTo>
                    <a:pt x="3906" y="37069"/>
                  </a:lnTo>
                  <a:lnTo>
                    <a:pt x="3830" y="0"/>
                  </a:lnTo>
                  <a:lnTo>
                    <a:pt x="1379" y="1379"/>
                  </a:ln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42"/>
            <p:cNvSpPr/>
            <p:nvPr/>
          </p:nvSpPr>
          <p:spPr>
            <a:xfrm>
              <a:off x="804875" y="2156700"/>
              <a:ext cx="63200" cy="963125"/>
            </a:xfrm>
            <a:custGeom>
              <a:rect b="b" l="l" r="r" t="t"/>
              <a:pathLst>
                <a:path extrusionOk="0" h="38525" w="2528">
                  <a:moveTo>
                    <a:pt x="2451" y="1379"/>
                  </a:moveTo>
                  <a:lnTo>
                    <a:pt x="0" y="0"/>
                  </a:lnTo>
                  <a:lnTo>
                    <a:pt x="153" y="37069"/>
                  </a:lnTo>
                  <a:lnTo>
                    <a:pt x="2527" y="38524"/>
                  </a:lnTo>
                  <a:lnTo>
                    <a:pt x="2451" y="1379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42"/>
            <p:cNvSpPr/>
            <p:nvPr/>
          </p:nvSpPr>
          <p:spPr>
            <a:xfrm>
              <a:off x="804875" y="2120325"/>
              <a:ext cx="122550" cy="70850"/>
            </a:xfrm>
            <a:custGeom>
              <a:rect b="b" l="l" r="r" t="t"/>
              <a:pathLst>
                <a:path extrusionOk="0" h="2834" w="4902">
                  <a:moveTo>
                    <a:pt x="4902" y="1455"/>
                  </a:moveTo>
                  <a:lnTo>
                    <a:pt x="2451" y="0"/>
                  </a:lnTo>
                  <a:lnTo>
                    <a:pt x="0" y="1455"/>
                  </a:lnTo>
                  <a:lnTo>
                    <a:pt x="2451" y="2834"/>
                  </a:lnTo>
                  <a:lnTo>
                    <a:pt x="4902" y="1455"/>
                  </a:ln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42"/>
            <p:cNvSpPr/>
            <p:nvPr/>
          </p:nvSpPr>
          <p:spPr>
            <a:xfrm>
              <a:off x="695725" y="2135625"/>
              <a:ext cx="82350" cy="134050"/>
            </a:xfrm>
            <a:custGeom>
              <a:rect b="b" l="l" r="r" t="t"/>
              <a:pathLst>
                <a:path extrusionOk="0" h="5362" w="3294">
                  <a:moveTo>
                    <a:pt x="3294" y="1916"/>
                  </a:moveTo>
                  <a:lnTo>
                    <a:pt x="1" y="1"/>
                  </a:lnTo>
                  <a:lnTo>
                    <a:pt x="1" y="3447"/>
                  </a:lnTo>
                  <a:lnTo>
                    <a:pt x="3294" y="5362"/>
                  </a:lnTo>
                  <a:lnTo>
                    <a:pt x="3294" y="1916"/>
                  </a:ln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42"/>
            <p:cNvSpPr/>
            <p:nvPr/>
          </p:nvSpPr>
          <p:spPr>
            <a:xfrm>
              <a:off x="695725" y="1651225"/>
              <a:ext cx="921000" cy="532300"/>
            </a:xfrm>
            <a:custGeom>
              <a:rect b="b" l="l" r="r" t="t"/>
              <a:pathLst>
                <a:path extrusionOk="0" h="21292" w="36840">
                  <a:moveTo>
                    <a:pt x="36839" y="1915"/>
                  </a:moveTo>
                  <a:lnTo>
                    <a:pt x="33623" y="0"/>
                  </a:lnTo>
                  <a:lnTo>
                    <a:pt x="1" y="19377"/>
                  </a:lnTo>
                  <a:lnTo>
                    <a:pt x="3294" y="21292"/>
                  </a:lnTo>
                  <a:lnTo>
                    <a:pt x="36839" y="1915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42"/>
            <p:cNvSpPr/>
            <p:nvPr/>
          </p:nvSpPr>
          <p:spPr>
            <a:xfrm>
              <a:off x="778050" y="1699075"/>
              <a:ext cx="840575" cy="570600"/>
            </a:xfrm>
            <a:custGeom>
              <a:rect b="b" l="l" r="r" t="t"/>
              <a:pathLst>
                <a:path extrusionOk="0" h="22824" w="33623">
                  <a:moveTo>
                    <a:pt x="1" y="19378"/>
                  </a:moveTo>
                  <a:lnTo>
                    <a:pt x="1" y="22824"/>
                  </a:lnTo>
                  <a:lnTo>
                    <a:pt x="33623" y="3371"/>
                  </a:lnTo>
                  <a:lnTo>
                    <a:pt x="33546" y="1"/>
                  </a:lnTo>
                  <a:lnTo>
                    <a:pt x="1" y="19378"/>
                  </a:lnTo>
                  <a:close/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42"/>
            <p:cNvSpPr/>
            <p:nvPr/>
          </p:nvSpPr>
          <p:spPr>
            <a:xfrm>
              <a:off x="735925" y="383675"/>
              <a:ext cx="836750" cy="482525"/>
            </a:xfrm>
            <a:custGeom>
              <a:rect b="b" l="l" r="r" t="t"/>
              <a:pathLst>
                <a:path extrusionOk="0" h="19301" w="33470">
                  <a:moveTo>
                    <a:pt x="33470" y="767"/>
                  </a:moveTo>
                  <a:lnTo>
                    <a:pt x="32168" y="1"/>
                  </a:lnTo>
                  <a:lnTo>
                    <a:pt x="1" y="18535"/>
                  </a:lnTo>
                  <a:lnTo>
                    <a:pt x="1303" y="19301"/>
                  </a:lnTo>
                  <a:lnTo>
                    <a:pt x="33470" y="767"/>
                  </a:lnTo>
                  <a:close/>
                </a:path>
              </a:pathLst>
            </a:custGeom>
            <a:solidFill>
              <a:srgbClr val="D5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42"/>
            <p:cNvSpPr/>
            <p:nvPr/>
          </p:nvSpPr>
          <p:spPr>
            <a:xfrm>
              <a:off x="735925" y="847050"/>
              <a:ext cx="36425" cy="1307750"/>
            </a:xfrm>
            <a:custGeom>
              <a:rect b="b" l="l" r="r" t="t"/>
              <a:pathLst>
                <a:path extrusionOk="0" h="52310" w="1457">
                  <a:moveTo>
                    <a:pt x="1303" y="766"/>
                  </a:moveTo>
                  <a:lnTo>
                    <a:pt x="1" y="0"/>
                  </a:lnTo>
                  <a:lnTo>
                    <a:pt x="154" y="51544"/>
                  </a:lnTo>
                  <a:lnTo>
                    <a:pt x="1456" y="52310"/>
                  </a:lnTo>
                  <a:lnTo>
                    <a:pt x="1303" y="766"/>
                  </a:lnTo>
                  <a:close/>
                </a:path>
              </a:pathLst>
            </a:custGeom>
            <a:solidFill>
              <a:srgbClr val="D5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42"/>
            <p:cNvSpPr/>
            <p:nvPr/>
          </p:nvSpPr>
          <p:spPr>
            <a:xfrm>
              <a:off x="768475" y="402825"/>
              <a:ext cx="808050" cy="1751975"/>
            </a:xfrm>
            <a:custGeom>
              <a:rect b="b" l="l" r="r" t="t"/>
              <a:pathLst>
                <a:path extrusionOk="0" h="70079" w="32322">
                  <a:moveTo>
                    <a:pt x="1" y="18535"/>
                  </a:moveTo>
                  <a:lnTo>
                    <a:pt x="154" y="70079"/>
                  </a:lnTo>
                  <a:lnTo>
                    <a:pt x="32321" y="51544"/>
                  </a:lnTo>
                  <a:lnTo>
                    <a:pt x="32168" y="1"/>
                  </a:lnTo>
                  <a:lnTo>
                    <a:pt x="1" y="185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42"/>
            <p:cNvSpPr/>
            <p:nvPr/>
          </p:nvSpPr>
          <p:spPr>
            <a:xfrm>
              <a:off x="804875" y="674725"/>
              <a:ext cx="737175" cy="919075"/>
            </a:xfrm>
            <a:custGeom>
              <a:rect b="b" l="l" r="r" t="t"/>
              <a:pathLst>
                <a:path extrusionOk="0" h="36763" w="29487">
                  <a:moveTo>
                    <a:pt x="1685" y="17156"/>
                  </a:moveTo>
                  <a:lnTo>
                    <a:pt x="1685" y="16773"/>
                  </a:lnTo>
                  <a:lnTo>
                    <a:pt x="1149" y="17156"/>
                  </a:lnTo>
                  <a:lnTo>
                    <a:pt x="1149" y="17462"/>
                  </a:lnTo>
                  <a:close/>
                  <a:moveTo>
                    <a:pt x="2834" y="16467"/>
                  </a:moveTo>
                  <a:lnTo>
                    <a:pt x="2834" y="16160"/>
                  </a:lnTo>
                  <a:lnTo>
                    <a:pt x="2298" y="16467"/>
                  </a:lnTo>
                  <a:lnTo>
                    <a:pt x="2298" y="16773"/>
                  </a:lnTo>
                  <a:close/>
                  <a:moveTo>
                    <a:pt x="4059" y="15777"/>
                  </a:moveTo>
                  <a:lnTo>
                    <a:pt x="4059" y="15471"/>
                  </a:lnTo>
                  <a:lnTo>
                    <a:pt x="3447" y="15777"/>
                  </a:lnTo>
                  <a:lnTo>
                    <a:pt x="3447" y="16160"/>
                  </a:lnTo>
                  <a:close/>
                  <a:moveTo>
                    <a:pt x="5208" y="15165"/>
                  </a:moveTo>
                  <a:lnTo>
                    <a:pt x="5208" y="14782"/>
                  </a:lnTo>
                  <a:lnTo>
                    <a:pt x="4595" y="15165"/>
                  </a:lnTo>
                  <a:lnTo>
                    <a:pt x="4595" y="15471"/>
                  </a:lnTo>
                  <a:close/>
                  <a:moveTo>
                    <a:pt x="6357" y="14475"/>
                  </a:moveTo>
                  <a:lnTo>
                    <a:pt x="6357" y="14169"/>
                  </a:lnTo>
                  <a:lnTo>
                    <a:pt x="5744" y="14475"/>
                  </a:lnTo>
                  <a:lnTo>
                    <a:pt x="5744" y="14782"/>
                  </a:lnTo>
                  <a:close/>
                  <a:moveTo>
                    <a:pt x="8655" y="13173"/>
                  </a:moveTo>
                  <a:lnTo>
                    <a:pt x="8655" y="12790"/>
                  </a:lnTo>
                  <a:lnTo>
                    <a:pt x="8042" y="13097"/>
                  </a:lnTo>
                  <a:lnTo>
                    <a:pt x="8042" y="13480"/>
                  </a:lnTo>
                  <a:close/>
                  <a:moveTo>
                    <a:pt x="9803" y="12484"/>
                  </a:moveTo>
                  <a:lnTo>
                    <a:pt x="9803" y="12101"/>
                  </a:lnTo>
                  <a:lnTo>
                    <a:pt x="9191" y="12484"/>
                  </a:lnTo>
                  <a:lnTo>
                    <a:pt x="9191" y="12790"/>
                  </a:lnTo>
                  <a:close/>
                  <a:moveTo>
                    <a:pt x="10952" y="11565"/>
                  </a:moveTo>
                  <a:lnTo>
                    <a:pt x="10952" y="11488"/>
                  </a:lnTo>
                  <a:lnTo>
                    <a:pt x="10339" y="11795"/>
                  </a:lnTo>
                  <a:lnTo>
                    <a:pt x="10339" y="12178"/>
                  </a:lnTo>
                  <a:lnTo>
                    <a:pt x="10722" y="11948"/>
                  </a:lnTo>
                  <a:lnTo>
                    <a:pt x="10722" y="12407"/>
                  </a:lnTo>
                  <a:lnTo>
                    <a:pt x="10952" y="12254"/>
                  </a:lnTo>
                  <a:lnTo>
                    <a:pt x="10952" y="11565"/>
                  </a:lnTo>
                  <a:close/>
                  <a:moveTo>
                    <a:pt x="12101" y="11182"/>
                  </a:moveTo>
                  <a:lnTo>
                    <a:pt x="12101" y="10799"/>
                  </a:lnTo>
                  <a:lnTo>
                    <a:pt x="11565" y="11105"/>
                  </a:lnTo>
                  <a:lnTo>
                    <a:pt x="11565" y="11488"/>
                  </a:lnTo>
                  <a:close/>
                  <a:moveTo>
                    <a:pt x="13250" y="10493"/>
                  </a:moveTo>
                  <a:lnTo>
                    <a:pt x="13250" y="10110"/>
                  </a:lnTo>
                  <a:lnTo>
                    <a:pt x="12714" y="10493"/>
                  </a:lnTo>
                  <a:lnTo>
                    <a:pt x="12714" y="10799"/>
                  </a:lnTo>
                  <a:close/>
                  <a:moveTo>
                    <a:pt x="14399" y="9803"/>
                  </a:moveTo>
                  <a:lnTo>
                    <a:pt x="14399" y="9497"/>
                  </a:lnTo>
                  <a:lnTo>
                    <a:pt x="13862" y="9803"/>
                  </a:lnTo>
                  <a:lnTo>
                    <a:pt x="13862" y="10110"/>
                  </a:lnTo>
                  <a:close/>
                  <a:moveTo>
                    <a:pt x="15547" y="9114"/>
                  </a:moveTo>
                  <a:lnTo>
                    <a:pt x="15547" y="8808"/>
                  </a:lnTo>
                  <a:lnTo>
                    <a:pt x="15011" y="9114"/>
                  </a:lnTo>
                  <a:lnTo>
                    <a:pt x="15011" y="9497"/>
                  </a:lnTo>
                  <a:close/>
                  <a:moveTo>
                    <a:pt x="16696" y="8501"/>
                  </a:moveTo>
                  <a:lnTo>
                    <a:pt x="16696" y="8118"/>
                  </a:lnTo>
                  <a:lnTo>
                    <a:pt x="16160" y="8501"/>
                  </a:lnTo>
                  <a:lnTo>
                    <a:pt x="16160" y="8808"/>
                  </a:lnTo>
                  <a:close/>
                  <a:moveTo>
                    <a:pt x="17845" y="7812"/>
                  </a:moveTo>
                  <a:lnTo>
                    <a:pt x="17845" y="7506"/>
                  </a:lnTo>
                  <a:lnTo>
                    <a:pt x="17309" y="7812"/>
                  </a:lnTo>
                  <a:lnTo>
                    <a:pt x="17309" y="8118"/>
                  </a:lnTo>
                  <a:close/>
                  <a:moveTo>
                    <a:pt x="18994" y="7123"/>
                  </a:moveTo>
                  <a:lnTo>
                    <a:pt x="18994" y="6816"/>
                  </a:lnTo>
                  <a:lnTo>
                    <a:pt x="18458" y="7123"/>
                  </a:lnTo>
                  <a:lnTo>
                    <a:pt x="18458" y="7276"/>
                  </a:lnTo>
                  <a:lnTo>
                    <a:pt x="18381" y="7276"/>
                  </a:lnTo>
                  <a:lnTo>
                    <a:pt x="18381" y="7965"/>
                  </a:lnTo>
                  <a:lnTo>
                    <a:pt x="18688" y="7812"/>
                  </a:lnTo>
                  <a:lnTo>
                    <a:pt x="18688" y="7353"/>
                  </a:lnTo>
                  <a:close/>
                  <a:moveTo>
                    <a:pt x="20143" y="6510"/>
                  </a:moveTo>
                  <a:lnTo>
                    <a:pt x="20143" y="6127"/>
                  </a:lnTo>
                  <a:lnTo>
                    <a:pt x="19607" y="6510"/>
                  </a:lnTo>
                  <a:lnTo>
                    <a:pt x="19607" y="6816"/>
                  </a:lnTo>
                  <a:close/>
                  <a:moveTo>
                    <a:pt x="21368" y="5821"/>
                  </a:moveTo>
                  <a:lnTo>
                    <a:pt x="21368" y="5438"/>
                  </a:lnTo>
                  <a:lnTo>
                    <a:pt x="20755" y="5821"/>
                  </a:lnTo>
                  <a:lnTo>
                    <a:pt x="20755" y="6127"/>
                  </a:lnTo>
                  <a:close/>
                  <a:moveTo>
                    <a:pt x="22517" y="4902"/>
                  </a:moveTo>
                  <a:lnTo>
                    <a:pt x="22440" y="4825"/>
                  </a:lnTo>
                  <a:lnTo>
                    <a:pt x="21904" y="5132"/>
                  </a:lnTo>
                  <a:lnTo>
                    <a:pt x="21904" y="5514"/>
                  </a:lnTo>
                  <a:lnTo>
                    <a:pt x="22211" y="5285"/>
                  </a:lnTo>
                  <a:lnTo>
                    <a:pt x="22211" y="5744"/>
                  </a:lnTo>
                  <a:lnTo>
                    <a:pt x="22517" y="5591"/>
                  </a:lnTo>
                  <a:lnTo>
                    <a:pt x="22517" y="4902"/>
                  </a:lnTo>
                  <a:close/>
                  <a:moveTo>
                    <a:pt x="23666" y="4519"/>
                  </a:moveTo>
                  <a:lnTo>
                    <a:pt x="23666" y="4136"/>
                  </a:lnTo>
                  <a:lnTo>
                    <a:pt x="23053" y="4442"/>
                  </a:lnTo>
                  <a:lnTo>
                    <a:pt x="23053" y="4825"/>
                  </a:lnTo>
                  <a:close/>
                  <a:moveTo>
                    <a:pt x="24815" y="3830"/>
                  </a:moveTo>
                  <a:lnTo>
                    <a:pt x="24815" y="3447"/>
                  </a:lnTo>
                  <a:lnTo>
                    <a:pt x="24202" y="3830"/>
                  </a:lnTo>
                  <a:lnTo>
                    <a:pt x="24202" y="4136"/>
                  </a:lnTo>
                  <a:close/>
                  <a:moveTo>
                    <a:pt x="25963" y="3140"/>
                  </a:moveTo>
                  <a:lnTo>
                    <a:pt x="25963" y="2834"/>
                  </a:lnTo>
                  <a:lnTo>
                    <a:pt x="25351" y="3140"/>
                  </a:lnTo>
                  <a:lnTo>
                    <a:pt x="25351" y="3523"/>
                  </a:lnTo>
                  <a:close/>
                  <a:moveTo>
                    <a:pt x="27112" y="2451"/>
                  </a:moveTo>
                  <a:lnTo>
                    <a:pt x="27112" y="2145"/>
                  </a:lnTo>
                  <a:lnTo>
                    <a:pt x="26500" y="2451"/>
                  </a:lnTo>
                  <a:lnTo>
                    <a:pt x="26500" y="2834"/>
                  </a:lnTo>
                  <a:close/>
                  <a:moveTo>
                    <a:pt x="28261" y="1838"/>
                  </a:moveTo>
                  <a:lnTo>
                    <a:pt x="28261" y="1455"/>
                  </a:lnTo>
                  <a:lnTo>
                    <a:pt x="27648" y="1838"/>
                  </a:lnTo>
                  <a:lnTo>
                    <a:pt x="27648" y="2145"/>
                  </a:lnTo>
                  <a:close/>
                  <a:moveTo>
                    <a:pt x="29410" y="1149"/>
                  </a:moveTo>
                  <a:lnTo>
                    <a:pt x="29410" y="843"/>
                  </a:lnTo>
                  <a:lnTo>
                    <a:pt x="28797" y="1149"/>
                  </a:lnTo>
                  <a:lnTo>
                    <a:pt x="28797" y="1455"/>
                  </a:lnTo>
                  <a:close/>
                  <a:moveTo>
                    <a:pt x="613" y="21904"/>
                  </a:moveTo>
                  <a:lnTo>
                    <a:pt x="0" y="22211"/>
                  </a:lnTo>
                  <a:lnTo>
                    <a:pt x="0" y="22594"/>
                  </a:lnTo>
                  <a:lnTo>
                    <a:pt x="613" y="22211"/>
                  </a:lnTo>
                  <a:close/>
                  <a:moveTo>
                    <a:pt x="1762" y="21598"/>
                  </a:moveTo>
                  <a:lnTo>
                    <a:pt x="1762" y="21215"/>
                  </a:lnTo>
                  <a:lnTo>
                    <a:pt x="1149" y="21598"/>
                  </a:lnTo>
                  <a:lnTo>
                    <a:pt x="1149" y="21904"/>
                  </a:lnTo>
                  <a:close/>
                  <a:moveTo>
                    <a:pt x="2910" y="20909"/>
                  </a:moveTo>
                  <a:lnTo>
                    <a:pt x="2910" y="20602"/>
                  </a:lnTo>
                  <a:lnTo>
                    <a:pt x="2298" y="20909"/>
                  </a:lnTo>
                  <a:lnTo>
                    <a:pt x="2298" y="21215"/>
                  </a:lnTo>
                  <a:close/>
                  <a:moveTo>
                    <a:pt x="4059" y="20219"/>
                  </a:moveTo>
                  <a:lnTo>
                    <a:pt x="4059" y="19913"/>
                  </a:lnTo>
                  <a:lnTo>
                    <a:pt x="3447" y="20219"/>
                  </a:lnTo>
                  <a:lnTo>
                    <a:pt x="3447" y="20602"/>
                  </a:lnTo>
                  <a:close/>
                  <a:moveTo>
                    <a:pt x="5208" y="19607"/>
                  </a:moveTo>
                  <a:lnTo>
                    <a:pt x="5208" y="19224"/>
                  </a:lnTo>
                  <a:lnTo>
                    <a:pt x="4595" y="19607"/>
                  </a:lnTo>
                  <a:lnTo>
                    <a:pt x="4595" y="19913"/>
                  </a:lnTo>
                  <a:close/>
                  <a:moveTo>
                    <a:pt x="6357" y="18917"/>
                  </a:moveTo>
                  <a:lnTo>
                    <a:pt x="6357" y="18611"/>
                  </a:lnTo>
                  <a:lnTo>
                    <a:pt x="5744" y="18917"/>
                  </a:lnTo>
                  <a:lnTo>
                    <a:pt x="5744" y="19224"/>
                  </a:lnTo>
                  <a:close/>
                  <a:moveTo>
                    <a:pt x="7506" y="17922"/>
                  </a:moveTo>
                  <a:lnTo>
                    <a:pt x="7123" y="18152"/>
                  </a:lnTo>
                  <a:lnTo>
                    <a:pt x="7123" y="17769"/>
                  </a:lnTo>
                  <a:lnTo>
                    <a:pt x="6816" y="17922"/>
                  </a:lnTo>
                  <a:lnTo>
                    <a:pt x="6816" y="18611"/>
                  </a:lnTo>
                  <a:lnTo>
                    <a:pt x="6893" y="18534"/>
                  </a:lnTo>
                  <a:lnTo>
                    <a:pt x="7123" y="18458"/>
                  </a:lnTo>
                  <a:lnTo>
                    <a:pt x="7506" y="18228"/>
                  </a:lnTo>
                  <a:close/>
                  <a:moveTo>
                    <a:pt x="8655" y="17615"/>
                  </a:moveTo>
                  <a:lnTo>
                    <a:pt x="8655" y="17232"/>
                  </a:lnTo>
                  <a:lnTo>
                    <a:pt x="8118" y="17615"/>
                  </a:lnTo>
                  <a:lnTo>
                    <a:pt x="8118" y="17922"/>
                  </a:lnTo>
                  <a:close/>
                  <a:moveTo>
                    <a:pt x="9803" y="16926"/>
                  </a:moveTo>
                  <a:lnTo>
                    <a:pt x="9803" y="16620"/>
                  </a:lnTo>
                  <a:lnTo>
                    <a:pt x="9191" y="16926"/>
                  </a:lnTo>
                  <a:lnTo>
                    <a:pt x="9191" y="17232"/>
                  </a:lnTo>
                  <a:close/>
                  <a:moveTo>
                    <a:pt x="10722" y="16084"/>
                  </a:moveTo>
                  <a:lnTo>
                    <a:pt x="10416" y="16237"/>
                  </a:lnTo>
                  <a:lnTo>
                    <a:pt x="10416" y="16543"/>
                  </a:lnTo>
                  <a:lnTo>
                    <a:pt x="10722" y="16390"/>
                  </a:lnTo>
                  <a:lnTo>
                    <a:pt x="10952" y="16237"/>
                  </a:lnTo>
                  <a:lnTo>
                    <a:pt x="10952" y="16237"/>
                  </a:lnTo>
                  <a:lnTo>
                    <a:pt x="10952" y="15548"/>
                  </a:lnTo>
                  <a:lnTo>
                    <a:pt x="10722" y="15701"/>
                  </a:lnTo>
                  <a:close/>
                  <a:moveTo>
                    <a:pt x="12101" y="15548"/>
                  </a:moveTo>
                  <a:lnTo>
                    <a:pt x="12101" y="15241"/>
                  </a:lnTo>
                  <a:lnTo>
                    <a:pt x="11565" y="15548"/>
                  </a:lnTo>
                  <a:lnTo>
                    <a:pt x="11565" y="15930"/>
                  </a:lnTo>
                  <a:close/>
                  <a:moveTo>
                    <a:pt x="13250" y="14935"/>
                  </a:moveTo>
                  <a:lnTo>
                    <a:pt x="13250" y="14552"/>
                  </a:lnTo>
                  <a:lnTo>
                    <a:pt x="12714" y="14935"/>
                  </a:lnTo>
                  <a:lnTo>
                    <a:pt x="12714" y="15241"/>
                  </a:lnTo>
                  <a:close/>
                  <a:moveTo>
                    <a:pt x="14399" y="14246"/>
                  </a:moveTo>
                  <a:lnTo>
                    <a:pt x="14399" y="13939"/>
                  </a:lnTo>
                  <a:lnTo>
                    <a:pt x="13862" y="14246"/>
                  </a:lnTo>
                  <a:lnTo>
                    <a:pt x="13862" y="14552"/>
                  </a:lnTo>
                  <a:close/>
                  <a:moveTo>
                    <a:pt x="15547" y="13556"/>
                  </a:moveTo>
                  <a:lnTo>
                    <a:pt x="15547" y="13250"/>
                  </a:lnTo>
                  <a:lnTo>
                    <a:pt x="15011" y="13633"/>
                  </a:lnTo>
                  <a:lnTo>
                    <a:pt x="15011" y="13939"/>
                  </a:lnTo>
                  <a:close/>
                  <a:moveTo>
                    <a:pt x="16696" y="12944"/>
                  </a:moveTo>
                  <a:lnTo>
                    <a:pt x="16696" y="12561"/>
                  </a:lnTo>
                  <a:lnTo>
                    <a:pt x="16160" y="12944"/>
                  </a:lnTo>
                  <a:lnTo>
                    <a:pt x="16160" y="13250"/>
                  </a:lnTo>
                  <a:close/>
                  <a:moveTo>
                    <a:pt x="17922" y="12254"/>
                  </a:moveTo>
                  <a:lnTo>
                    <a:pt x="17922" y="11948"/>
                  </a:lnTo>
                  <a:lnTo>
                    <a:pt x="17309" y="12254"/>
                  </a:lnTo>
                  <a:lnTo>
                    <a:pt x="17309" y="12561"/>
                  </a:lnTo>
                  <a:close/>
                  <a:moveTo>
                    <a:pt x="18994" y="11259"/>
                  </a:moveTo>
                  <a:lnTo>
                    <a:pt x="18688" y="11488"/>
                  </a:lnTo>
                  <a:lnTo>
                    <a:pt x="18688" y="11105"/>
                  </a:lnTo>
                  <a:lnTo>
                    <a:pt x="18381" y="11259"/>
                  </a:lnTo>
                  <a:lnTo>
                    <a:pt x="18381" y="11948"/>
                  </a:lnTo>
                  <a:lnTo>
                    <a:pt x="18458" y="11948"/>
                  </a:lnTo>
                  <a:lnTo>
                    <a:pt x="18688" y="11795"/>
                  </a:lnTo>
                  <a:lnTo>
                    <a:pt x="18994" y="11565"/>
                  </a:lnTo>
                  <a:close/>
                  <a:moveTo>
                    <a:pt x="20219" y="10876"/>
                  </a:moveTo>
                  <a:lnTo>
                    <a:pt x="20219" y="10569"/>
                  </a:lnTo>
                  <a:lnTo>
                    <a:pt x="19607" y="10952"/>
                  </a:lnTo>
                  <a:lnTo>
                    <a:pt x="19607" y="11259"/>
                  </a:lnTo>
                  <a:close/>
                  <a:moveTo>
                    <a:pt x="21368" y="10263"/>
                  </a:moveTo>
                  <a:lnTo>
                    <a:pt x="21368" y="9957"/>
                  </a:lnTo>
                  <a:lnTo>
                    <a:pt x="20755" y="10263"/>
                  </a:lnTo>
                  <a:lnTo>
                    <a:pt x="20755" y="10569"/>
                  </a:lnTo>
                  <a:close/>
                  <a:moveTo>
                    <a:pt x="22211" y="9420"/>
                  </a:moveTo>
                  <a:lnTo>
                    <a:pt x="21904" y="9574"/>
                  </a:lnTo>
                  <a:lnTo>
                    <a:pt x="21904" y="9957"/>
                  </a:lnTo>
                  <a:lnTo>
                    <a:pt x="22211" y="9727"/>
                  </a:lnTo>
                  <a:lnTo>
                    <a:pt x="22517" y="9574"/>
                  </a:lnTo>
                  <a:lnTo>
                    <a:pt x="22517" y="9574"/>
                  </a:lnTo>
                  <a:lnTo>
                    <a:pt x="22517" y="8884"/>
                  </a:lnTo>
                  <a:lnTo>
                    <a:pt x="22211" y="9038"/>
                  </a:lnTo>
                  <a:close/>
                  <a:moveTo>
                    <a:pt x="23666" y="8884"/>
                  </a:moveTo>
                  <a:lnTo>
                    <a:pt x="23666" y="8578"/>
                  </a:lnTo>
                  <a:lnTo>
                    <a:pt x="23053" y="8961"/>
                  </a:lnTo>
                  <a:lnTo>
                    <a:pt x="23053" y="9267"/>
                  </a:lnTo>
                  <a:close/>
                  <a:moveTo>
                    <a:pt x="24815" y="8272"/>
                  </a:moveTo>
                  <a:lnTo>
                    <a:pt x="24815" y="7889"/>
                  </a:lnTo>
                  <a:lnTo>
                    <a:pt x="24202" y="8272"/>
                  </a:lnTo>
                  <a:lnTo>
                    <a:pt x="24202" y="8578"/>
                  </a:lnTo>
                  <a:close/>
                  <a:moveTo>
                    <a:pt x="25963" y="7582"/>
                  </a:moveTo>
                  <a:lnTo>
                    <a:pt x="25963" y="7276"/>
                  </a:lnTo>
                  <a:lnTo>
                    <a:pt x="25351" y="7582"/>
                  </a:lnTo>
                  <a:lnTo>
                    <a:pt x="25351" y="7889"/>
                  </a:lnTo>
                  <a:close/>
                  <a:moveTo>
                    <a:pt x="27112" y="6893"/>
                  </a:moveTo>
                  <a:lnTo>
                    <a:pt x="27112" y="6587"/>
                  </a:lnTo>
                  <a:lnTo>
                    <a:pt x="26500" y="6893"/>
                  </a:lnTo>
                  <a:lnTo>
                    <a:pt x="26500" y="7276"/>
                  </a:lnTo>
                  <a:close/>
                  <a:moveTo>
                    <a:pt x="28261" y="6280"/>
                  </a:moveTo>
                  <a:lnTo>
                    <a:pt x="28261" y="5897"/>
                  </a:lnTo>
                  <a:lnTo>
                    <a:pt x="27725" y="6280"/>
                  </a:lnTo>
                  <a:lnTo>
                    <a:pt x="27725" y="6587"/>
                  </a:lnTo>
                  <a:close/>
                  <a:moveTo>
                    <a:pt x="29410" y="5591"/>
                  </a:moveTo>
                  <a:lnTo>
                    <a:pt x="29410" y="5285"/>
                  </a:lnTo>
                  <a:lnTo>
                    <a:pt x="28874" y="5591"/>
                  </a:lnTo>
                  <a:lnTo>
                    <a:pt x="28874" y="5897"/>
                  </a:lnTo>
                  <a:close/>
                  <a:moveTo>
                    <a:pt x="613" y="26346"/>
                  </a:moveTo>
                  <a:lnTo>
                    <a:pt x="0" y="26653"/>
                  </a:lnTo>
                  <a:lnTo>
                    <a:pt x="0" y="27036"/>
                  </a:lnTo>
                  <a:lnTo>
                    <a:pt x="613" y="26653"/>
                  </a:lnTo>
                  <a:close/>
                  <a:moveTo>
                    <a:pt x="1762" y="26040"/>
                  </a:moveTo>
                  <a:lnTo>
                    <a:pt x="1762" y="25657"/>
                  </a:lnTo>
                  <a:lnTo>
                    <a:pt x="1149" y="25963"/>
                  </a:lnTo>
                  <a:lnTo>
                    <a:pt x="1149" y="26346"/>
                  </a:lnTo>
                  <a:close/>
                  <a:moveTo>
                    <a:pt x="2910" y="25351"/>
                  </a:moveTo>
                  <a:lnTo>
                    <a:pt x="2910" y="25044"/>
                  </a:lnTo>
                  <a:lnTo>
                    <a:pt x="2298" y="25351"/>
                  </a:lnTo>
                  <a:lnTo>
                    <a:pt x="2298" y="25657"/>
                  </a:lnTo>
                  <a:close/>
                  <a:moveTo>
                    <a:pt x="4059" y="24661"/>
                  </a:moveTo>
                  <a:lnTo>
                    <a:pt x="4059" y="24355"/>
                  </a:lnTo>
                  <a:lnTo>
                    <a:pt x="3447" y="24661"/>
                  </a:lnTo>
                  <a:lnTo>
                    <a:pt x="3447" y="25044"/>
                  </a:lnTo>
                  <a:close/>
                  <a:moveTo>
                    <a:pt x="5208" y="24049"/>
                  </a:moveTo>
                  <a:lnTo>
                    <a:pt x="5208" y="23666"/>
                  </a:lnTo>
                  <a:lnTo>
                    <a:pt x="4672" y="23972"/>
                  </a:lnTo>
                  <a:lnTo>
                    <a:pt x="4672" y="24355"/>
                  </a:lnTo>
                  <a:close/>
                  <a:moveTo>
                    <a:pt x="6357" y="23359"/>
                  </a:moveTo>
                  <a:lnTo>
                    <a:pt x="6357" y="22977"/>
                  </a:lnTo>
                  <a:lnTo>
                    <a:pt x="5744" y="23359"/>
                  </a:lnTo>
                  <a:lnTo>
                    <a:pt x="5744" y="23666"/>
                  </a:lnTo>
                  <a:close/>
                  <a:moveTo>
                    <a:pt x="7123" y="22440"/>
                  </a:moveTo>
                  <a:lnTo>
                    <a:pt x="6893" y="22594"/>
                  </a:lnTo>
                  <a:lnTo>
                    <a:pt x="6893" y="21904"/>
                  </a:lnTo>
                  <a:lnTo>
                    <a:pt x="7123" y="21751"/>
                  </a:lnTo>
                  <a:close/>
                  <a:moveTo>
                    <a:pt x="7506" y="22670"/>
                  </a:moveTo>
                  <a:lnTo>
                    <a:pt x="7506" y="22364"/>
                  </a:lnTo>
                  <a:lnTo>
                    <a:pt x="6970" y="22670"/>
                  </a:lnTo>
                  <a:lnTo>
                    <a:pt x="6970" y="23053"/>
                  </a:lnTo>
                  <a:close/>
                  <a:moveTo>
                    <a:pt x="8655" y="22057"/>
                  </a:moveTo>
                  <a:lnTo>
                    <a:pt x="8655" y="21675"/>
                  </a:lnTo>
                  <a:lnTo>
                    <a:pt x="8118" y="21981"/>
                  </a:lnTo>
                  <a:lnTo>
                    <a:pt x="8118" y="22364"/>
                  </a:lnTo>
                  <a:close/>
                  <a:moveTo>
                    <a:pt x="9803" y="21368"/>
                  </a:moveTo>
                  <a:lnTo>
                    <a:pt x="9803" y="20985"/>
                  </a:lnTo>
                  <a:lnTo>
                    <a:pt x="9267" y="21368"/>
                  </a:lnTo>
                  <a:lnTo>
                    <a:pt x="9267" y="21675"/>
                  </a:lnTo>
                  <a:close/>
                  <a:moveTo>
                    <a:pt x="11029" y="20219"/>
                  </a:moveTo>
                  <a:lnTo>
                    <a:pt x="10722" y="20373"/>
                  </a:lnTo>
                  <a:lnTo>
                    <a:pt x="10722" y="19683"/>
                  </a:lnTo>
                  <a:lnTo>
                    <a:pt x="11029" y="19530"/>
                  </a:lnTo>
                  <a:close/>
                  <a:moveTo>
                    <a:pt x="11029" y="21521"/>
                  </a:moveTo>
                  <a:lnTo>
                    <a:pt x="10722" y="21675"/>
                  </a:lnTo>
                  <a:lnTo>
                    <a:pt x="10722" y="21062"/>
                  </a:lnTo>
                  <a:lnTo>
                    <a:pt x="11029" y="20832"/>
                  </a:lnTo>
                  <a:close/>
                  <a:moveTo>
                    <a:pt x="10952" y="20679"/>
                  </a:moveTo>
                  <a:lnTo>
                    <a:pt x="10952" y="20373"/>
                  </a:lnTo>
                  <a:lnTo>
                    <a:pt x="10416" y="20679"/>
                  </a:lnTo>
                  <a:lnTo>
                    <a:pt x="10416" y="21062"/>
                  </a:lnTo>
                  <a:close/>
                  <a:moveTo>
                    <a:pt x="12101" y="20066"/>
                  </a:moveTo>
                  <a:lnTo>
                    <a:pt x="12101" y="19683"/>
                  </a:lnTo>
                  <a:lnTo>
                    <a:pt x="11565" y="19990"/>
                  </a:lnTo>
                  <a:lnTo>
                    <a:pt x="11565" y="20373"/>
                  </a:lnTo>
                  <a:close/>
                  <a:moveTo>
                    <a:pt x="13250" y="19377"/>
                  </a:moveTo>
                  <a:lnTo>
                    <a:pt x="13250" y="18994"/>
                  </a:lnTo>
                  <a:lnTo>
                    <a:pt x="12714" y="19377"/>
                  </a:lnTo>
                  <a:lnTo>
                    <a:pt x="12714" y="19683"/>
                  </a:lnTo>
                  <a:close/>
                  <a:moveTo>
                    <a:pt x="14475" y="18688"/>
                  </a:moveTo>
                  <a:lnTo>
                    <a:pt x="14475" y="18305"/>
                  </a:lnTo>
                  <a:lnTo>
                    <a:pt x="13862" y="18688"/>
                  </a:lnTo>
                  <a:lnTo>
                    <a:pt x="13862" y="18994"/>
                  </a:lnTo>
                  <a:close/>
                  <a:moveTo>
                    <a:pt x="15547" y="17998"/>
                  </a:moveTo>
                  <a:lnTo>
                    <a:pt x="15547" y="17692"/>
                  </a:lnTo>
                  <a:lnTo>
                    <a:pt x="15011" y="17998"/>
                  </a:lnTo>
                  <a:lnTo>
                    <a:pt x="15011" y="18381"/>
                  </a:lnTo>
                  <a:close/>
                  <a:moveTo>
                    <a:pt x="16773" y="17386"/>
                  </a:moveTo>
                  <a:lnTo>
                    <a:pt x="16773" y="17003"/>
                  </a:lnTo>
                  <a:lnTo>
                    <a:pt x="16160" y="17386"/>
                  </a:lnTo>
                  <a:lnTo>
                    <a:pt x="16160" y="17692"/>
                  </a:lnTo>
                  <a:close/>
                  <a:moveTo>
                    <a:pt x="17922" y="16696"/>
                  </a:moveTo>
                  <a:lnTo>
                    <a:pt x="17922" y="16313"/>
                  </a:lnTo>
                  <a:lnTo>
                    <a:pt x="17309" y="16696"/>
                  </a:lnTo>
                  <a:lnTo>
                    <a:pt x="17309" y="17003"/>
                  </a:lnTo>
                  <a:close/>
                  <a:moveTo>
                    <a:pt x="19070" y="16007"/>
                  </a:moveTo>
                  <a:lnTo>
                    <a:pt x="18458" y="16390"/>
                  </a:lnTo>
                  <a:lnTo>
                    <a:pt x="18458" y="16007"/>
                  </a:lnTo>
                  <a:lnTo>
                    <a:pt x="19070" y="15701"/>
                  </a:lnTo>
                  <a:close/>
                  <a:moveTo>
                    <a:pt x="20219" y="15394"/>
                  </a:moveTo>
                  <a:lnTo>
                    <a:pt x="20219" y="15011"/>
                  </a:lnTo>
                  <a:lnTo>
                    <a:pt x="19607" y="15318"/>
                  </a:lnTo>
                  <a:lnTo>
                    <a:pt x="19607" y="15701"/>
                  </a:lnTo>
                  <a:close/>
                  <a:moveTo>
                    <a:pt x="21368" y="14705"/>
                  </a:moveTo>
                  <a:lnTo>
                    <a:pt x="21368" y="14322"/>
                  </a:lnTo>
                  <a:lnTo>
                    <a:pt x="20755" y="14705"/>
                  </a:lnTo>
                  <a:lnTo>
                    <a:pt x="20755" y="15011"/>
                  </a:lnTo>
                  <a:close/>
                  <a:moveTo>
                    <a:pt x="22517" y="13556"/>
                  </a:moveTo>
                  <a:lnTo>
                    <a:pt x="22211" y="13709"/>
                  </a:lnTo>
                  <a:lnTo>
                    <a:pt x="22211" y="13020"/>
                  </a:lnTo>
                  <a:lnTo>
                    <a:pt x="22517" y="12867"/>
                  </a:lnTo>
                  <a:close/>
                  <a:moveTo>
                    <a:pt x="22517" y="14858"/>
                  </a:moveTo>
                  <a:lnTo>
                    <a:pt x="22211" y="15011"/>
                  </a:lnTo>
                  <a:lnTo>
                    <a:pt x="22211" y="14399"/>
                  </a:lnTo>
                  <a:lnTo>
                    <a:pt x="22517" y="14169"/>
                  </a:lnTo>
                  <a:close/>
                  <a:moveTo>
                    <a:pt x="22517" y="14016"/>
                  </a:moveTo>
                  <a:lnTo>
                    <a:pt x="22517" y="13709"/>
                  </a:lnTo>
                  <a:lnTo>
                    <a:pt x="21904" y="14016"/>
                  </a:lnTo>
                  <a:lnTo>
                    <a:pt x="21904" y="14399"/>
                  </a:lnTo>
                  <a:close/>
                  <a:moveTo>
                    <a:pt x="23666" y="13403"/>
                  </a:moveTo>
                  <a:lnTo>
                    <a:pt x="23666" y="13020"/>
                  </a:lnTo>
                  <a:lnTo>
                    <a:pt x="23053" y="13326"/>
                  </a:lnTo>
                  <a:lnTo>
                    <a:pt x="23053" y="13709"/>
                  </a:lnTo>
                  <a:close/>
                  <a:moveTo>
                    <a:pt x="24815" y="12714"/>
                  </a:moveTo>
                  <a:lnTo>
                    <a:pt x="24815" y="12331"/>
                  </a:lnTo>
                  <a:lnTo>
                    <a:pt x="24278" y="12714"/>
                  </a:lnTo>
                  <a:lnTo>
                    <a:pt x="24278" y="13020"/>
                  </a:lnTo>
                  <a:close/>
                  <a:moveTo>
                    <a:pt x="25963" y="12024"/>
                  </a:moveTo>
                  <a:lnTo>
                    <a:pt x="25963" y="11718"/>
                  </a:lnTo>
                  <a:lnTo>
                    <a:pt x="25351" y="12024"/>
                  </a:lnTo>
                  <a:lnTo>
                    <a:pt x="25351" y="12407"/>
                  </a:lnTo>
                  <a:close/>
                  <a:moveTo>
                    <a:pt x="27112" y="11335"/>
                  </a:moveTo>
                  <a:lnTo>
                    <a:pt x="27112" y="11029"/>
                  </a:lnTo>
                  <a:lnTo>
                    <a:pt x="26576" y="11335"/>
                  </a:lnTo>
                  <a:lnTo>
                    <a:pt x="26576" y="11718"/>
                  </a:lnTo>
                  <a:close/>
                  <a:moveTo>
                    <a:pt x="28261" y="10722"/>
                  </a:moveTo>
                  <a:lnTo>
                    <a:pt x="28261" y="10340"/>
                  </a:lnTo>
                  <a:lnTo>
                    <a:pt x="27725" y="10646"/>
                  </a:lnTo>
                  <a:lnTo>
                    <a:pt x="27725" y="11029"/>
                  </a:lnTo>
                  <a:close/>
                  <a:moveTo>
                    <a:pt x="29410" y="10033"/>
                  </a:moveTo>
                  <a:lnTo>
                    <a:pt x="29410" y="9727"/>
                  </a:lnTo>
                  <a:lnTo>
                    <a:pt x="28874" y="10033"/>
                  </a:lnTo>
                  <a:lnTo>
                    <a:pt x="28874" y="10340"/>
                  </a:lnTo>
                  <a:close/>
                  <a:moveTo>
                    <a:pt x="613" y="30789"/>
                  </a:moveTo>
                  <a:lnTo>
                    <a:pt x="0" y="31095"/>
                  </a:lnTo>
                  <a:lnTo>
                    <a:pt x="0" y="31478"/>
                  </a:lnTo>
                  <a:lnTo>
                    <a:pt x="613" y="31095"/>
                  </a:lnTo>
                  <a:close/>
                  <a:moveTo>
                    <a:pt x="1762" y="30482"/>
                  </a:moveTo>
                  <a:lnTo>
                    <a:pt x="1762" y="30099"/>
                  </a:lnTo>
                  <a:lnTo>
                    <a:pt x="1149" y="30482"/>
                  </a:lnTo>
                  <a:lnTo>
                    <a:pt x="1149" y="30789"/>
                  </a:lnTo>
                  <a:close/>
                  <a:moveTo>
                    <a:pt x="2910" y="29793"/>
                  </a:moveTo>
                  <a:lnTo>
                    <a:pt x="2910" y="29487"/>
                  </a:lnTo>
                  <a:lnTo>
                    <a:pt x="2298" y="29793"/>
                  </a:lnTo>
                  <a:lnTo>
                    <a:pt x="2298" y="30099"/>
                  </a:lnTo>
                  <a:close/>
                  <a:moveTo>
                    <a:pt x="4059" y="29104"/>
                  </a:moveTo>
                  <a:lnTo>
                    <a:pt x="4059" y="28797"/>
                  </a:lnTo>
                  <a:lnTo>
                    <a:pt x="3523" y="29104"/>
                  </a:lnTo>
                  <a:lnTo>
                    <a:pt x="3523" y="29410"/>
                  </a:lnTo>
                  <a:close/>
                  <a:moveTo>
                    <a:pt x="5208" y="28491"/>
                  </a:moveTo>
                  <a:lnTo>
                    <a:pt x="5208" y="28108"/>
                  </a:lnTo>
                  <a:lnTo>
                    <a:pt x="4672" y="28414"/>
                  </a:lnTo>
                  <a:lnTo>
                    <a:pt x="4672" y="28797"/>
                  </a:lnTo>
                  <a:close/>
                  <a:moveTo>
                    <a:pt x="6357" y="27802"/>
                  </a:moveTo>
                  <a:lnTo>
                    <a:pt x="6357" y="27495"/>
                  </a:lnTo>
                  <a:lnTo>
                    <a:pt x="5821" y="27802"/>
                  </a:lnTo>
                  <a:lnTo>
                    <a:pt x="5821" y="28108"/>
                  </a:lnTo>
                  <a:close/>
                  <a:moveTo>
                    <a:pt x="7506" y="27112"/>
                  </a:moveTo>
                  <a:lnTo>
                    <a:pt x="7506" y="26806"/>
                  </a:lnTo>
                  <a:lnTo>
                    <a:pt x="6970" y="27112"/>
                  </a:lnTo>
                  <a:lnTo>
                    <a:pt x="6970" y="27189"/>
                  </a:lnTo>
                  <a:lnTo>
                    <a:pt x="6893" y="27265"/>
                  </a:lnTo>
                  <a:lnTo>
                    <a:pt x="6893" y="27955"/>
                  </a:lnTo>
                  <a:lnTo>
                    <a:pt x="7123" y="27725"/>
                  </a:lnTo>
                  <a:lnTo>
                    <a:pt x="7123" y="27342"/>
                  </a:lnTo>
                  <a:close/>
                  <a:moveTo>
                    <a:pt x="8655" y="26423"/>
                  </a:moveTo>
                  <a:lnTo>
                    <a:pt x="8655" y="26117"/>
                  </a:lnTo>
                  <a:lnTo>
                    <a:pt x="8118" y="26423"/>
                  </a:lnTo>
                  <a:lnTo>
                    <a:pt x="8118" y="26806"/>
                  </a:lnTo>
                  <a:close/>
                  <a:moveTo>
                    <a:pt x="9803" y="25810"/>
                  </a:moveTo>
                  <a:lnTo>
                    <a:pt x="9803" y="25427"/>
                  </a:lnTo>
                  <a:lnTo>
                    <a:pt x="9267" y="25810"/>
                  </a:lnTo>
                  <a:lnTo>
                    <a:pt x="9267" y="26117"/>
                  </a:lnTo>
                  <a:close/>
                  <a:moveTo>
                    <a:pt x="11029" y="24891"/>
                  </a:moveTo>
                  <a:lnTo>
                    <a:pt x="11029" y="24815"/>
                  </a:lnTo>
                  <a:lnTo>
                    <a:pt x="10416" y="25121"/>
                  </a:lnTo>
                  <a:lnTo>
                    <a:pt x="10416" y="25427"/>
                  </a:lnTo>
                  <a:lnTo>
                    <a:pt x="10722" y="25274"/>
                  </a:lnTo>
                  <a:lnTo>
                    <a:pt x="10722" y="25734"/>
                  </a:lnTo>
                  <a:lnTo>
                    <a:pt x="11029" y="25504"/>
                  </a:lnTo>
                  <a:lnTo>
                    <a:pt x="11029" y="24891"/>
                  </a:lnTo>
                  <a:close/>
                  <a:moveTo>
                    <a:pt x="12101" y="24432"/>
                  </a:moveTo>
                  <a:lnTo>
                    <a:pt x="12101" y="24125"/>
                  </a:lnTo>
                  <a:lnTo>
                    <a:pt x="11565" y="24432"/>
                  </a:lnTo>
                  <a:lnTo>
                    <a:pt x="11565" y="24815"/>
                  </a:lnTo>
                  <a:close/>
                  <a:moveTo>
                    <a:pt x="13326" y="23819"/>
                  </a:moveTo>
                  <a:lnTo>
                    <a:pt x="13326" y="23436"/>
                  </a:lnTo>
                  <a:lnTo>
                    <a:pt x="12714" y="23819"/>
                  </a:lnTo>
                  <a:lnTo>
                    <a:pt x="12714" y="24125"/>
                  </a:lnTo>
                  <a:close/>
                  <a:moveTo>
                    <a:pt x="14475" y="23130"/>
                  </a:moveTo>
                  <a:lnTo>
                    <a:pt x="14475" y="22823"/>
                  </a:lnTo>
                  <a:lnTo>
                    <a:pt x="13862" y="23130"/>
                  </a:lnTo>
                  <a:lnTo>
                    <a:pt x="13862" y="23436"/>
                  </a:lnTo>
                  <a:close/>
                  <a:moveTo>
                    <a:pt x="15624" y="22440"/>
                  </a:moveTo>
                  <a:lnTo>
                    <a:pt x="15624" y="22134"/>
                  </a:lnTo>
                  <a:lnTo>
                    <a:pt x="15011" y="22440"/>
                  </a:lnTo>
                  <a:lnTo>
                    <a:pt x="15011" y="22823"/>
                  </a:lnTo>
                  <a:close/>
                  <a:moveTo>
                    <a:pt x="16773" y="21828"/>
                  </a:moveTo>
                  <a:lnTo>
                    <a:pt x="16773" y="21445"/>
                  </a:lnTo>
                  <a:lnTo>
                    <a:pt x="16160" y="21828"/>
                  </a:lnTo>
                  <a:lnTo>
                    <a:pt x="16160" y="22134"/>
                  </a:lnTo>
                  <a:close/>
                  <a:moveTo>
                    <a:pt x="17922" y="21138"/>
                  </a:moveTo>
                  <a:lnTo>
                    <a:pt x="17922" y="20755"/>
                  </a:lnTo>
                  <a:lnTo>
                    <a:pt x="17309" y="21138"/>
                  </a:lnTo>
                  <a:lnTo>
                    <a:pt x="17309" y="21445"/>
                  </a:lnTo>
                  <a:close/>
                  <a:moveTo>
                    <a:pt x="20219" y="19760"/>
                  </a:moveTo>
                  <a:lnTo>
                    <a:pt x="20219" y="19453"/>
                  </a:lnTo>
                  <a:lnTo>
                    <a:pt x="19607" y="19836"/>
                  </a:lnTo>
                  <a:lnTo>
                    <a:pt x="19607" y="20143"/>
                  </a:lnTo>
                  <a:close/>
                  <a:moveTo>
                    <a:pt x="21368" y="19147"/>
                  </a:moveTo>
                  <a:lnTo>
                    <a:pt x="21368" y="18764"/>
                  </a:lnTo>
                  <a:lnTo>
                    <a:pt x="20755" y="19147"/>
                  </a:lnTo>
                  <a:lnTo>
                    <a:pt x="20832" y="19453"/>
                  </a:lnTo>
                  <a:close/>
                  <a:moveTo>
                    <a:pt x="22517" y="18228"/>
                  </a:moveTo>
                  <a:lnTo>
                    <a:pt x="22517" y="18152"/>
                  </a:lnTo>
                  <a:lnTo>
                    <a:pt x="21904" y="18458"/>
                  </a:lnTo>
                  <a:lnTo>
                    <a:pt x="21904" y="18764"/>
                  </a:lnTo>
                  <a:lnTo>
                    <a:pt x="22287" y="18611"/>
                  </a:lnTo>
                  <a:lnTo>
                    <a:pt x="22287" y="19071"/>
                  </a:lnTo>
                  <a:lnTo>
                    <a:pt x="22517" y="18841"/>
                  </a:lnTo>
                  <a:lnTo>
                    <a:pt x="22517" y="18228"/>
                  </a:lnTo>
                  <a:close/>
                  <a:moveTo>
                    <a:pt x="23666" y="17769"/>
                  </a:moveTo>
                  <a:lnTo>
                    <a:pt x="23666" y="17462"/>
                  </a:lnTo>
                  <a:lnTo>
                    <a:pt x="23130" y="17769"/>
                  </a:lnTo>
                  <a:lnTo>
                    <a:pt x="23130" y="18152"/>
                  </a:lnTo>
                  <a:close/>
                  <a:moveTo>
                    <a:pt x="24815" y="17156"/>
                  </a:moveTo>
                  <a:lnTo>
                    <a:pt x="24815" y="16773"/>
                  </a:lnTo>
                  <a:lnTo>
                    <a:pt x="24278" y="17156"/>
                  </a:lnTo>
                  <a:lnTo>
                    <a:pt x="24278" y="17462"/>
                  </a:lnTo>
                  <a:close/>
                  <a:moveTo>
                    <a:pt x="25963" y="16467"/>
                  </a:moveTo>
                  <a:lnTo>
                    <a:pt x="25963" y="16160"/>
                  </a:lnTo>
                  <a:lnTo>
                    <a:pt x="25427" y="16467"/>
                  </a:lnTo>
                  <a:lnTo>
                    <a:pt x="25427" y="16773"/>
                  </a:lnTo>
                  <a:close/>
                  <a:moveTo>
                    <a:pt x="27112" y="15777"/>
                  </a:moveTo>
                  <a:lnTo>
                    <a:pt x="27112" y="15471"/>
                  </a:lnTo>
                  <a:lnTo>
                    <a:pt x="26576" y="15777"/>
                  </a:lnTo>
                  <a:lnTo>
                    <a:pt x="26576" y="16160"/>
                  </a:lnTo>
                  <a:close/>
                  <a:moveTo>
                    <a:pt x="28261" y="15165"/>
                  </a:moveTo>
                  <a:lnTo>
                    <a:pt x="28261" y="14782"/>
                  </a:lnTo>
                  <a:lnTo>
                    <a:pt x="27725" y="15165"/>
                  </a:lnTo>
                  <a:lnTo>
                    <a:pt x="27725" y="15471"/>
                  </a:lnTo>
                  <a:close/>
                  <a:moveTo>
                    <a:pt x="29410" y="14475"/>
                  </a:moveTo>
                  <a:lnTo>
                    <a:pt x="29410" y="14169"/>
                  </a:lnTo>
                  <a:lnTo>
                    <a:pt x="28874" y="14475"/>
                  </a:lnTo>
                  <a:lnTo>
                    <a:pt x="28874" y="14782"/>
                  </a:lnTo>
                  <a:close/>
                  <a:moveTo>
                    <a:pt x="613" y="35231"/>
                  </a:moveTo>
                  <a:lnTo>
                    <a:pt x="77" y="35537"/>
                  </a:lnTo>
                  <a:lnTo>
                    <a:pt x="77" y="35920"/>
                  </a:lnTo>
                  <a:lnTo>
                    <a:pt x="613" y="35537"/>
                  </a:lnTo>
                  <a:close/>
                  <a:moveTo>
                    <a:pt x="1762" y="34924"/>
                  </a:moveTo>
                  <a:lnTo>
                    <a:pt x="1762" y="34541"/>
                  </a:lnTo>
                  <a:lnTo>
                    <a:pt x="1225" y="34848"/>
                  </a:lnTo>
                  <a:lnTo>
                    <a:pt x="1225" y="35231"/>
                  </a:lnTo>
                  <a:close/>
                  <a:moveTo>
                    <a:pt x="2910" y="34235"/>
                  </a:moveTo>
                  <a:lnTo>
                    <a:pt x="2910" y="33852"/>
                  </a:lnTo>
                  <a:lnTo>
                    <a:pt x="2374" y="34235"/>
                  </a:lnTo>
                  <a:lnTo>
                    <a:pt x="2374" y="34541"/>
                  </a:lnTo>
                  <a:close/>
                  <a:moveTo>
                    <a:pt x="4059" y="33546"/>
                  </a:moveTo>
                  <a:lnTo>
                    <a:pt x="4059" y="33239"/>
                  </a:lnTo>
                  <a:lnTo>
                    <a:pt x="3523" y="33546"/>
                  </a:lnTo>
                  <a:lnTo>
                    <a:pt x="3523" y="33929"/>
                  </a:lnTo>
                  <a:close/>
                  <a:moveTo>
                    <a:pt x="5208" y="32933"/>
                  </a:moveTo>
                  <a:lnTo>
                    <a:pt x="5208" y="32550"/>
                  </a:lnTo>
                  <a:lnTo>
                    <a:pt x="4672" y="32856"/>
                  </a:lnTo>
                  <a:lnTo>
                    <a:pt x="4672" y="33239"/>
                  </a:lnTo>
                  <a:close/>
                  <a:moveTo>
                    <a:pt x="6357" y="32244"/>
                  </a:moveTo>
                  <a:lnTo>
                    <a:pt x="6357" y="31861"/>
                  </a:lnTo>
                  <a:lnTo>
                    <a:pt x="5821" y="32244"/>
                  </a:lnTo>
                  <a:lnTo>
                    <a:pt x="5821" y="32550"/>
                  </a:lnTo>
                  <a:close/>
                  <a:moveTo>
                    <a:pt x="6970" y="31861"/>
                  </a:moveTo>
                  <a:lnTo>
                    <a:pt x="6970" y="31937"/>
                  </a:lnTo>
                  <a:lnTo>
                    <a:pt x="7506" y="31554"/>
                  </a:lnTo>
                  <a:lnTo>
                    <a:pt x="7506" y="31248"/>
                  </a:lnTo>
                  <a:lnTo>
                    <a:pt x="7199" y="31401"/>
                  </a:lnTo>
                  <a:lnTo>
                    <a:pt x="7199" y="31095"/>
                  </a:lnTo>
                  <a:lnTo>
                    <a:pt x="6893" y="31248"/>
                  </a:lnTo>
                  <a:lnTo>
                    <a:pt x="6893" y="31937"/>
                  </a:lnTo>
                  <a:close/>
                  <a:moveTo>
                    <a:pt x="8655" y="30942"/>
                  </a:moveTo>
                  <a:lnTo>
                    <a:pt x="8655" y="30559"/>
                  </a:lnTo>
                  <a:lnTo>
                    <a:pt x="8118" y="30865"/>
                  </a:lnTo>
                  <a:lnTo>
                    <a:pt x="8118" y="31248"/>
                  </a:lnTo>
                  <a:close/>
                  <a:moveTo>
                    <a:pt x="9880" y="30252"/>
                  </a:moveTo>
                  <a:lnTo>
                    <a:pt x="9880" y="29869"/>
                  </a:lnTo>
                  <a:lnTo>
                    <a:pt x="9267" y="30252"/>
                  </a:lnTo>
                  <a:lnTo>
                    <a:pt x="9267" y="30559"/>
                  </a:lnTo>
                  <a:close/>
                  <a:moveTo>
                    <a:pt x="12178" y="28874"/>
                  </a:moveTo>
                  <a:lnTo>
                    <a:pt x="12178" y="28567"/>
                  </a:lnTo>
                  <a:lnTo>
                    <a:pt x="11565" y="28874"/>
                  </a:lnTo>
                  <a:lnTo>
                    <a:pt x="11565" y="29257"/>
                  </a:lnTo>
                  <a:close/>
                  <a:moveTo>
                    <a:pt x="13326" y="28261"/>
                  </a:moveTo>
                  <a:lnTo>
                    <a:pt x="13326" y="27878"/>
                  </a:lnTo>
                  <a:lnTo>
                    <a:pt x="12714" y="28261"/>
                  </a:lnTo>
                  <a:lnTo>
                    <a:pt x="12714" y="28567"/>
                  </a:lnTo>
                  <a:close/>
                  <a:moveTo>
                    <a:pt x="14475" y="27572"/>
                  </a:moveTo>
                  <a:lnTo>
                    <a:pt x="14475" y="27189"/>
                  </a:lnTo>
                  <a:lnTo>
                    <a:pt x="13862" y="27572"/>
                  </a:lnTo>
                  <a:lnTo>
                    <a:pt x="13862" y="27878"/>
                  </a:lnTo>
                  <a:close/>
                  <a:moveTo>
                    <a:pt x="15624" y="26883"/>
                  </a:moveTo>
                  <a:lnTo>
                    <a:pt x="15624" y="26576"/>
                  </a:lnTo>
                  <a:lnTo>
                    <a:pt x="15011" y="26883"/>
                  </a:lnTo>
                  <a:lnTo>
                    <a:pt x="15011" y="27265"/>
                  </a:lnTo>
                  <a:close/>
                  <a:moveTo>
                    <a:pt x="16773" y="26270"/>
                  </a:moveTo>
                  <a:lnTo>
                    <a:pt x="16773" y="25887"/>
                  </a:lnTo>
                  <a:lnTo>
                    <a:pt x="16160" y="26193"/>
                  </a:lnTo>
                  <a:lnTo>
                    <a:pt x="16160" y="26576"/>
                  </a:lnTo>
                  <a:close/>
                  <a:moveTo>
                    <a:pt x="17922" y="25581"/>
                  </a:moveTo>
                  <a:lnTo>
                    <a:pt x="17922" y="25198"/>
                  </a:lnTo>
                  <a:lnTo>
                    <a:pt x="17386" y="25581"/>
                  </a:lnTo>
                  <a:lnTo>
                    <a:pt x="17386" y="25887"/>
                  </a:lnTo>
                  <a:close/>
                  <a:moveTo>
                    <a:pt x="20219" y="24279"/>
                  </a:moveTo>
                  <a:lnTo>
                    <a:pt x="20219" y="23896"/>
                  </a:lnTo>
                  <a:lnTo>
                    <a:pt x="19683" y="24202"/>
                  </a:lnTo>
                  <a:lnTo>
                    <a:pt x="19683" y="24585"/>
                  </a:lnTo>
                  <a:close/>
                  <a:moveTo>
                    <a:pt x="21368" y="23589"/>
                  </a:moveTo>
                  <a:lnTo>
                    <a:pt x="21368" y="23206"/>
                  </a:lnTo>
                  <a:lnTo>
                    <a:pt x="20832" y="23589"/>
                  </a:lnTo>
                  <a:lnTo>
                    <a:pt x="20832" y="23896"/>
                  </a:lnTo>
                  <a:close/>
                  <a:moveTo>
                    <a:pt x="23666" y="22211"/>
                  </a:moveTo>
                  <a:lnTo>
                    <a:pt x="23666" y="21904"/>
                  </a:lnTo>
                  <a:lnTo>
                    <a:pt x="23130" y="22211"/>
                  </a:lnTo>
                  <a:lnTo>
                    <a:pt x="23130" y="22594"/>
                  </a:lnTo>
                  <a:close/>
                  <a:moveTo>
                    <a:pt x="24891" y="21598"/>
                  </a:moveTo>
                  <a:lnTo>
                    <a:pt x="24815" y="21215"/>
                  </a:lnTo>
                  <a:lnTo>
                    <a:pt x="24278" y="21598"/>
                  </a:lnTo>
                  <a:lnTo>
                    <a:pt x="24278" y="21904"/>
                  </a:lnTo>
                  <a:close/>
                  <a:moveTo>
                    <a:pt x="25963" y="20909"/>
                  </a:moveTo>
                  <a:lnTo>
                    <a:pt x="25963" y="20602"/>
                  </a:lnTo>
                  <a:lnTo>
                    <a:pt x="25427" y="20909"/>
                  </a:lnTo>
                  <a:lnTo>
                    <a:pt x="25427" y="21215"/>
                  </a:lnTo>
                  <a:close/>
                  <a:moveTo>
                    <a:pt x="27189" y="20219"/>
                  </a:moveTo>
                  <a:lnTo>
                    <a:pt x="27189" y="19913"/>
                  </a:lnTo>
                  <a:lnTo>
                    <a:pt x="26576" y="20219"/>
                  </a:lnTo>
                  <a:lnTo>
                    <a:pt x="26576" y="20602"/>
                  </a:lnTo>
                  <a:close/>
                  <a:moveTo>
                    <a:pt x="28261" y="19607"/>
                  </a:moveTo>
                  <a:lnTo>
                    <a:pt x="28261" y="19224"/>
                  </a:lnTo>
                  <a:lnTo>
                    <a:pt x="27725" y="19530"/>
                  </a:lnTo>
                  <a:lnTo>
                    <a:pt x="27725" y="19913"/>
                  </a:lnTo>
                  <a:close/>
                  <a:moveTo>
                    <a:pt x="29486" y="18917"/>
                  </a:moveTo>
                  <a:lnTo>
                    <a:pt x="29486" y="18534"/>
                  </a:lnTo>
                  <a:lnTo>
                    <a:pt x="28874" y="18917"/>
                  </a:lnTo>
                  <a:lnTo>
                    <a:pt x="28874" y="19224"/>
                  </a:lnTo>
                  <a:close/>
                  <a:moveTo>
                    <a:pt x="22517" y="2221"/>
                  </a:moveTo>
                  <a:lnTo>
                    <a:pt x="22211" y="2374"/>
                  </a:lnTo>
                  <a:lnTo>
                    <a:pt x="22211" y="3064"/>
                  </a:lnTo>
                  <a:lnTo>
                    <a:pt x="22517" y="2910"/>
                  </a:lnTo>
                  <a:close/>
                  <a:moveTo>
                    <a:pt x="22517" y="4212"/>
                  </a:moveTo>
                  <a:lnTo>
                    <a:pt x="22517" y="3600"/>
                  </a:lnTo>
                  <a:lnTo>
                    <a:pt x="22211" y="3753"/>
                  </a:lnTo>
                  <a:lnTo>
                    <a:pt x="22211" y="4366"/>
                  </a:lnTo>
                  <a:close/>
                  <a:moveTo>
                    <a:pt x="22517" y="6893"/>
                  </a:moveTo>
                  <a:lnTo>
                    <a:pt x="22517" y="6204"/>
                  </a:lnTo>
                  <a:lnTo>
                    <a:pt x="22211" y="6434"/>
                  </a:lnTo>
                  <a:lnTo>
                    <a:pt x="22211" y="7046"/>
                  </a:lnTo>
                  <a:close/>
                  <a:moveTo>
                    <a:pt x="22517" y="8195"/>
                  </a:moveTo>
                  <a:lnTo>
                    <a:pt x="22517" y="7582"/>
                  </a:lnTo>
                  <a:lnTo>
                    <a:pt x="22211" y="7736"/>
                  </a:lnTo>
                  <a:lnTo>
                    <a:pt x="22211" y="8425"/>
                  </a:lnTo>
                  <a:close/>
                  <a:moveTo>
                    <a:pt x="22517" y="10876"/>
                  </a:moveTo>
                  <a:lnTo>
                    <a:pt x="22517" y="10263"/>
                  </a:lnTo>
                  <a:lnTo>
                    <a:pt x="22211" y="10416"/>
                  </a:lnTo>
                  <a:lnTo>
                    <a:pt x="22211" y="11029"/>
                  </a:lnTo>
                  <a:close/>
                  <a:moveTo>
                    <a:pt x="22517" y="12178"/>
                  </a:moveTo>
                  <a:lnTo>
                    <a:pt x="22517" y="11565"/>
                  </a:lnTo>
                  <a:lnTo>
                    <a:pt x="22211" y="11718"/>
                  </a:lnTo>
                  <a:lnTo>
                    <a:pt x="22211" y="12407"/>
                  </a:lnTo>
                  <a:close/>
                  <a:moveTo>
                    <a:pt x="22517" y="16237"/>
                  </a:moveTo>
                  <a:lnTo>
                    <a:pt x="22517" y="15548"/>
                  </a:lnTo>
                  <a:lnTo>
                    <a:pt x="22211" y="15701"/>
                  </a:lnTo>
                  <a:lnTo>
                    <a:pt x="22287" y="16390"/>
                  </a:lnTo>
                  <a:close/>
                  <a:moveTo>
                    <a:pt x="22517" y="17539"/>
                  </a:moveTo>
                  <a:lnTo>
                    <a:pt x="22517" y="16850"/>
                  </a:lnTo>
                  <a:lnTo>
                    <a:pt x="22287" y="17079"/>
                  </a:lnTo>
                  <a:lnTo>
                    <a:pt x="22287" y="17692"/>
                  </a:lnTo>
                  <a:close/>
                  <a:moveTo>
                    <a:pt x="22594" y="20219"/>
                  </a:moveTo>
                  <a:lnTo>
                    <a:pt x="22594" y="19530"/>
                  </a:lnTo>
                  <a:lnTo>
                    <a:pt x="22287" y="19683"/>
                  </a:lnTo>
                  <a:lnTo>
                    <a:pt x="22287" y="20373"/>
                  </a:lnTo>
                  <a:close/>
                  <a:moveTo>
                    <a:pt x="22594" y="21521"/>
                  </a:moveTo>
                  <a:lnTo>
                    <a:pt x="22594" y="20909"/>
                  </a:lnTo>
                  <a:lnTo>
                    <a:pt x="22287" y="21062"/>
                  </a:lnTo>
                  <a:lnTo>
                    <a:pt x="22287" y="21675"/>
                  </a:lnTo>
                  <a:close/>
                  <a:moveTo>
                    <a:pt x="22594" y="22900"/>
                  </a:moveTo>
                  <a:lnTo>
                    <a:pt x="22594" y="22211"/>
                  </a:lnTo>
                  <a:lnTo>
                    <a:pt x="22287" y="22364"/>
                  </a:lnTo>
                  <a:lnTo>
                    <a:pt x="22287" y="22747"/>
                  </a:lnTo>
                  <a:lnTo>
                    <a:pt x="21981" y="22900"/>
                  </a:lnTo>
                  <a:lnTo>
                    <a:pt x="21981" y="23283"/>
                  </a:lnTo>
                  <a:lnTo>
                    <a:pt x="22517" y="22900"/>
                  </a:lnTo>
                  <a:lnTo>
                    <a:pt x="22517" y="22900"/>
                  </a:lnTo>
                  <a:close/>
                  <a:moveTo>
                    <a:pt x="22594" y="24202"/>
                  </a:moveTo>
                  <a:lnTo>
                    <a:pt x="22594" y="23513"/>
                  </a:lnTo>
                  <a:lnTo>
                    <a:pt x="22287" y="23742"/>
                  </a:lnTo>
                  <a:lnTo>
                    <a:pt x="22287" y="24355"/>
                  </a:lnTo>
                  <a:close/>
                  <a:moveTo>
                    <a:pt x="22594" y="25504"/>
                  </a:moveTo>
                  <a:lnTo>
                    <a:pt x="22594" y="24891"/>
                  </a:lnTo>
                  <a:lnTo>
                    <a:pt x="22287" y="25044"/>
                  </a:lnTo>
                  <a:lnTo>
                    <a:pt x="22287" y="25734"/>
                  </a:lnTo>
                  <a:close/>
                  <a:moveTo>
                    <a:pt x="26346" y="0"/>
                  </a:moveTo>
                  <a:lnTo>
                    <a:pt x="26040" y="153"/>
                  </a:lnTo>
                  <a:lnTo>
                    <a:pt x="26040" y="843"/>
                  </a:lnTo>
                  <a:lnTo>
                    <a:pt x="26346" y="689"/>
                  </a:lnTo>
                  <a:close/>
                  <a:moveTo>
                    <a:pt x="26346" y="1991"/>
                  </a:moveTo>
                  <a:lnTo>
                    <a:pt x="26346" y="1379"/>
                  </a:lnTo>
                  <a:lnTo>
                    <a:pt x="26040" y="1532"/>
                  </a:lnTo>
                  <a:lnTo>
                    <a:pt x="26040" y="2145"/>
                  </a:lnTo>
                  <a:close/>
                  <a:moveTo>
                    <a:pt x="26346" y="3370"/>
                  </a:moveTo>
                  <a:lnTo>
                    <a:pt x="26346" y="2681"/>
                  </a:lnTo>
                  <a:lnTo>
                    <a:pt x="26040" y="2834"/>
                  </a:lnTo>
                  <a:lnTo>
                    <a:pt x="26040" y="3523"/>
                  </a:lnTo>
                  <a:close/>
                  <a:moveTo>
                    <a:pt x="26346" y="4672"/>
                  </a:moveTo>
                  <a:lnTo>
                    <a:pt x="26346" y="3983"/>
                  </a:lnTo>
                  <a:lnTo>
                    <a:pt x="26040" y="4212"/>
                  </a:lnTo>
                  <a:lnTo>
                    <a:pt x="26040" y="4825"/>
                  </a:lnTo>
                  <a:close/>
                  <a:moveTo>
                    <a:pt x="26346" y="6051"/>
                  </a:moveTo>
                  <a:lnTo>
                    <a:pt x="26346" y="5361"/>
                  </a:lnTo>
                  <a:lnTo>
                    <a:pt x="26117" y="5514"/>
                  </a:lnTo>
                  <a:lnTo>
                    <a:pt x="26117" y="6204"/>
                  </a:lnTo>
                  <a:close/>
                  <a:moveTo>
                    <a:pt x="26346" y="7353"/>
                  </a:moveTo>
                  <a:lnTo>
                    <a:pt x="26346" y="6663"/>
                  </a:lnTo>
                  <a:lnTo>
                    <a:pt x="26117" y="6816"/>
                  </a:lnTo>
                  <a:lnTo>
                    <a:pt x="26117" y="7506"/>
                  </a:lnTo>
                  <a:close/>
                  <a:moveTo>
                    <a:pt x="26346" y="8655"/>
                  </a:moveTo>
                  <a:lnTo>
                    <a:pt x="26346" y="8042"/>
                  </a:lnTo>
                  <a:lnTo>
                    <a:pt x="26117" y="8195"/>
                  </a:lnTo>
                  <a:lnTo>
                    <a:pt x="26117" y="8808"/>
                  </a:lnTo>
                  <a:close/>
                  <a:moveTo>
                    <a:pt x="26346" y="9957"/>
                  </a:moveTo>
                  <a:lnTo>
                    <a:pt x="26346" y="9344"/>
                  </a:lnTo>
                  <a:lnTo>
                    <a:pt x="26117" y="9497"/>
                  </a:lnTo>
                  <a:lnTo>
                    <a:pt x="26117" y="10186"/>
                  </a:lnTo>
                  <a:close/>
                  <a:moveTo>
                    <a:pt x="26346" y="11335"/>
                  </a:moveTo>
                  <a:lnTo>
                    <a:pt x="26346" y="10646"/>
                  </a:lnTo>
                  <a:lnTo>
                    <a:pt x="26117" y="10799"/>
                  </a:lnTo>
                  <a:lnTo>
                    <a:pt x="26117" y="11488"/>
                  </a:lnTo>
                  <a:close/>
                  <a:moveTo>
                    <a:pt x="26346" y="12637"/>
                  </a:moveTo>
                  <a:lnTo>
                    <a:pt x="26346" y="12024"/>
                  </a:lnTo>
                  <a:lnTo>
                    <a:pt x="26117" y="12178"/>
                  </a:lnTo>
                  <a:lnTo>
                    <a:pt x="26117" y="12790"/>
                  </a:lnTo>
                  <a:close/>
                  <a:moveTo>
                    <a:pt x="26346" y="14016"/>
                  </a:moveTo>
                  <a:lnTo>
                    <a:pt x="26346" y="13326"/>
                  </a:lnTo>
                  <a:lnTo>
                    <a:pt x="26117" y="13480"/>
                  </a:lnTo>
                  <a:lnTo>
                    <a:pt x="26117" y="14169"/>
                  </a:lnTo>
                  <a:close/>
                  <a:moveTo>
                    <a:pt x="26423" y="15318"/>
                  </a:moveTo>
                  <a:lnTo>
                    <a:pt x="26423" y="14628"/>
                  </a:lnTo>
                  <a:lnTo>
                    <a:pt x="26117" y="14782"/>
                  </a:lnTo>
                  <a:lnTo>
                    <a:pt x="26117" y="15471"/>
                  </a:lnTo>
                  <a:close/>
                  <a:moveTo>
                    <a:pt x="26423" y="16620"/>
                  </a:moveTo>
                  <a:lnTo>
                    <a:pt x="26423" y="16007"/>
                  </a:lnTo>
                  <a:lnTo>
                    <a:pt x="26117" y="16160"/>
                  </a:lnTo>
                  <a:lnTo>
                    <a:pt x="26117" y="16850"/>
                  </a:lnTo>
                  <a:close/>
                  <a:moveTo>
                    <a:pt x="26423" y="17998"/>
                  </a:moveTo>
                  <a:lnTo>
                    <a:pt x="26423" y="17309"/>
                  </a:lnTo>
                  <a:lnTo>
                    <a:pt x="26117" y="17462"/>
                  </a:lnTo>
                  <a:lnTo>
                    <a:pt x="26117" y="18152"/>
                  </a:lnTo>
                  <a:close/>
                  <a:moveTo>
                    <a:pt x="26423" y="19300"/>
                  </a:moveTo>
                  <a:lnTo>
                    <a:pt x="26423" y="18688"/>
                  </a:lnTo>
                  <a:lnTo>
                    <a:pt x="26117" y="18841"/>
                  </a:lnTo>
                  <a:lnTo>
                    <a:pt x="26117" y="19453"/>
                  </a:lnTo>
                  <a:close/>
                  <a:moveTo>
                    <a:pt x="26423" y="20679"/>
                  </a:moveTo>
                  <a:lnTo>
                    <a:pt x="26423" y="19990"/>
                  </a:lnTo>
                  <a:lnTo>
                    <a:pt x="26117" y="20143"/>
                  </a:lnTo>
                  <a:lnTo>
                    <a:pt x="26117" y="20832"/>
                  </a:lnTo>
                  <a:close/>
                  <a:moveTo>
                    <a:pt x="26423" y="21981"/>
                  </a:moveTo>
                  <a:lnTo>
                    <a:pt x="26423" y="21292"/>
                  </a:lnTo>
                  <a:lnTo>
                    <a:pt x="26117" y="21445"/>
                  </a:lnTo>
                  <a:lnTo>
                    <a:pt x="26117" y="22134"/>
                  </a:lnTo>
                  <a:close/>
                  <a:moveTo>
                    <a:pt x="26423" y="23283"/>
                  </a:moveTo>
                  <a:lnTo>
                    <a:pt x="26423" y="22670"/>
                  </a:lnTo>
                  <a:lnTo>
                    <a:pt x="26117" y="22823"/>
                  </a:lnTo>
                  <a:lnTo>
                    <a:pt x="26117" y="23513"/>
                  </a:lnTo>
                  <a:close/>
                  <a:moveTo>
                    <a:pt x="18688" y="4442"/>
                  </a:moveTo>
                  <a:lnTo>
                    <a:pt x="18381" y="4595"/>
                  </a:lnTo>
                  <a:lnTo>
                    <a:pt x="18381" y="5285"/>
                  </a:lnTo>
                  <a:lnTo>
                    <a:pt x="18688" y="5132"/>
                  </a:lnTo>
                  <a:close/>
                  <a:moveTo>
                    <a:pt x="18688" y="6434"/>
                  </a:moveTo>
                  <a:lnTo>
                    <a:pt x="18688" y="5821"/>
                  </a:lnTo>
                  <a:lnTo>
                    <a:pt x="18381" y="5974"/>
                  </a:lnTo>
                  <a:lnTo>
                    <a:pt x="18381" y="6587"/>
                  </a:lnTo>
                  <a:close/>
                  <a:moveTo>
                    <a:pt x="18688" y="9114"/>
                  </a:moveTo>
                  <a:lnTo>
                    <a:pt x="18688" y="8425"/>
                  </a:lnTo>
                  <a:lnTo>
                    <a:pt x="18381" y="8655"/>
                  </a:lnTo>
                  <a:lnTo>
                    <a:pt x="18381" y="9267"/>
                  </a:lnTo>
                  <a:close/>
                  <a:moveTo>
                    <a:pt x="18688" y="10493"/>
                  </a:moveTo>
                  <a:lnTo>
                    <a:pt x="18688" y="9803"/>
                  </a:lnTo>
                  <a:lnTo>
                    <a:pt x="18381" y="9957"/>
                  </a:lnTo>
                  <a:lnTo>
                    <a:pt x="18381" y="10646"/>
                  </a:lnTo>
                  <a:close/>
                  <a:moveTo>
                    <a:pt x="18688" y="13097"/>
                  </a:moveTo>
                  <a:lnTo>
                    <a:pt x="18688" y="12484"/>
                  </a:lnTo>
                  <a:lnTo>
                    <a:pt x="18381" y="12637"/>
                  </a:lnTo>
                  <a:lnTo>
                    <a:pt x="18381" y="13250"/>
                  </a:lnTo>
                  <a:close/>
                  <a:moveTo>
                    <a:pt x="18688" y="14399"/>
                  </a:moveTo>
                  <a:lnTo>
                    <a:pt x="18688" y="13786"/>
                  </a:lnTo>
                  <a:lnTo>
                    <a:pt x="18381" y="13939"/>
                  </a:lnTo>
                  <a:lnTo>
                    <a:pt x="18381" y="14628"/>
                  </a:lnTo>
                  <a:close/>
                  <a:moveTo>
                    <a:pt x="18688" y="15777"/>
                  </a:moveTo>
                  <a:lnTo>
                    <a:pt x="18688" y="15088"/>
                  </a:lnTo>
                  <a:lnTo>
                    <a:pt x="18381" y="15241"/>
                  </a:lnTo>
                  <a:lnTo>
                    <a:pt x="18381" y="15930"/>
                  </a:lnTo>
                  <a:close/>
                  <a:moveTo>
                    <a:pt x="18688" y="17079"/>
                  </a:moveTo>
                  <a:lnTo>
                    <a:pt x="18688" y="16467"/>
                  </a:lnTo>
                  <a:lnTo>
                    <a:pt x="18381" y="16620"/>
                  </a:lnTo>
                  <a:lnTo>
                    <a:pt x="18381" y="17232"/>
                  </a:lnTo>
                  <a:close/>
                  <a:moveTo>
                    <a:pt x="18688" y="18458"/>
                  </a:moveTo>
                  <a:lnTo>
                    <a:pt x="18688" y="17769"/>
                  </a:lnTo>
                  <a:lnTo>
                    <a:pt x="18381" y="17922"/>
                  </a:lnTo>
                  <a:lnTo>
                    <a:pt x="18381" y="18611"/>
                  </a:lnTo>
                  <a:close/>
                  <a:moveTo>
                    <a:pt x="18688" y="19760"/>
                  </a:moveTo>
                  <a:lnTo>
                    <a:pt x="18688" y="19071"/>
                  </a:lnTo>
                  <a:lnTo>
                    <a:pt x="18381" y="19224"/>
                  </a:lnTo>
                  <a:lnTo>
                    <a:pt x="18381" y="19913"/>
                  </a:lnTo>
                  <a:close/>
                  <a:moveTo>
                    <a:pt x="18458" y="20526"/>
                  </a:moveTo>
                  <a:lnTo>
                    <a:pt x="18381" y="20602"/>
                  </a:lnTo>
                  <a:lnTo>
                    <a:pt x="18458" y="21292"/>
                  </a:lnTo>
                  <a:lnTo>
                    <a:pt x="18688" y="21062"/>
                  </a:lnTo>
                  <a:lnTo>
                    <a:pt x="18688" y="20679"/>
                  </a:lnTo>
                  <a:lnTo>
                    <a:pt x="19070" y="20449"/>
                  </a:lnTo>
                  <a:lnTo>
                    <a:pt x="19070" y="20143"/>
                  </a:lnTo>
                  <a:lnTo>
                    <a:pt x="18458" y="20449"/>
                  </a:lnTo>
                  <a:close/>
                  <a:moveTo>
                    <a:pt x="18688" y="22440"/>
                  </a:moveTo>
                  <a:lnTo>
                    <a:pt x="18688" y="21751"/>
                  </a:lnTo>
                  <a:lnTo>
                    <a:pt x="18458" y="21904"/>
                  </a:lnTo>
                  <a:lnTo>
                    <a:pt x="18458" y="22594"/>
                  </a:lnTo>
                  <a:close/>
                  <a:moveTo>
                    <a:pt x="18688" y="23742"/>
                  </a:moveTo>
                  <a:lnTo>
                    <a:pt x="18688" y="23130"/>
                  </a:lnTo>
                  <a:lnTo>
                    <a:pt x="18458" y="23283"/>
                  </a:lnTo>
                  <a:lnTo>
                    <a:pt x="18458" y="23896"/>
                  </a:lnTo>
                  <a:close/>
                  <a:moveTo>
                    <a:pt x="18688" y="24738"/>
                  </a:moveTo>
                  <a:lnTo>
                    <a:pt x="18688" y="24432"/>
                  </a:lnTo>
                  <a:lnTo>
                    <a:pt x="18458" y="24585"/>
                  </a:lnTo>
                  <a:lnTo>
                    <a:pt x="18458" y="25274"/>
                  </a:lnTo>
                  <a:lnTo>
                    <a:pt x="18458" y="25198"/>
                  </a:lnTo>
                  <a:lnTo>
                    <a:pt x="18458" y="25274"/>
                  </a:lnTo>
                  <a:lnTo>
                    <a:pt x="19070" y="24891"/>
                  </a:lnTo>
                  <a:lnTo>
                    <a:pt x="19070" y="24585"/>
                  </a:lnTo>
                  <a:close/>
                  <a:moveTo>
                    <a:pt x="18688" y="26423"/>
                  </a:moveTo>
                  <a:lnTo>
                    <a:pt x="18688" y="25734"/>
                  </a:lnTo>
                  <a:lnTo>
                    <a:pt x="18458" y="25887"/>
                  </a:lnTo>
                  <a:lnTo>
                    <a:pt x="18458" y="26576"/>
                  </a:lnTo>
                  <a:close/>
                  <a:moveTo>
                    <a:pt x="18688" y="27725"/>
                  </a:moveTo>
                  <a:lnTo>
                    <a:pt x="18688" y="27112"/>
                  </a:lnTo>
                  <a:lnTo>
                    <a:pt x="18458" y="27265"/>
                  </a:lnTo>
                  <a:lnTo>
                    <a:pt x="18458" y="27955"/>
                  </a:lnTo>
                  <a:close/>
                  <a:moveTo>
                    <a:pt x="14858" y="6663"/>
                  </a:moveTo>
                  <a:lnTo>
                    <a:pt x="14552" y="6816"/>
                  </a:lnTo>
                  <a:lnTo>
                    <a:pt x="14552" y="7506"/>
                  </a:lnTo>
                  <a:lnTo>
                    <a:pt x="14858" y="7353"/>
                  </a:lnTo>
                  <a:close/>
                  <a:moveTo>
                    <a:pt x="14858" y="8655"/>
                  </a:moveTo>
                  <a:lnTo>
                    <a:pt x="14858" y="7965"/>
                  </a:lnTo>
                  <a:lnTo>
                    <a:pt x="14552" y="8195"/>
                  </a:lnTo>
                  <a:lnTo>
                    <a:pt x="14552" y="8808"/>
                  </a:lnTo>
                  <a:close/>
                  <a:moveTo>
                    <a:pt x="14858" y="10033"/>
                  </a:moveTo>
                  <a:lnTo>
                    <a:pt x="14858" y="9344"/>
                  </a:lnTo>
                  <a:lnTo>
                    <a:pt x="14552" y="9497"/>
                  </a:lnTo>
                  <a:lnTo>
                    <a:pt x="14552" y="10186"/>
                  </a:lnTo>
                  <a:close/>
                  <a:moveTo>
                    <a:pt x="14858" y="11335"/>
                  </a:moveTo>
                  <a:lnTo>
                    <a:pt x="14858" y="10646"/>
                  </a:lnTo>
                  <a:lnTo>
                    <a:pt x="14552" y="10876"/>
                  </a:lnTo>
                  <a:lnTo>
                    <a:pt x="14552" y="11488"/>
                  </a:lnTo>
                  <a:close/>
                  <a:moveTo>
                    <a:pt x="14858" y="12637"/>
                  </a:moveTo>
                  <a:lnTo>
                    <a:pt x="14858" y="12024"/>
                  </a:lnTo>
                  <a:lnTo>
                    <a:pt x="14552" y="12178"/>
                  </a:lnTo>
                  <a:lnTo>
                    <a:pt x="14552" y="12867"/>
                  </a:lnTo>
                  <a:close/>
                  <a:moveTo>
                    <a:pt x="14858" y="14016"/>
                  </a:moveTo>
                  <a:lnTo>
                    <a:pt x="14858" y="13326"/>
                  </a:lnTo>
                  <a:lnTo>
                    <a:pt x="14552" y="13480"/>
                  </a:lnTo>
                  <a:lnTo>
                    <a:pt x="14552" y="14169"/>
                  </a:lnTo>
                  <a:close/>
                  <a:moveTo>
                    <a:pt x="14858" y="15318"/>
                  </a:moveTo>
                  <a:lnTo>
                    <a:pt x="14858" y="14705"/>
                  </a:lnTo>
                  <a:lnTo>
                    <a:pt x="14552" y="14858"/>
                  </a:lnTo>
                  <a:lnTo>
                    <a:pt x="14552" y="15471"/>
                  </a:lnTo>
                  <a:close/>
                  <a:moveTo>
                    <a:pt x="14858" y="16620"/>
                  </a:moveTo>
                  <a:lnTo>
                    <a:pt x="14858" y="16007"/>
                  </a:lnTo>
                  <a:lnTo>
                    <a:pt x="14552" y="16160"/>
                  </a:lnTo>
                  <a:lnTo>
                    <a:pt x="14552" y="16850"/>
                  </a:lnTo>
                  <a:close/>
                  <a:moveTo>
                    <a:pt x="14858" y="17998"/>
                  </a:moveTo>
                  <a:lnTo>
                    <a:pt x="14858" y="17309"/>
                  </a:lnTo>
                  <a:lnTo>
                    <a:pt x="14552" y="17462"/>
                  </a:lnTo>
                  <a:lnTo>
                    <a:pt x="14552" y="18152"/>
                  </a:lnTo>
                  <a:close/>
                  <a:moveTo>
                    <a:pt x="14858" y="19300"/>
                  </a:moveTo>
                  <a:lnTo>
                    <a:pt x="14858" y="18611"/>
                  </a:lnTo>
                  <a:lnTo>
                    <a:pt x="14552" y="18841"/>
                  </a:lnTo>
                  <a:lnTo>
                    <a:pt x="14552" y="19453"/>
                  </a:lnTo>
                  <a:close/>
                  <a:moveTo>
                    <a:pt x="14858" y="20679"/>
                  </a:moveTo>
                  <a:lnTo>
                    <a:pt x="14858" y="19990"/>
                  </a:lnTo>
                  <a:lnTo>
                    <a:pt x="14552" y="20143"/>
                  </a:lnTo>
                  <a:lnTo>
                    <a:pt x="14552" y="20832"/>
                  </a:lnTo>
                  <a:close/>
                  <a:moveTo>
                    <a:pt x="14858" y="21981"/>
                  </a:moveTo>
                  <a:lnTo>
                    <a:pt x="14858" y="21292"/>
                  </a:lnTo>
                  <a:lnTo>
                    <a:pt x="14552" y="21521"/>
                  </a:lnTo>
                  <a:lnTo>
                    <a:pt x="14552" y="22134"/>
                  </a:lnTo>
                  <a:close/>
                  <a:moveTo>
                    <a:pt x="14858" y="23283"/>
                  </a:moveTo>
                  <a:lnTo>
                    <a:pt x="14858" y="22670"/>
                  </a:lnTo>
                  <a:lnTo>
                    <a:pt x="14552" y="22823"/>
                  </a:lnTo>
                  <a:lnTo>
                    <a:pt x="14552" y="23513"/>
                  </a:lnTo>
                  <a:close/>
                  <a:moveTo>
                    <a:pt x="14858" y="24661"/>
                  </a:moveTo>
                  <a:lnTo>
                    <a:pt x="14858" y="23972"/>
                  </a:lnTo>
                  <a:lnTo>
                    <a:pt x="14552" y="24125"/>
                  </a:lnTo>
                  <a:lnTo>
                    <a:pt x="14552" y="24815"/>
                  </a:lnTo>
                  <a:close/>
                  <a:moveTo>
                    <a:pt x="14858" y="25963"/>
                  </a:moveTo>
                  <a:lnTo>
                    <a:pt x="14858" y="25274"/>
                  </a:lnTo>
                  <a:lnTo>
                    <a:pt x="14552" y="25504"/>
                  </a:lnTo>
                  <a:lnTo>
                    <a:pt x="14552" y="26117"/>
                  </a:lnTo>
                  <a:close/>
                  <a:moveTo>
                    <a:pt x="14858" y="27342"/>
                  </a:moveTo>
                  <a:lnTo>
                    <a:pt x="14858" y="26653"/>
                  </a:lnTo>
                  <a:lnTo>
                    <a:pt x="14552" y="26806"/>
                  </a:lnTo>
                  <a:lnTo>
                    <a:pt x="14552" y="27495"/>
                  </a:lnTo>
                  <a:close/>
                  <a:moveTo>
                    <a:pt x="14858" y="28644"/>
                  </a:moveTo>
                  <a:lnTo>
                    <a:pt x="14858" y="27955"/>
                  </a:lnTo>
                  <a:lnTo>
                    <a:pt x="14552" y="28185"/>
                  </a:lnTo>
                  <a:lnTo>
                    <a:pt x="14552" y="28797"/>
                  </a:lnTo>
                  <a:close/>
                  <a:moveTo>
                    <a:pt x="14858" y="29946"/>
                  </a:moveTo>
                  <a:lnTo>
                    <a:pt x="14858" y="29333"/>
                  </a:lnTo>
                  <a:lnTo>
                    <a:pt x="14552" y="29487"/>
                  </a:lnTo>
                  <a:lnTo>
                    <a:pt x="14552" y="30176"/>
                  </a:lnTo>
                  <a:close/>
                  <a:moveTo>
                    <a:pt x="10952" y="8884"/>
                  </a:moveTo>
                  <a:lnTo>
                    <a:pt x="10722" y="9038"/>
                  </a:lnTo>
                  <a:lnTo>
                    <a:pt x="10722" y="9727"/>
                  </a:lnTo>
                  <a:lnTo>
                    <a:pt x="10952" y="9574"/>
                  </a:lnTo>
                  <a:close/>
                  <a:moveTo>
                    <a:pt x="10952" y="10876"/>
                  </a:moveTo>
                  <a:lnTo>
                    <a:pt x="10952" y="10263"/>
                  </a:lnTo>
                  <a:lnTo>
                    <a:pt x="10722" y="10416"/>
                  </a:lnTo>
                  <a:lnTo>
                    <a:pt x="10722" y="11029"/>
                  </a:lnTo>
                  <a:close/>
                  <a:moveTo>
                    <a:pt x="10952" y="13556"/>
                  </a:moveTo>
                  <a:lnTo>
                    <a:pt x="10952" y="12867"/>
                  </a:lnTo>
                  <a:lnTo>
                    <a:pt x="10722" y="13020"/>
                  </a:lnTo>
                  <a:lnTo>
                    <a:pt x="10722" y="13709"/>
                  </a:lnTo>
                  <a:close/>
                  <a:moveTo>
                    <a:pt x="10952" y="14858"/>
                  </a:moveTo>
                  <a:lnTo>
                    <a:pt x="10952" y="14246"/>
                  </a:lnTo>
                  <a:lnTo>
                    <a:pt x="10722" y="14399"/>
                  </a:lnTo>
                  <a:lnTo>
                    <a:pt x="10722" y="15088"/>
                  </a:lnTo>
                  <a:close/>
                  <a:moveTo>
                    <a:pt x="10952" y="17539"/>
                  </a:moveTo>
                  <a:lnTo>
                    <a:pt x="10952" y="16926"/>
                  </a:lnTo>
                  <a:lnTo>
                    <a:pt x="10722" y="17079"/>
                  </a:lnTo>
                  <a:lnTo>
                    <a:pt x="10722" y="17692"/>
                  </a:lnTo>
                  <a:close/>
                  <a:moveTo>
                    <a:pt x="11029" y="18841"/>
                  </a:moveTo>
                  <a:lnTo>
                    <a:pt x="11029" y="18228"/>
                  </a:lnTo>
                  <a:lnTo>
                    <a:pt x="10722" y="18381"/>
                  </a:lnTo>
                  <a:lnTo>
                    <a:pt x="10722" y="18994"/>
                  </a:lnTo>
                  <a:close/>
                  <a:moveTo>
                    <a:pt x="11029" y="22900"/>
                  </a:moveTo>
                  <a:lnTo>
                    <a:pt x="11029" y="22211"/>
                  </a:lnTo>
                  <a:lnTo>
                    <a:pt x="10722" y="22364"/>
                  </a:lnTo>
                  <a:lnTo>
                    <a:pt x="10722" y="23053"/>
                  </a:lnTo>
                  <a:close/>
                  <a:moveTo>
                    <a:pt x="11029" y="24202"/>
                  </a:moveTo>
                  <a:lnTo>
                    <a:pt x="11029" y="23513"/>
                  </a:lnTo>
                  <a:lnTo>
                    <a:pt x="10722" y="23666"/>
                  </a:lnTo>
                  <a:lnTo>
                    <a:pt x="10722" y="24355"/>
                  </a:lnTo>
                  <a:close/>
                  <a:moveTo>
                    <a:pt x="11029" y="26883"/>
                  </a:moveTo>
                  <a:lnTo>
                    <a:pt x="11029" y="26193"/>
                  </a:lnTo>
                  <a:lnTo>
                    <a:pt x="10722" y="26346"/>
                  </a:lnTo>
                  <a:lnTo>
                    <a:pt x="10722" y="27036"/>
                  </a:lnTo>
                  <a:close/>
                  <a:moveTo>
                    <a:pt x="11029" y="28185"/>
                  </a:moveTo>
                  <a:lnTo>
                    <a:pt x="11029" y="27572"/>
                  </a:lnTo>
                  <a:lnTo>
                    <a:pt x="10722" y="27725"/>
                  </a:lnTo>
                  <a:lnTo>
                    <a:pt x="10722" y="28338"/>
                  </a:lnTo>
                  <a:close/>
                  <a:moveTo>
                    <a:pt x="11029" y="29563"/>
                  </a:moveTo>
                  <a:lnTo>
                    <a:pt x="11029" y="28874"/>
                  </a:lnTo>
                  <a:lnTo>
                    <a:pt x="10722" y="29027"/>
                  </a:lnTo>
                  <a:lnTo>
                    <a:pt x="10722" y="29333"/>
                  </a:lnTo>
                  <a:lnTo>
                    <a:pt x="10416" y="29563"/>
                  </a:lnTo>
                  <a:lnTo>
                    <a:pt x="10416" y="29869"/>
                  </a:lnTo>
                  <a:lnTo>
                    <a:pt x="11029" y="29563"/>
                  </a:lnTo>
                  <a:lnTo>
                    <a:pt x="11029" y="29563"/>
                  </a:lnTo>
                  <a:close/>
                  <a:moveTo>
                    <a:pt x="11029" y="30865"/>
                  </a:moveTo>
                  <a:lnTo>
                    <a:pt x="11029" y="30176"/>
                  </a:lnTo>
                  <a:lnTo>
                    <a:pt x="10722" y="30329"/>
                  </a:lnTo>
                  <a:lnTo>
                    <a:pt x="10722" y="31018"/>
                  </a:lnTo>
                  <a:close/>
                  <a:moveTo>
                    <a:pt x="11029" y="32167"/>
                  </a:moveTo>
                  <a:lnTo>
                    <a:pt x="11029" y="31554"/>
                  </a:lnTo>
                  <a:lnTo>
                    <a:pt x="10722" y="31708"/>
                  </a:lnTo>
                  <a:lnTo>
                    <a:pt x="10722" y="32397"/>
                  </a:lnTo>
                  <a:close/>
                  <a:moveTo>
                    <a:pt x="7123" y="11105"/>
                  </a:moveTo>
                  <a:lnTo>
                    <a:pt x="6816" y="11259"/>
                  </a:lnTo>
                  <a:lnTo>
                    <a:pt x="6816" y="11948"/>
                  </a:lnTo>
                  <a:lnTo>
                    <a:pt x="7123" y="11795"/>
                  </a:lnTo>
                  <a:close/>
                  <a:moveTo>
                    <a:pt x="7123" y="13097"/>
                  </a:moveTo>
                  <a:lnTo>
                    <a:pt x="7123" y="12484"/>
                  </a:lnTo>
                  <a:lnTo>
                    <a:pt x="6816" y="12637"/>
                  </a:lnTo>
                  <a:lnTo>
                    <a:pt x="6816" y="13250"/>
                  </a:lnTo>
                  <a:close/>
                  <a:moveTo>
                    <a:pt x="6893" y="13863"/>
                  </a:moveTo>
                  <a:lnTo>
                    <a:pt x="6816" y="13939"/>
                  </a:lnTo>
                  <a:lnTo>
                    <a:pt x="6816" y="14628"/>
                  </a:lnTo>
                  <a:lnTo>
                    <a:pt x="7123" y="14475"/>
                  </a:lnTo>
                  <a:lnTo>
                    <a:pt x="7123" y="14016"/>
                  </a:lnTo>
                  <a:lnTo>
                    <a:pt x="7506" y="13786"/>
                  </a:lnTo>
                  <a:lnTo>
                    <a:pt x="7506" y="13480"/>
                  </a:lnTo>
                  <a:lnTo>
                    <a:pt x="6893" y="13786"/>
                  </a:lnTo>
                  <a:close/>
                  <a:moveTo>
                    <a:pt x="7123" y="15777"/>
                  </a:moveTo>
                  <a:lnTo>
                    <a:pt x="7123" y="15088"/>
                  </a:lnTo>
                  <a:lnTo>
                    <a:pt x="6816" y="15318"/>
                  </a:lnTo>
                  <a:lnTo>
                    <a:pt x="6816" y="15930"/>
                  </a:lnTo>
                  <a:close/>
                  <a:moveTo>
                    <a:pt x="7123" y="17156"/>
                  </a:moveTo>
                  <a:lnTo>
                    <a:pt x="7123" y="16467"/>
                  </a:lnTo>
                  <a:lnTo>
                    <a:pt x="6816" y="16620"/>
                  </a:lnTo>
                  <a:lnTo>
                    <a:pt x="6816" y="17309"/>
                  </a:lnTo>
                  <a:close/>
                  <a:moveTo>
                    <a:pt x="7123" y="19760"/>
                  </a:moveTo>
                  <a:lnTo>
                    <a:pt x="7123" y="19147"/>
                  </a:lnTo>
                  <a:lnTo>
                    <a:pt x="6816" y="19300"/>
                  </a:lnTo>
                  <a:lnTo>
                    <a:pt x="6893" y="19913"/>
                  </a:lnTo>
                  <a:close/>
                  <a:moveTo>
                    <a:pt x="7123" y="21062"/>
                  </a:moveTo>
                  <a:lnTo>
                    <a:pt x="7123" y="20449"/>
                  </a:lnTo>
                  <a:lnTo>
                    <a:pt x="6893" y="20602"/>
                  </a:lnTo>
                  <a:lnTo>
                    <a:pt x="6893" y="21292"/>
                  </a:lnTo>
                  <a:close/>
                  <a:moveTo>
                    <a:pt x="7123" y="23742"/>
                  </a:moveTo>
                  <a:lnTo>
                    <a:pt x="7123" y="23130"/>
                  </a:lnTo>
                  <a:lnTo>
                    <a:pt x="6893" y="23283"/>
                  </a:lnTo>
                  <a:lnTo>
                    <a:pt x="6893" y="23896"/>
                  </a:lnTo>
                  <a:close/>
                  <a:moveTo>
                    <a:pt x="7123" y="25121"/>
                  </a:moveTo>
                  <a:lnTo>
                    <a:pt x="7123" y="24432"/>
                  </a:lnTo>
                  <a:lnTo>
                    <a:pt x="6893" y="24585"/>
                  </a:lnTo>
                  <a:lnTo>
                    <a:pt x="6893" y="25274"/>
                  </a:lnTo>
                  <a:close/>
                  <a:moveTo>
                    <a:pt x="7123" y="26423"/>
                  </a:moveTo>
                  <a:lnTo>
                    <a:pt x="7123" y="25734"/>
                  </a:lnTo>
                  <a:lnTo>
                    <a:pt x="6893" y="25887"/>
                  </a:lnTo>
                  <a:lnTo>
                    <a:pt x="6893" y="26576"/>
                  </a:lnTo>
                  <a:close/>
                  <a:moveTo>
                    <a:pt x="7199" y="29104"/>
                  </a:moveTo>
                  <a:lnTo>
                    <a:pt x="7123" y="28414"/>
                  </a:lnTo>
                  <a:lnTo>
                    <a:pt x="6893" y="28567"/>
                  </a:lnTo>
                  <a:lnTo>
                    <a:pt x="6893" y="29257"/>
                  </a:lnTo>
                  <a:close/>
                  <a:moveTo>
                    <a:pt x="7199" y="30406"/>
                  </a:moveTo>
                  <a:lnTo>
                    <a:pt x="7199" y="29793"/>
                  </a:lnTo>
                  <a:lnTo>
                    <a:pt x="6893" y="29946"/>
                  </a:lnTo>
                  <a:lnTo>
                    <a:pt x="6893" y="30559"/>
                  </a:lnTo>
                  <a:close/>
                  <a:moveTo>
                    <a:pt x="7199" y="33086"/>
                  </a:moveTo>
                  <a:lnTo>
                    <a:pt x="7199" y="32397"/>
                  </a:lnTo>
                  <a:lnTo>
                    <a:pt x="6893" y="32550"/>
                  </a:lnTo>
                  <a:lnTo>
                    <a:pt x="6893" y="33239"/>
                  </a:lnTo>
                  <a:close/>
                  <a:moveTo>
                    <a:pt x="7199" y="34388"/>
                  </a:moveTo>
                  <a:lnTo>
                    <a:pt x="7199" y="33775"/>
                  </a:lnTo>
                  <a:lnTo>
                    <a:pt x="6893" y="33929"/>
                  </a:lnTo>
                  <a:lnTo>
                    <a:pt x="6893" y="34618"/>
                  </a:lnTo>
                  <a:close/>
                  <a:moveTo>
                    <a:pt x="3293" y="13326"/>
                  </a:moveTo>
                  <a:lnTo>
                    <a:pt x="2987" y="13480"/>
                  </a:lnTo>
                  <a:lnTo>
                    <a:pt x="2987" y="14169"/>
                  </a:lnTo>
                  <a:lnTo>
                    <a:pt x="3293" y="14016"/>
                  </a:lnTo>
                  <a:close/>
                  <a:moveTo>
                    <a:pt x="3293" y="15318"/>
                  </a:moveTo>
                  <a:lnTo>
                    <a:pt x="3293" y="14628"/>
                  </a:lnTo>
                  <a:lnTo>
                    <a:pt x="2987" y="14858"/>
                  </a:lnTo>
                  <a:lnTo>
                    <a:pt x="2987" y="15471"/>
                  </a:lnTo>
                  <a:close/>
                  <a:moveTo>
                    <a:pt x="3293" y="16696"/>
                  </a:moveTo>
                  <a:lnTo>
                    <a:pt x="3293" y="16007"/>
                  </a:lnTo>
                  <a:lnTo>
                    <a:pt x="2987" y="16160"/>
                  </a:lnTo>
                  <a:lnTo>
                    <a:pt x="2987" y="16850"/>
                  </a:lnTo>
                  <a:close/>
                  <a:moveTo>
                    <a:pt x="3293" y="17998"/>
                  </a:moveTo>
                  <a:lnTo>
                    <a:pt x="3293" y="17309"/>
                  </a:lnTo>
                  <a:lnTo>
                    <a:pt x="2987" y="17462"/>
                  </a:lnTo>
                  <a:lnTo>
                    <a:pt x="2987" y="18152"/>
                  </a:lnTo>
                  <a:close/>
                  <a:moveTo>
                    <a:pt x="3293" y="19300"/>
                  </a:moveTo>
                  <a:lnTo>
                    <a:pt x="3293" y="18688"/>
                  </a:lnTo>
                  <a:lnTo>
                    <a:pt x="2987" y="18841"/>
                  </a:lnTo>
                  <a:lnTo>
                    <a:pt x="2987" y="19530"/>
                  </a:lnTo>
                  <a:close/>
                  <a:moveTo>
                    <a:pt x="3293" y="20679"/>
                  </a:moveTo>
                  <a:lnTo>
                    <a:pt x="3293" y="19990"/>
                  </a:lnTo>
                  <a:lnTo>
                    <a:pt x="2987" y="20143"/>
                  </a:lnTo>
                  <a:lnTo>
                    <a:pt x="2987" y="20832"/>
                  </a:lnTo>
                  <a:close/>
                  <a:moveTo>
                    <a:pt x="3293" y="21981"/>
                  </a:moveTo>
                  <a:lnTo>
                    <a:pt x="3293" y="21368"/>
                  </a:lnTo>
                  <a:lnTo>
                    <a:pt x="2987" y="21521"/>
                  </a:lnTo>
                  <a:lnTo>
                    <a:pt x="2987" y="22134"/>
                  </a:lnTo>
                  <a:close/>
                  <a:moveTo>
                    <a:pt x="3293" y="23283"/>
                  </a:moveTo>
                  <a:lnTo>
                    <a:pt x="3293" y="22670"/>
                  </a:lnTo>
                  <a:lnTo>
                    <a:pt x="2987" y="22823"/>
                  </a:lnTo>
                  <a:lnTo>
                    <a:pt x="2987" y="23436"/>
                  </a:lnTo>
                  <a:close/>
                  <a:moveTo>
                    <a:pt x="3293" y="24661"/>
                  </a:moveTo>
                  <a:lnTo>
                    <a:pt x="3293" y="23972"/>
                  </a:lnTo>
                  <a:lnTo>
                    <a:pt x="2987" y="24125"/>
                  </a:lnTo>
                  <a:lnTo>
                    <a:pt x="3064" y="24815"/>
                  </a:lnTo>
                  <a:close/>
                  <a:moveTo>
                    <a:pt x="3293" y="25963"/>
                  </a:moveTo>
                  <a:lnTo>
                    <a:pt x="3293" y="25274"/>
                  </a:lnTo>
                  <a:lnTo>
                    <a:pt x="3064" y="25504"/>
                  </a:lnTo>
                  <a:lnTo>
                    <a:pt x="3064" y="26117"/>
                  </a:lnTo>
                  <a:close/>
                  <a:moveTo>
                    <a:pt x="3293" y="27342"/>
                  </a:moveTo>
                  <a:lnTo>
                    <a:pt x="3293" y="26653"/>
                  </a:lnTo>
                  <a:lnTo>
                    <a:pt x="3064" y="26806"/>
                  </a:lnTo>
                  <a:lnTo>
                    <a:pt x="3064" y="27495"/>
                  </a:lnTo>
                  <a:close/>
                  <a:moveTo>
                    <a:pt x="3293" y="28644"/>
                  </a:moveTo>
                  <a:lnTo>
                    <a:pt x="3293" y="27955"/>
                  </a:lnTo>
                  <a:lnTo>
                    <a:pt x="3064" y="28108"/>
                  </a:lnTo>
                  <a:lnTo>
                    <a:pt x="3064" y="28797"/>
                  </a:lnTo>
                  <a:close/>
                  <a:moveTo>
                    <a:pt x="3293" y="29946"/>
                  </a:moveTo>
                  <a:lnTo>
                    <a:pt x="3293" y="29333"/>
                  </a:lnTo>
                  <a:lnTo>
                    <a:pt x="3064" y="29487"/>
                  </a:lnTo>
                  <a:lnTo>
                    <a:pt x="3064" y="30176"/>
                  </a:lnTo>
                  <a:close/>
                  <a:moveTo>
                    <a:pt x="3293" y="31325"/>
                  </a:moveTo>
                  <a:lnTo>
                    <a:pt x="3293" y="30635"/>
                  </a:lnTo>
                  <a:lnTo>
                    <a:pt x="3064" y="30789"/>
                  </a:lnTo>
                  <a:lnTo>
                    <a:pt x="3064" y="31478"/>
                  </a:lnTo>
                  <a:close/>
                  <a:moveTo>
                    <a:pt x="3370" y="32627"/>
                  </a:moveTo>
                  <a:lnTo>
                    <a:pt x="3293" y="31937"/>
                  </a:lnTo>
                  <a:lnTo>
                    <a:pt x="3064" y="32167"/>
                  </a:lnTo>
                  <a:lnTo>
                    <a:pt x="3064" y="32780"/>
                  </a:lnTo>
                  <a:close/>
                  <a:moveTo>
                    <a:pt x="3370" y="34005"/>
                  </a:moveTo>
                  <a:lnTo>
                    <a:pt x="3370" y="33316"/>
                  </a:lnTo>
                  <a:lnTo>
                    <a:pt x="3064" y="33469"/>
                  </a:lnTo>
                  <a:lnTo>
                    <a:pt x="3064" y="34158"/>
                  </a:lnTo>
                  <a:close/>
                  <a:moveTo>
                    <a:pt x="3370" y="35307"/>
                  </a:moveTo>
                  <a:lnTo>
                    <a:pt x="3370" y="34618"/>
                  </a:lnTo>
                  <a:lnTo>
                    <a:pt x="3064" y="34771"/>
                  </a:lnTo>
                  <a:lnTo>
                    <a:pt x="3064" y="35460"/>
                  </a:lnTo>
                  <a:close/>
                  <a:moveTo>
                    <a:pt x="3370" y="36609"/>
                  </a:moveTo>
                  <a:lnTo>
                    <a:pt x="3370" y="35997"/>
                  </a:lnTo>
                  <a:lnTo>
                    <a:pt x="3064" y="36150"/>
                  </a:lnTo>
                  <a:lnTo>
                    <a:pt x="3064" y="36762"/>
                  </a:lnTo>
                  <a:close/>
                  <a:moveTo>
                    <a:pt x="536" y="17462"/>
                  </a:moveTo>
                  <a:lnTo>
                    <a:pt x="0" y="17769"/>
                  </a:lnTo>
                  <a:lnTo>
                    <a:pt x="0" y="18152"/>
                  </a:lnTo>
                  <a:lnTo>
                    <a:pt x="536" y="17769"/>
                  </a:lnTo>
                  <a:lnTo>
                    <a:pt x="536" y="17462"/>
                  </a:lnTo>
                  <a:lnTo>
                    <a:pt x="536" y="17462"/>
                  </a:lnTo>
                </a:path>
              </a:pathLst>
            </a:custGeom>
            <a:solidFill>
              <a:srgbClr val="B0CC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42"/>
            <p:cNvSpPr/>
            <p:nvPr/>
          </p:nvSpPr>
          <p:spPr>
            <a:xfrm>
              <a:off x="695725" y="764700"/>
              <a:ext cx="82350" cy="134050"/>
            </a:xfrm>
            <a:custGeom>
              <a:rect b="b" l="l" r="r" t="t"/>
              <a:pathLst>
                <a:path extrusionOk="0" h="5362" w="3294">
                  <a:moveTo>
                    <a:pt x="3294" y="1915"/>
                  </a:moveTo>
                  <a:lnTo>
                    <a:pt x="1" y="1"/>
                  </a:lnTo>
                  <a:lnTo>
                    <a:pt x="1" y="3447"/>
                  </a:lnTo>
                  <a:lnTo>
                    <a:pt x="3294" y="5362"/>
                  </a:lnTo>
                  <a:lnTo>
                    <a:pt x="3294" y="1915"/>
                  </a:lnTo>
                  <a:close/>
                </a:path>
              </a:pathLst>
            </a:custGeom>
            <a:solidFill>
              <a:srgbClr val="698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42"/>
            <p:cNvSpPr/>
            <p:nvPr/>
          </p:nvSpPr>
          <p:spPr>
            <a:xfrm>
              <a:off x="695725" y="280300"/>
              <a:ext cx="921000" cy="532300"/>
            </a:xfrm>
            <a:custGeom>
              <a:rect b="b" l="l" r="r" t="t"/>
              <a:pathLst>
                <a:path extrusionOk="0" h="21292" w="36840">
                  <a:moveTo>
                    <a:pt x="36839" y="1915"/>
                  </a:moveTo>
                  <a:lnTo>
                    <a:pt x="33623" y="0"/>
                  </a:lnTo>
                  <a:lnTo>
                    <a:pt x="1" y="19377"/>
                  </a:lnTo>
                  <a:lnTo>
                    <a:pt x="3294" y="21291"/>
                  </a:lnTo>
                  <a:lnTo>
                    <a:pt x="36839" y="1915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42"/>
            <p:cNvSpPr/>
            <p:nvPr/>
          </p:nvSpPr>
          <p:spPr>
            <a:xfrm>
              <a:off x="778050" y="328150"/>
              <a:ext cx="840575" cy="570600"/>
            </a:xfrm>
            <a:custGeom>
              <a:rect b="b" l="l" r="r" t="t"/>
              <a:pathLst>
                <a:path extrusionOk="0" h="22824" w="33623">
                  <a:moveTo>
                    <a:pt x="1" y="19377"/>
                  </a:moveTo>
                  <a:lnTo>
                    <a:pt x="1" y="22824"/>
                  </a:lnTo>
                  <a:lnTo>
                    <a:pt x="33623" y="3447"/>
                  </a:lnTo>
                  <a:lnTo>
                    <a:pt x="33546" y="1"/>
                  </a:lnTo>
                  <a:lnTo>
                    <a:pt x="1" y="19377"/>
                  </a:lnTo>
                  <a:close/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42"/>
            <p:cNvSpPr/>
            <p:nvPr/>
          </p:nvSpPr>
          <p:spPr>
            <a:xfrm>
              <a:off x="898675" y="1176375"/>
              <a:ext cx="172350" cy="338925"/>
            </a:xfrm>
            <a:custGeom>
              <a:rect b="b" l="l" r="r" t="t"/>
              <a:pathLst>
                <a:path extrusionOk="0" h="13557" w="6894">
                  <a:moveTo>
                    <a:pt x="3447" y="0"/>
                  </a:moveTo>
                  <a:lnTo>
                    <a:pt x="1" y="13556"/>
                  </a:lnTo>
                  <a:lnTo>
                    <a:pt x="2911" y="11871"/>
                  </a:lnTo>
                  <a:lnTo>
                    <a:pt x="6894" y="9574"/>
                  </a:lnTo>
                  <a:lnTo>
                    <a:pt x="4903" y="4059"/>
                  </a:lnTo>
                  <a:lnTo>
                    <a:pt x="3447" y="0"/>
                  </a:lnTo>
                  <a:close/>
                </a:path>
              </a:pathLst>
            </a:custGeom>
            <a:solidFill>
              <a:srgbClr val="8BD8D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42"/>
            <p:cNvSpPr/>
            <p:nvPr/>
          </p:nvSpPr>
          <p:spPr>
            <a:xfrm>
              <a:off x="971450" y="973400"/>
              <a:ext cx="254675" cy="499775"/>
            </a:xfrm>
            <a:custGeom>
              <a:rect b="b" l="l" r="r" t="t"/>
              <a:pathLst>
                <a:path extrusionOk="0" h="19991" w="10187">
                  <a:moveTo>
                    <a:pt x="5055" y="1"/>
                  </a:moveTo>
                  <a:lnTo>
                    <a:pt x="1992" y="12178"/>
                  </a:lnTo>
                  <a:lnTo>
                    <a:pt x="3983" y="17693"/>
                  </a:lnTo>
                  <a:lnTo>
                    <a:pt x="0" y="19990"/>
                  </a:lnTo>
                  <a:lnTo>
                    <a:pt x="3140" y="18152"/>
                  </a:lnTo>
                  <a:lnTo>
                    <a:pt x="10186" y="14093"/>
                  </a:lnTo>
                  <a:lnTo>
                    <a:pt x="6817" y="4826"/>
                  </a:lnTo>
                  <a:lnTo>
                    <a:pt x="5055" y="1"/>
                  </a:lnTo>
                  <a:close/>
                </a:path>
              </a:pathLst>
            </a:custGeom>
            <a:solidFill>
              <a:srgbClr val="DF65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42"/>
            <p:cNvSpPr/>
            <p:nvPr/>
          </p:nvSpPr>
          <p:spPr>
            <a:xfrm>
              <a:off x="1049950" y="845125"/>
              <a:ext cx="317850" cy="582100"/>
            </a:xfrm>
            <a:custGeom>
              <a:rect b="b" l="l" r="r" t="t"/>
              <a:pathLst>
                <a:path extrusionOk="0" h="23284" w="12714">
                  <a:moveTo>
                    <a:pt x="6357" y="0"/>
                  </a:moveTo>
                  <a:lnTo>
                    <a:pt x="3677" y="9957"/>
                  </a:lnTo>
                  <a:lnTo>
                    <a:pt x="7046" y="19224"/>
                  </a:lnTo>
                  <a:lnTo>
                    <a:pt x="0" y="23283"/>
                  </a:lnTo>
                  <a:lnTo>
                    <a:pt x="6893" y="19301"/>
                  </a:lnTo>
                  <a:lnTo>
                    <a:pt x="12714" y="16007"/>
                  </a:lnTo>
                  <a:lnTo>
                    <a:pt x="9650" y="8349"/>
                  </a:lnTo>
                  <a:lnTo>
                    <a:pt x="6357" y="0"/>
                  </a:lnTo>
                  <a:close/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42"/>
            <p:cNvSpPr/>
            <p:nvPr/>
          </p:nvSpPr>
          <p:spPr>
            <a:xfrm>
              <a:off x="1222275" y="827900"/>
              <a:ext cx="254675" cy="499750"/>
            </a:xfrm>
            <a:custGeom>
              <a:rect b="b" l="l" r="r" t="t"/>
              <a:pathLst>
                <a:path extrusionOk="0" h="19990" w="10187">
                  <a:moveTo>
                    <a:pt x="5055" y="0"/>
                  </a:moveTo>
                  <a:lnTo>
                    <a:pt x="2757" y="9038"/>
                  </a:lnTo>
                  <a:lnTo>
                    <a:pt x="5821" y="16696"/>
                  </a:lnTo>
                  <a:lnTo>
                    <a:pt x="0" y="19990"/>
                  </a:lnTo>
                  <a:lnTo>
                    <a:pt x="10186" y="14169"/>
                  </a:lnTo>
                  <a:lnTo>
                    <a:pt x="5055" y="0"/>
                  </a:lnTo>
                  <a:close/>
                </a:path>
              </a:pathLst>
            </a:custGeom>
            <a:solidFill>
              <a:srgbClr val="F7999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2"/>
            <p:cNvSpPr/>
            <p:nvPr/>
          </p:nvSpPr>
          <p:spPr>
            <a:xfrm>
              <a:off x="923575" y="1547825"/>
              <a:ext cx="206825" cy="218300"/>
            </a:xfrm>
            <a:custGeom>
              <a:rect b="b" l="l" r="r" t="t"/>
              <a:pathLst>
                <a:path extrusionOk="0" h="8732" w="8273">
                  <a:moveTo>
                    <a:pt x="1" y="5591"/>
                  </a:moveTo>
                  <a:lnTo>
                    <a:pt x="77" y="5591"/>
                  </a:lnTo>
                  <a:cubicBezTo>
                    <a:pt x="920" y="4902"/>
                    <a:pt x="1303" y="4596"/>
                    <a:pt x="1762" y="4213"/>
                  </a:cubicBezTo>
                  <a:cubicBezTo>
                    <a:pt x="2222" y="3677"/>
                    <a:pt x="2605" y="3064"/>
                    <a:pt x="3064" y="1915"/>
                  </a:cubicBezTo>
                  <a:cubicBezTo>
                    <a:pt x="3294" y="1302"/>
                    <a:pt x="3370" y="1226"/>
                    <a:pt x="3983" y="996"/>
                  </a:cubicBezTo>
                  <a:lnTo>
                    <a:pt x="5132" y="383"/>
                  </a:lnTo>
                  <a:cubicBezTo>
                    <a:pt x="5821" y="0"/>
                    <a:pt x="5974" y="77"/>
                    <a:pt x="6817" y="153"/>
                  </a:cubicBezTo>
                  <a:cubicBezTo>
                    <a:pt x="7506" y="153"/>
                    <a:pt x="8272" y="230"/>
                    <a:pt x="8195" y="690"/>
                  </a:cubicBezTo>
                  <a:cubicBezTo>
                    <a:pt x="8195" y="1149"/>
                    <a:pt x="7506" y="1149"/>
                    <a:pt x="6817" y="1379"/>
                  </a:cubicBezTo>
                  <a:cubicBezTo>
                    <a:pt x="6511" y="2451"/>
                    <a:pt x="6204" y="3217"/>
                    <a:pt x="6204" y="4366"/>
                  </a:cubicBezTo>
                  <a:cubicBezTo>
                    <a:pt x="5285" y="5591"/>
                    <a:pt x="4902" y="6357"/>
                    <a:pt x="3983" y="6663"/>
                  </a:cubicBezTo>
                  <a:cubicBezTo>
                    <a:pt x="3677" y="6740"/>
                    <a:pt x="3370" y="6740"/>
                    <a:pt x="2834" y="6740"/>
                  </a:cubicBezTo>
                  <a:lnTo>
                    <a:pt x="1149" y="8731"/>
                  </a:lnTo>
                  <a:lnTo>
                    <a:pt x="1" y="5591"/>
                  </a:lnTo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42"/>
            <p:cNvSpPr/>
            <p:nvPr/>
          </p:nvSpPr>
          <p:spPr>
            <a:xfrm>
              <a:off x="1004000" y="1565050"/>
              <a:ext cx="124475" cy="151300"/>
            </a:xfrm>
            <a:custGeom>
              <a:rect b="b" l="l" r="r" t="t"/>
              <a:pathLst>
                <a:path extrusionOk="0" h="6052" w="4979">
                  <a:moveTo>
                    <a:pt x="4978" y="77"/>
                  </a:moveTo>
                  <a:cubicBezTo>
                    <a:pt x="4825" y="460"/>
                    <a:pt x="4289" y="537"/>
                    <a:pt x="3600" y="690"/>
                  </a:cubicBezTo>
                  <a:cubicBezTo>
                    <a:pt x="3600" y="766"/>
                    <a:pt x="3294" y="1149"/>
                    <a:pt x="3370" y="1226"/>
                  </a:cubicBezTo>
                  <a:cubicBezTo>
                    <a:pt x="3447" y="1303"/>
                    <a:pt x="3983" y="1073"/>
                    <a:pt x="3983" y="1226"/>
                  </a:cubicBezTo>
                  <a:cubicBezTo>
                    <a:pt x="4059" y="1839"/>
                    <a:pt x="4136" y="2605"/>
                    <a:pt x="3983" y="3447"/>
                  </a:cubicBezTo>
                  <a:cubicBezTo>
                    <a:pt x="3906" y="3524"/>
                    <a:pt x="2834" y="3907"/>
                    <a:pt x="2757" y="3983"/>
                  </a:cubicBezTo>
                  <a:cubicBezTo>
                    <a:pt x="2068" y="5055"/>
                    <a:pt x="1685" y="5668"/>
                    <a:pt x="766" y="5974"/>
                  </a:cubicBezTo>
                  <a:cubicBezTo>
                    <a:pt x="536" y="6051"/>
                    <a:pt x="307" y="6051"/>
                    <a:pt x="0" y="6051"/>
                  </a:cubicBezTo>
                  <a:cubicBezTo>
                    <a:pt x="307" y="4826"/>
                    <a:pt x="77" y="2528"/>
                    <a:pt x="690" y="1532"/>
                  </a:cubicBezTo>
                  <a:cubicBezTo>
                    <a:pt x="996" y="996"/>
                    <a:pt x="1379" y="613"/>
                    <a:pt x="2757" y="77"/>
                  </a:cubicBezTo>
                  <a:cubicBezTo>
                    <a:pt x="3753" y="1"/>
                    <a:pt x="4519" y="1"/>
                    <a:pt x="4978" y="77"/>
                  </a:cubicBezTo>
                </a:path>
              </a:pathLst>
            </a:custGeom>
            <a:solidFill>
              <a:srgbClr val="ECB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42"/>
            <p:cNvSpPr/>
            <p:nvPr/>
          </p:nvSpPr>
          <p:spPr>
            <a:xfrm>
              <a:off x="1030800" y="1130425"/>
              <a:ext cx="250850" cy="534225"/>
            </a:xfrm>
            <a:custGeom>
              <a:rect b="b" l="l" r="r" t="t"/>
              <a:pathLst>
                <a:path extrusionOk="0" h="21369" w="10034">
                  <a:moveTo>
                    <a:pt x="77" y="20449"/>
                  </a:moveTo>
                  <a:cubicBezTo>
                    <a:pt x="0" y="20679"/>
                    <a:pt x="230" y="21292"/>
                    <a:pt x="537" y="21292"/>
                  </a:cubicBezTo>
                  <a:lnTo>
                    <a:pt x="537" y="21292"/>
                  </a:lnTo>
                  <a:cubicBezTo>
                    <a:pt x="920" y="21292"/>
                    <a:pt x="1302" y="21368"/>
                    <a:pt x="1379" y="21138"/>
                  </a:cubicBezTo>
                  <a:lnTo>
                    <a:pt x="10033" y="0"/>
                  </a:lnTo>
                  <a:lnTo>
                    <a:pt x="77" y="20449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42"/>
            <p:cNvSpPr/>
            <p:nvPr/>
          </p:nvSpPr>
          <p:spPr>
            <a:xfrm>
              <a:off x="1057600" y="1588025"/>
              <a:ext cx="49800" cy="38325"/>
            </a:xfrm>
            <a:custGeom>
              <a:rect b="b" l="l" r="r" t="t"/>
              <a:pathLst>
                <a:path extrusionOk="0" h="1533" w="1992">
                  <a:moveTo>
                    <a:pt x="690" y="1379"/>
                  </a:moveTo>
                  <a:cubicBezTo>
                    <a:pt x="1073" y="1226"/>
                    <a:pt x="1609" y="1073"/>
                    <a:pt x="1915" y="843"/>
                  </a:cubicBezTo>
                  <a:cubicBezTo>
                    <a:pt x="1992" y="690"/>
                    <a:pt x="1992" y="460"/>
                    <a:pt x="1915" y="307"/>
                  </a:cubicBezTo>
                  <a:cubicBezTo>
                    <a:pt x="1915" y="77"/>
                    <a:pt x="1915" y="1"/>
                    <a:pt x="1609" y="154"/>
                  </a:cubicBezTo>
                  <a:cubicBezTo>
                    <a:pt x="1303" y="154"/>
                    <a:pt x="996" y="307"/>
                    <a:pt x="690" y="460"/>
                  </a:cubicBezTo>
                  <a:cubicBezTo>
                    <a:pt x="230" y="690"/>
                    <a:pt x="1" y="1532"/>
                    <a:pt x="690" y="1379"/>
                  </a:cubicBezTo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42"/>
            <p:cNvSpPr/>
            <p:nvPr/>
          </p:nvSpPr>
          <p:spPr>
            <a:xfrm>
              <a:off x="1051850" y="1612925"/>
              <a:ext cx="55550" cy="40225"/>
            </a:xfrm>
            <a:custGeom>
              <a:rect b="b" l="l" r="r" t="t"/>
              <a:pathLst>
                <a:path extrusionOk="0" h="1609" w="2222">
                  <a:moveTo>
                    <a:pt x="767" y="1455"/>
                  </a:moveTo>
                  <a:cubicBezTo>
                    <a:pt x="1150" y="1379"/>
                    <a:pt x="1839" y="996"/>
                    <a:pt x="2145" y="766"/>
                  </a:cubicBezTo>
                  <a:cubicBezTo>
                    <a:pt x="2222" y="690"/>
                    <a:pt x="2222" y="383"/>
                    <a:pt x="2145" y="230"/>
                  </a:cubicBezTo>
                  <a:cubicBezTo>
                    <a:pt x="2145" y="77"/>
                    <a:pt x="2145" y="0"/>
                    <a:pt x="1839" y="77"/>
                  </a:cubicBezTo>
                  <a:cubicBezTo>
                    <a:pt x="1609" y="153"/>
                    <a:pt x="997" y="383"/>
                    <a:pt x="767" y="536"/>
                  </a:cubicBezTo>
                  <a:cubicBezTo>
                    <a:pt x="231" y="766"/>
                    <a:pt x="1" y="1609"/>
                    <a:pt x="767" y="1455"/>
                  </a:cubicBezTo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42"/>
            <p:cNvSpPr/>
            <p:nvPr/>
          </p:nvSpPr>
          <p:spPr>
            <a:xfrm>
              <a:off x="1061425" y="1637800"/>
              <a:ext cx="42150" cy="30675"/>
            </a:xfrm>
            <a:custGeom>
              <a:rect b="b" l="l" r="r" t="t"/>
              <a:pathLst>
                <a:path extrusionOk="0" h="1227" w="1686">
                  <a:moveTo>
                    <a:pt x="537" y="1150"/>
                  </a:moveTo>
                  <a:cubicBezTo>
                    <a:pt x="843" y="1073"/>
                    <a:pt x="1379" y="767"/>
                    <a:pt x="1609" y="614"/>
                  </a:cubicBezTo>
                  <a:cubicBezTo>
                    <a:pt x="1686" y="537"/>
                    <a:pt x="1686" y="307"/>
                    <a:pt x="1686" y="231"/>
                  </a:cubicBezTo>
                  <a:cubicBezTo>
                    <a:pt x="1609" y="78"/>
                    <a:pt x="1609" y="1"/>
                    <a:pt x="1456" y="78"/>
                  </a:cubicBezTo>
                  <a:cubicBezTo>
                    <a:pt x="1226" y="154"/>
                    <a:pt x="767" y="384"/>
                    <a:pt x="537" y="460"/>
                  </a:cubicBezTo>
                  <a:cubicBezTo>
                    <a:pt x="154" y="614"/>
                    <a:pt x="1" y="1226"/>
                    <a:pt x="384" y="1150"/>
                  </a:cubicBezTo>
                  <a:cubicBezTo>
                    <a:pt x="460" y="1150"/>
                    <a:pt x="460" y="1150"/>
                    <a:pt x="537" y="1150"/>
                  </a:cubicBezTo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42"/>
            <p:cNvSpPr/>
            <p:nvPr/>
          </p:nvSpPr>
          <p:spPr>
            <a:xfrm>
              <a:off x="975275" y="1549725"/>
              <a:ext cx="141700" cy="135975"/>
            </a:xfrm>
            <a:custGeom>
              <a:rect b="b" l="l" r="r" t="t"/>
              <a:pathLst>
                <a:path extrusionOk="0" h="5439" w="5668">
                  <a:moveTo>
                    <a:pt x="1992" y="1533"/>
                  </a:moveTo>
                  <a:cubicBezTo>
                    <a:pt x="2681" y="1762"/>
                    <a:pt x="3600" y="1379"/>
                    <a:pt x="4213" y="690"/>
                  </a:cubicBezTo>
                  <a:cubicBezTo>
                    <a:pt x="4519" y="460"/>
                    <a:pt x="4749" y="154"/>
                    <a:pt x="4979" y="1"/>
                  </a:cubicBezTo>
                  <a:cubicBezTo>
                    <a:pt x="5132" y="1"/>
                    <a:pt x="5285" y="1"/>
                    <a:pt x="5438" y="77"/>
                  </a:cubicBezTo>
                  <a:cubicBezTo>
                    <a:pt x="5668" y="231"/>
                    <a:pt x="5668" y="1073"/>
                    <a:pt x="4902" y="1686"/>
                  </a:cubicBezTo>
                  <a:lnTo>
                    <a:pt x="3677" y="2605"/>
                  </a:lnTo>
                  <a:cubicBezTo>
                    <a:pt x="3217" y="4443"/>
                    <a:pt x="2834" y="4903"/>
                    <a:pt x="919" y="5439"/>
                  </a:cubicBezTo>
                  <a:lnTo>
                    <a:pt x="0" y="4290"/>
                  </a:lnTo>
                  <a:lnTo>
                    <a:pt x="1073" y="2375"/>
                  </a:lnTo>
                  <a:lnTo>
                    <a:pt x="1992" y="1533"/>
                  </a:lnTo>
                  <a:close/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42"/>
            <p:cNvSpPr/>
            <p:nvPr/>
          </p:nvSpPr>
          <p:spPr>
            <a:xfrm>
              <a:off x="630625" y="1653125"/>
              <a:ext cx="386800" cy="379150"/>
            </a:xfrm>
            <a:custGeom>
              <a:rect b="b" l="l" r="r" t="t"/>
              <a:pathLst>
                <a:path extrusionOk="0" h="15166" w="15472">
                  <a:moveTo>
                    <a:pt x="2911" y="8885"/>
                  </a:moveTo>
                  <a:lnTo>
                    <a:pt x="12867" y="1"/>
                  </a:lnTo>
                  <a:cubicBezTo>
                    <a:pt x="14093" y="460"/>
                    <a:pt x="15395" y="1532"/>
                    <a:pt x="15471" y="2758"/>
                  </a:cubicBezTo>
                  <a:lnTo>
                    <a:pt x="6587" y="12638"/>
                  </a:lnTo>
                  <a:cubicBezTo>
                    <a:pt x="3677" y="15165"/>
                    <a:pt x="1" y="12484"/>
                    <a:pt x="2911" y="8885"/>
                  </a:cubicBezTo>
                  <a:close/>
                </a:path>
              </a:pathLst>
            </a:custGeom>
            <a:solidFill>
              <a:srgbClr val="B0CC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42"/>
            <p:cNvSpPr/>
            <p:nvPr/>
          </p:nvSpPr>
          <p:spPr>
            <a:xfrm>
              <a:off x="577025" y="1408050"/>
              <a:ext cx="224025" cy="576350"/>
            </a:xfrm>
            <a:custGeom>
              <a:rect b="b" l="l" r="r" t="t"/>
              <a:pathLst>
                <a:path extrusionOk="0" h="23054" w="8961">
                  <a:moveTo>
                    <a:pt x="7276" y="7506"/>
                  </a:moveTo>
                  <a:lnTo>
                    <a:pt x="8578" y="17309"/>
                  </a:lnTo>
                  <a:cubicBezTo>
                    <a:pt x="8961" y="20603"/>
                    <a:pt x="4442" y="23053"/>
                    <a:pt x="3676" y="18918"/>
                  </a:cubicBezTo>
                  <a:lnTo>
                    <a:pt x="766" y="6893"/>
                  </a:lnTo>
                  <a:cubicBezTo>
                    <a:pt x="0" y="0"/>
                    <a:pt x="3370" y="0"/>
                    <a:pt x="5438" y="1456"/>
                  </a:cubicBezTo>
                  <a:cubicBezTo>
                    <a:pt x="7046" y="2604"/>
                    <a:pt x="7046" y="5515"/>
                    <a:pt x="7276" y="7506"/>
                  </a:cubicBezTo>
                </a:path>
              </a:pathLst>
            </a:custGeom>
            <a:solidFill>
              <a:srgbClr val="B0CC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42"/>
            <p:cNvSpPr/>
            <p:nvPr/>
          </p:nvSpPr>
          <p:spPr>
            <a:xfrm>
              <a:off x="335750" y="3228925"/>
              <a:ext cx="298725" cy="243200"/>
            </a:xfrm>
            <a:custGeom>
              <a:rect b="b" l="l" r="r" t="t"/>
              <a:pathLst>
                <a:path extrusionOk="0" h="9728" w="11949">
                  <a:moveTo>
                    <a:pt x="5898" y="1226"/>
                  </a:moveTo>
                  <a:cubicBezTo>
                    <a:pt x="6434" y="3064"/>
                    <a:pt x="6894" y="3524"/>
                    <a:pt x="7736" y="4366"/>
                  </a:cubicBezTo>
                  <a:cubicBezTo>
                    <a:pt x="8273" y="4979"/>
                    <a:pt x="11566" y="7047"/>
                    <a:pt x="11796" y="7583"/>
                  </a:cubicBezTo>
                  <a:cubicBezTo>
                    <a:pt x="11949" y="8042"/>
                    <a:pt x="11949" y="8808"/>
                    <a:pt x="11259" y="9268"/>
                  </a:cubicBezTo>
                  <a:cubicBezTo>
                    <a:pt x="10494" y="9727"/>
                    <a:pt x="9038" y="9727"/>
                    <a:pt x="8043" y="9574"/>
                  </a:cubicBezTo>
                  <a:cubicBezTo>
                    <a:pt x="5975" y="9268"/>
                    <a:pt x="4290" y="8042"/>
                    <a:pt x="2605" y="6817"/>
                  </a:cubicBezTo>
                  <a:cubicBezTo>
                    <a:pt x="2452" y="6970"/>
                    <a:pt x="1686" y="6740"/>
                    <a:pt x="997" y="6281"/>
                  </a:cubicBezTo>
                  <a:cubicBezTo>
                    <a:pt x="384" y="5974"/>
                    <a:pt x="154" y="5668"/>
                    <a:pt x="78" y="5132"/>
                  </a:cubicBezTo>
                  <a:cubicBezTo>
                    <a:pt x="1" y="4749"/>
                    <a:pt x="78" y="3907"/>
                    <a:pt x="154" y="3524"/>
                  </a:cubicBezTo>
                  <a:cubicBezTo>
                    <a:pt x="231" y="2451"/>
                    <a:pt x="690" y="1609"/>
                    <a:pt x="1226" y="460"/>
                  </a:cubicBezTo>
                  <a:lnTo>
                    <a:pt x="3294" y="1"/>
                  </a:lnTo>
                  <a:lnTo>
                    <a:pt x="5898" y="1226"/>
                  </a:lnTo>
                  <a:close/>
                </a:path>
              </a:pathLst>
            </a:custGeom>
            <a:solidFill>
              <a:srgbClr val="DF65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42"/>
            <p:cNvSpPr/>
            <p:nvPr/>
          </p:nvSpPr>
          <p:spPr>
            <a:xfrm>
              <a:off x="335750" y="3336150"/>
              <a:ext cx="298725" cy="135975"/>
            </a:xfrm>
            <a:custGeom>
              <a:rect b="b" l="l" r="r" t="t"/>
              <a:pathLst>
                <a:path extrusionOk="0" h="5439" w="11949">
                  <a:moveTo>
                    <a:pt x="11872" y="3677"/>
                  </a:moveTo>
                  <a:cubicBezTo>
                    <a:pt x="11949" y="4136"/>
                    <a:pt x="11796" y="4596"/>
                    <a:pt x="11259" y="4979"/>
                  </a:cubicBezTo>
                  <a:cubicBezTo>
                    <a:pt x="10494" y="5438"/>
                    <a:pt x="9038" y="5438"/>
                    <a:pt x="8043" y="5285"/>
                  </a:cubicBezTo>
                  <a:cubicBezTo>
                    <a:pt x="5975" y="4979"/>
                    <a:pt x="4290" y="3753"/>
                    <a:pt x="2605" y="2528"/>
                  </a:cubicBezTo>
                  <a:cubicBezTo>
                    <a:pt x="2452" y="2681"/>
                    <a:pt x="1686" y="2451"/>
                    <a:pt x="997" y="1992"/>
                  </a:cubicBezTo>
                  <a:cubicBezTo>
                    <a:pt x="384" y="1685"/>
                    <a:pt x="154" y="1379"/>
                    <a:pt x="78" y="843"/>
                  </a:cubicBezTo>
                  <a:cubicBezTo>
                    <a:pt x="1" y="613"/>
                    <a:pt x="1" y="307"/>
                    <a:pt x="78" y="1"/>
                  </a:cubicBezTo>
                  <a:cubicBezTo>
                    <a:pt x="307" y="843"/>
                    <a:pt x="1992" y="1609"/>
                    <a:pt x="2835" y="1609"/>
                  </a:cubicBezTo>
                  <a:cubicBezTo>
                    <a:pt x="4520" y="2911"/>
                    <a:pt x="6128" y="4060"/>
                    <a:pt x="8273" y="4366"/>
                  </a:cubicBezTo>
                  <a:cubicBezTo>
                    <a:pt x="9268" y="4519"/>
                    <a:pt x="10723" y="4519"/>
                    <a:pt x="11489" y="4060"/>
                  </a:cubicBezTo>
                  <a:cubicBezTo>
                    <a:pt x="11642" y="3907"/>
                    <a:pt x="11796" y="3830"/>
                    <a:pt x="11872" y="3677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42"/>
            <p:cNvSpPr/>
            <p:nvPr/>
          </p:nvSpPr>
          <p:spPr>
            <a:xfrm>
              <a:off x="465950" y="3152350"/>
              <a:ext cx="298725" cy="243175"/>
            </a:xfrm>
            <a:custGeom>
              <a:rect b="b" l="l" r="r" t="t"/>
              <a:pathLst>
                <a:path extrusionOk="0" h="9727" w="11949">
                  <a:moveTo>
                    <a:pt x="5898" y="1225"/>
                  </a:moveTo>
                  <a:cubicBezTo>
                    <a:pt x="6434" y="3064"/>
                    <a:pt x="6894" y="3523"/>
                    <a:pt x="7736" y="4366"/>
                  </a:cubicBezTo>
                  <a:cubicBezTo>
                    <a:pt x="8272" y="4978"/>
                    <a:pt x="11566" y="7046"/>
                    <a:pt x="11796" y="7582"/>
                  </a:cubicBezTo>
                  <a:cubicBezTo>
                    <a:pt x="11949" y="8042"/>
                    <a:pt x="11949" y="8808"/>
                    <a:pt x="11259" y="9267"/>
                  </a:cubicBezTo>
                  <a:cubicBezTo>
                    <a:pt x="10494" y="9727"/>
                    <a:pt x="9038" y="9727"/>
                    <a:pt x="8043" y="9574"/>
                  </a:cubicBezTo>
                  <a:cubicBezTo>
                    <a:pt x="5898" y="9267"/>
                    <a:pt x="4290" y="8042"/>
                    <a:pt x="2605" y="6816"/>
                  </a:cubicBezTo>
                  <a:cubicBezTo>
                    <a:pt x="2452" y="6970"/>
                    <a:pt x="1686" y="6740"/>
                    <a:pt x="997" y="6280"/>
                  </a:cubicBezTo>
                  <a:cubicBezTo>
                    <a:pt x="384" y="5974"/>
                    <a:pt x="154" y="5668"/>
                    <a:pt x="78" y="5131"/>
                  </a:cubicBezTo>
                  <a:cubicBezTo>
                    <a:pt x="1" y="4749"/>
                    <a:pt x="78" y="3906"/>
                    <a:pt x="154" y="3523"/>
                  </a:cubicBezTo>
                  <a:cubicBezTo>
                    <a:pt x="231" y="2451"/>
                    <a:pt x="690" y="1608"/>
                    <a:pt x="1226" y="460"/>
                  </a:cubicBezTo>
                  <a:lnTo>
                    <a:pt x="3294" y="0"/>
                  </a:lnTo>
                  <a:lnTo>
                    <a:pt x="5898" y="1225"/>
                  </a:lnTo>
                  <a:close/>
                </a:path>
              </a:pathLst>
            </a:custGeom>
            <a:solidFill>
              <a:srgbClr val="DF656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42"/>
            <p:cNvSpPr/>
            <p:nvPr/>
          </p:nvSpPr>
          <p:spPr>
            <a:xfrm>
              <a:off x="465950" y="3259550"/>
              <a:ext cx="298725" cy="135975"/>
            </a:xfrm>
            <a:custGeom>
              <a:rect b="b" l="l" r="r" t="t"/>
              <a:pathLst>
                <a:path extrusionOk="0" h="5439" w="11949">
                  <a:moveTo>
                    <a:pt x="11872" y="3677"/>
                  </a:moveTo>
                  <a:cubicBezTo>
                    <a:pt x="11949" y="4137"/>
                    <a:pt x="11796" y="4673"/>
                    <a:pt x="11259" y="4979"/>
                  </a:cubicBezTo>
                  <a:cubicBezTo>
                    <a:pt x="10494" y="5439"/>
                    <a:pt x="9038" y="5439"/>
                    <a:pt x="8043" y="5286"/>
                  </a:cubicBezTo>
                  <a:cubicBezTo>
                    <a:pt x="5898" y="4979"/>
                    <a:pt x="4290" y="3754"/>
                    <a:pt x="2605" y="2528"/>
                  </a:cubicBezTo>
                  <a:cubicBezTo>
                    <a:pt x="2452" y="2682"/>
                    <a:pt x="1686" y="2452"/>
                    <a:pt x="997" y="1992"/>
                  </a:cubicBezTo>
                  <a:cubicBezTo>
                    <a:pt x="384" y="1686"/>
                    <a:pt x="154" y="1380"/>
                    <a:pt x="78" y="843"/>
                  </a:cubicBezTo>
                  <a:cubicBezTo>
                    <a:pt x="1" y="614"/>
                    <a:pt x="1" y="307"/>
                    <a:pt x="78" y="1"/>
                  </a:cubicBezTo>
                  <a:cubicBezTo>
                    <a:pt x="307" y="843"/>
                    <a:pt x="1992" y="1609"/>
                    <a:pt x="2835" y="1686"/>
                  </a:cubicBezTo>
                  <a:cubicBezTo>
                    <a:pt x="4520" y="2911"/>
                    <a:pt x="6128" y="4060"/>
                    <a:pt x="8272" y="4367"/>
                  </a:cubicBezTo>
                  <a:cubicBezTo>
                    <a:pt x="9268" y="4520"/>
                    <a:pt x="10723" y="4520"/>
                    <a:pt x="11489" y="4060"/>
                  </a:cubicBezTo>
                  <a:cubicBezTo>
                    <a:pt x="11642" y="3984"/>
                    <a:pt x="11796" y="3830"/>
                    <a:pt x="11872" y="3677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42"/>
            <p:cNvSpPr/>
            <p:nvPr/>
          </p:nvSpPr>
          <p:spPr>
            <a:xfrm>
              <a:off x="442975" y="2080100"/>
              <a:ext cx="254700" cy="1198625"/>
            </a:xfrm>
            <a:custGeom>
              <a:rect b="b" l="l" r="r" t="t"/>
              <a:pathLst>
                <a:path extrusionOk="0" h="47945" w="10188">
                  <a:moveTo>
                    <a:pt x="1686" y="1533"/>
                  </a:moveTo>
                  <a:cubicBezTo>
                    <a:pt x="1150" y="3983"/>
                    <a:pt x="537" y="6128"/>
                    <a:pt x="384" y="8579"/>
                  </a:cubicBezTo>
                  <a:cubicBezTo>
                    <a:pt x="1" y="13250"/>
                    <a:pt x="2069" y="20986"/>
                    <a:pt x="2375" y="26041"/>
                  </a:cubicBezTo>
                  <a:lnTo>
                    <a:pt x="2222" y="29717"/>
                  </a:lnTo>
                  <a:cubicBezTo>
                    <a:pt x="1839" y="33470"/>
                    <a:pt x="1992" y="37529"/>
                    <a:pt x="1686" y="43350"/>
                  </a:cubicBezTo>
                  <a:cubicBezTo>
                    <a:pt x="1686" y="43579"/>
                    <a:pt x="1686" y="43733"/>
                    <a:pt x="1686" y="43886"/>
                  </a:cubicBezTo>
                  <a:cubicBezTo>
                    <a:pt x="920" y="44498"/>
                    <a:pt x="1533" y="45647"/>
                    <a:pt x="3141" y="46643"/>
                  </a:cubicBezTo>
                  <a:cubicBezTo>
                    <a:pt x="4826" y="47562"/>
                    <a:pt x="6970" y="47945"/>
                    <a:pt x="7966" y="47332"/>
                  </a:cubicBezTo>
                  <a:cubicBezTo>
                    <a:pt x="8272" y="47179"/>
                    <a:pt x="8426" y="46949"/>
                    <a:pt x="8502" y="46719"/>
                  </a:cubicBezTo>
                  <a:lnTo>
                    <a:pt x="8502" y="46719"/>
                  </a:lnTo>
                  <a:cubicBezTo>
                    <a:pt x="8579" y="46566"/>
                    <a:pt x="9268" y="25045"/>
                    <a:pt x="9574" y="22441"/>
                  </a:cubicBezTo>
                  <a:cubicBezTo>
                    <a:pt x="9881" y="14859"/>
                    <a:pt x="9881" y="8043"/>
                    <a:pt x="10187" y="1"/>
                  </a:cubicBezTo>
                  <a:lnTo>
                    <a:pt x="1686" y="1533"/>
                  </a:ln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42"/>
            <p:cNvSpPr/>
            <p:nvPr/>
          </p:nvSpPr>
          <p:spPr>
            <a:xfrm>
              <a:off x="308950" y="2149025"/>
              <a:ext cx="271925" cy="1210125"/>
            </a:xfrm>
            <a:custGeom>
              <a:rect b="b" l="l" r="r" t="t"/>
              <a:pathLst>
                <a:path extrusionOk="0" h="48405" w="10877">
                  <a:moveTo>
                    <a:pt x="1379" y="1"/>
                  </a:moveTo>
                  <a:cubicBezTo>
                    <a:pt x="920" y="3984"/>
                    <a:pt x="1" y="5898"/>
                    <a:pt x="767" y="10111"/>
                  </a:cubicBezTo>
                  <a:cubicBezTo>
                    <a:pt x="1533" y="14323"/>
                    <a:pt x="2145" y="19071"/>
                    <a:pt x="2375" y="23360"/>
                  </a:cubicBezTo>
                  <a:lnTo>
                    <a:pt x="1762" y="28951"/>
                  </a:lnTo>
                  <a:cubicBezTo>
                    <a:pt x="1379" y="32704"/>
                    <a:pt x="1915" y="38908"/>
                    <a:pt x="1533" y="44805"/>
                  </a:cubicBezTo>
                  <a:lnTo>
                    <a:pt x="1533" y="44805"/>
                  </a:lnTo>
                  <a:cubicBezTo>
                    <a:pt x="1379" y="45418"/>
                    <a:pt x="1992" y="46337"/>
                    <a:pt x="3294" y="47103"/>
                  </a:cubicBezTo>
                  <a:cubicBezTo>
                    <a:pt x="4979" y="48022"/>
                    <a:pt x="7200" y="48405"/>
                    <a:pt x="8196" y="47792"/>
                  </a:cubicBezTo>
                  <a:cubicBezTo>
                    <a:pt x="8425" y="47639"/>
                    <a:pt x="8655" y="47409"/>
                    <a:pt x="8655" y="47103"/>
                  </a:cubicBezTo>
                  <a:lnTo>
                    <a:pt x="8655" y="47103"/>
                  </a:lnTo>
                  <a:lnTo>
                    <a:pt x="10034" y="21829"/>
                  </a:lnTo>
                  <a:cubicBezTo>
                    <a:pt x="10340" y="14323"/>
                    <a:pt x="10570" y="8349"/>
                    <a:pt x="10876" y="307"/>
                  </a:cubicBezTo>
                  <a:lnTo>
                    <a:pt x="1379" y="1"/>
                  </a:lnTo>
                </a:path>
              </a:pathLst>
            </a:custGeom>
            <a:solidFill>
              <a:srgbClr val="345A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42"/>
            <p:cNvSpPr/>
            <p:nvPr/>
          </p:nvSpPr>
          <p:spPr>
            <a:xfrm>
              <a:off x="263000" y="1390825"/>
              <a:ext cx="497850" cy="974600"/>
            </a:xfrm>
            <a:custGeom>
              <a:rect b="b" l="l" r="r" t="t"/>
              <a:pathLst>
                <a:path extrusionOk="0" h="38984" w="19914">
                  <a:moveTo>
                    <a:pt x="384" y="10033"/>
                  </a:moveTo>
                  <a:cubicBezTo>
                    <a:pt x="1" y="12254"/>
                    <a:pt x="1532" y="16390"/>
                    <a:pt x="1762" y="18534"/>
                  </a:cubicBezTo>
                  <a:cubicBezTo>
                    <a:pt x="2222" y="22287"/>
                    <a:pt x="2605" y="24278"/>
                    <a:pt x="2605" y="28874"/>
                  </a:cubicBezTo>
                  <a:cubicBezTo>
                    <a:pt x="2605" y="30099"/>
                    <a:pt x="2375" y="33316"/>
                    <a:pt x="2222" y="35843"/>
                  </a:cubicBezTo>
                  <a:cubicBezTo>
                    <a:pt x="2145" y="36609"/>
                    <a:pt x="2451" y="37298"/>
                    <a:pt x="3294" y="37758"/>
                  </a:cubicBezTo>
                  <a:cubicBezTo>
                    <a:pt x="5362" y="38983"/>
                    <a:pt x="10034" y="38294"/>
                    <a:pt x="13710" y="36226"/>
                  </a:cubicBezTo>
                  <a:cubicBezTo>
                    <a:pt x="16008" y="34848"/>
                    <a:pt x="17386" y="33239"/>
                    <a:pt x="17463" y="31937"/>
                  </a:cubicBezTo>
                  <a:lnTo>
                    <a:pt x="17463" y="31937"/>
                  </a:lnTo>
                  <a:lnTo>
                    <a:pt x="19377" y="12484"/>
                  </a:lnTo>
                  <a:cubicBezTo>
                    <a:pt x="19837" y="7889"/>
                    <a:pt x="19914" y="2757"/>
                    <a:pt x="16927" y="1379"/>
                  </a:cubicBezTo>
                  <a:cubicBezTo>
                    <a:pt x="14476" y="0"/>
                    <a:pt x="10110" y="613"/>
                    <a:pt x="5975" y="2987"/>
                  </a:cubicBezTo>
                  <a:cubicBezTo>
                    <a:pt x="2375" y="5131"/>
                    <a:pt x="154" y="7735"/>
                    <a:pt x="384" y="10033"/>
                  </a:cubicBezTo>
                  <a:close/>
                </a:path>
              </a:pathLst>
            </a:custGeom>
            <a:solidFill>
              <a:srgbClr val="D5D8D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42"/>
            <p:cNvSpPr/>
            <p:nvPr/>
          </p:nvSpPr>
          <p:spPr>
            <a:xfrm>
              <a:off x="456400" y="1356350"/>
              <a:ext cx="145525" cy="193400"/>
            </a:xfrm>
            <a:custGeom>
              <a:rect b="b" l="l" r="r" t="t"/>
              <a:pathLst>
                <a:path extrusionOk="0" h="7736" w="5821">
                  <a:moveTo>
                    <a:pt x="383" y="0"/>
                  </a:moveTo>
                  <a:cubicBezTo>
                    <a:pt x="230" y="1379"/>
                    <a:pt x="0" y="3064"/>
                    <a:pt x="0" y="4366"/>
                  </a:cubicBezTo>
                  <a:cubicBezTo>
                    <a:pt x="0" y="6740"/>
                    <a:pt x="4825" y="7736"/>
                    <a:pt x="5438" y="5591"/>
                  </a:cubicBezTo>
                  <a:cubicBezTo>
                    <a:pt x="5514" y="4443"/>
                    <a:pt x="5744" y="3217"/>
                    <a:pt x="5821" y="2068"/>
                  </a:cubicBezTo>
                  <a:lnTo>
                    <a:pt x="383" y="0"/>
                  </a:lnTo>
                </a:path>
              </a:pathLst>
            </a:custGeom>
            <a:solidFill>
              <a:srgbClr val="ECB56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42"/>
            <p:cNvSpPr/>
            <p:nvPr/>
          </p:nvSpPr>
          <p:spPr>
            <a:xfrm>
              <a:off x="442975" y="1153400"/>
              <a:ext cx="225975" cy="314025"/>
            </a:xfrm>
            <a:custGeom>
              <a:rect b="b" l="l" r="r" t="t"/>
              <a:pathLst>
                <a:path extrusionOk="0" h="12561" w="9039">
                  <a:moveTo>
                    <a:pt x="8809" y="4672"/>
                  </a:moveTo>
                  <a:cubicBezTo>
                    <a:pt x="8655" y="6357"/>
                    <a:pt x="8962" y="7123"/>
                    <a:pt x="7889" y="9880"/>
                  </a:cubicBezTo>
                  <a:cubicBezTo>
                    <a:pt x="7583" y="10722"/>
                    <a:pt x="7047" y="11718"/>
                    <a:pt x="6817" y="11871"/>
                  </a:cubicBezTo>
                  <a:cubicBezTo>
                    <a:pt x="6511" y="12024"/>
                    <a:pt x="5515" y="12561"/>
                    <a:pt x="5132" y="12484"/>
                  </a:cubicBezTo>
                  <a:cubicBezTo>
                    <a:pt x="4290" y="12331"/>
                    <a:pt x="2682" y="11259"/>
                    <a:pt x="2069" y="10952"/>
                  </a:cubicBezTo>
                  <a:cubicBezTo>
                    <a:pt x="767" y="10186"/>
                    <a:pt x="843" y="9803"/>
                    <a:pt x="614" y="8118"/>
                  </a:cubicBezTo>
                  <a:lnTo>
                    <a:pt x="1" y="5821"/>
                  </a:lnTo>
                  <a:lnTo>
                    <a:pt x="690" y="1226"/>
                  </a:lnTo>
                  <a:cubicBezTo>
                    <a:pt x="3447" y="460"/>
                    <a:pt x="5898" y="0"/>
                    <a:pt x="7200" y="536"/>
                  </a:cubicBezTo>
                  <a:cubicBezTo>
                    <a:pt x="8426" y="1072"/>
                    <a:pt x="9038" y="1302"/>
                    <a:pt x="8809" y="4672"/>
                  </a:cubicBezTo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42"/>
            <p:cNvSpPr/>
            <p:nvPr/>
          </p:nvSpPr>
          <p:spPr>
            <a:xfrm>
              <a:off x="412350" y="1101700"/>
              <a:ext cx="271925" cy="275725"/>
            </a:xfrm>
            <a:custGeom>
              <a:rect b="b" l="l" r="r" t="t"/>
              <a:pathLst>
                <a:path extrusionOk="0" h="11029" w="10877">
                  <a:moveTo>
                    <a:pt x="2451" y="1532"/>
                  </a:moveTo>
                  <a:cubicBezTo>
                    <a:pt x="920" y="1915"/>
                    <a:pt x="1" y="3676"/>
                    <a:pt x="77" y="5668"/>
                  </a:cubicBezTo>
                  <a:cubicBezTo>
                    <a:pt x="77" y="7582"/>
                    <a:pt x="1073" y="9574"/>
                    <a:pt x="1915" y="11029"/>
                  </a:cubicBezTo>
                  <a:cubicBezTo>
                    <a:pt x="2068" y="9650"/>
                    <a:pt x="1532" y="8195"/>
                    <a:pt x="2145" y="7889"/>
                  </a:cubicBezTo>
                  <a:cubicBezTo>
                    <a:pt x="2451" y="7659"/>
                    <a:pt x="3524" y="7736"/>
                    <a:pt x="3983" y="9574"/>
                  </a:cubicBezTo>
                  <a:cubicBezTo>
                    <a:pt x="4366" y="8348"/>
                    <a:pt x="4289" y="8042"/>
                    <a:pt x="4443" y="6893"/>
                  </a:cubicBezTo>
                  <a:cubicBezTo>
                    <a:pt x="4749" y="3294"/>
                    <a:pt x="9727" y="6970"/>
                    <a:pt x="10876" y="3523"/>
                  </a:cubicBezTo>
                  <a:cubicBezTo>
                    <a:pt x="10034" y="2987"/>
                    <a:pt x="9574" y="1532"/>
                    <a:pt x="8195" y="843"/>
                  </a:cubicBezTo>
                  <a:cubicBezTo>
                    <a:pt x="6587" y="0"/>
                    <a:pt x="3677" y="153"/>
                    <a:pt x="2451" y="1532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42"/>
            <p:cNvSpPr/>
            <p:nvPr/>
          </p:nvSpPr>
          <p:spPr>
            <a:xfrm>
              <a:off x="270650" y="2309875"/>
              <a:ext cx="134075" cy="162775"/>
            </a:xfrm>
            <a:custGeom>
              <a:rect b="b" l="l" r="r" t="t"/>
              <a:pathLst>
                <a:path extrusionOk="0" h="6511" w="5363">
                  <a:moveTo>
                    <a:pt x="3907" y="0"/>
                  </a:moveTo>
                  <a:cubicBezTo>
                    <a:pt x="4213" y="690"/>
                    <a:pt x="4520" y="843"/>
                    <a:pt x="4903" y="1455"/>
                  </a:cubicBezTo>
                  <a:cubicBezTo>
                    <a:pt x="5362" y="2145"/>
                    <a:pt x="5132" y="3753"/>
                    <a:pt x="5132" y="4289"/>
                  </a:cubicBezTo>
                  <a:cubicBezTo>
                    <a:pt x="5209" y="4902"/>
                    <a:pt x="4443" y="5132"/>
                    <a:pt x="4290" y="4442"/>
                  </a:cubicBezTo>
                  <a:cubicBezTo>
                    <a:pt x="4213" y="3906"/>
                    <a:pt x="4443" y="3140"/>
                    <a:pt x="3907" y="2911"/>
                  </a:cubicBezTo>
                  <a:cubicBezTo>
                    <a:pt x="3830" y="3447"/>
                    <a:pt x="4060" y="4519"/>
                    <a:pt x="4137" y="4902"/>
                  </a:cubicBezTo>
                  <a:cubicBezTo>
                    <a:pt x="4367" y="5744"/>
                    <a:pt x="5362" y="4442"/>
                    <a:pt x="5209" y="5821"/>
                  </a:cubicBezTo>
                  <a:cubicBezTo>
                    <a:pt x="4903" y="5974"/>
                    <a:pt x="4596" y="6127"/>
                    <a:pt x="3907" y="6281"/>
                  </a:cubicBezTo>
                  <a:cubicBezTo>
                    <a:pt x="3294" y="6434"/>
                    <a:pt x="2988" y="6510"/>
                    <a:pt x="2375" y="6434"/>
                  </a:cubicBezTo>
                  <a:cubicBezTo>
                    <a:pt x="1609" y="6204"/>
                    <a:pt x="843" y="6204"/>
                    <a:pt x="384" y="5591"/>
                  </a:cubicBezTo>
                  <a:lnTo>
                    <a:pt x="307" y="2834"/>
                  </a:lnTo>
                  <a:lnTo>
                    <a:pt x="1" y="230"/>
                  </a:lnTo>
                  <a:lnTo>
                    <a:pt x="3907" y="0"/>
                  </a:lnTo>
                </a:path>
              </a:pathLst>
            </a:custGeom>
            <a:solidFill>
              <a:srgbClr val="FCD19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42"/>
            <p:cNvSpPr/>
            <p:nvPr/>
          </p:nvSpPr>
          <p:spPr>
            <a:xfrm>
              <a:off x="238125" y="1515275"/>
              <a:ext cx="199150" cy="827175"/>
            </a:xfrm>
            <a:custGeom>
              <a:rect b="b" l="l" r="r" t="t"/>
              <a:pathLst>
                <a:path extrusionOk="0" h="33087" w="7966">
                  <a:moveTo>
                    <a:pt x="4059" y="690"/>
                  </a:moveTo>
                  <a:cubicBezTo>
                    <a:pt x="2910" y="1685"/>
                    <a:pt x="1838" y="2681"/>
                    <a:pt x="1532" y="3447"/>
                  </a:cubicBezTo>
                  <a:cubicBezTo>
                    <a:pt x="0" y="7200"/>
                    <a:pt x="613" y="12561"/>
                    <a:pt x="0" y="17845"/>
                  </a:cubicBezTo>
                  <a:lnTo>
                    <a:pt x="842" y="32397"/>
                  </a:lnTo>
                  <a:cubicBezTo>
                    <a:pt x="2068" y="32933"/>
                    <a:pt x="4672" y="33086"/>
                    <a:pt x="5591" y="32244"/>
                  </a:cubicBezTo>
                  <a:lnTo>
                    <a:pt x="5285" y="17769"/>
                  </a:lnTo>
                  <a:lnTo>
                    <a:pt x="7352" y="9344"/>
                  </a:lnTo>
                  <a:cubicBezTo>
                    <a:pt x="7965" y="3906"/>
                    <a:pt x="5744" y="0"/>
                    <a:pt x="4059" y="690"/>
                  </a:cubicBezTo>
                </a:path>
              </a:pathLst>
            </a:custGeom>
            <a:solidFill>
              <a:srgbClr val="B0CCD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714" name="Google Shape;714;p42"/>
          <p:cNvGraphicFramePr/>
          <p:nvPr/>
        </p:nvGraphicFramePr>
        <p:xfrm>
          <a:off x="363438" y="1375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{B8F1AD29-9C43-4D9E-8059-37602952F4D8}</a:tableStyleId>
              </a:tblPr>
              <a:tblGrid>
                <a:gridCol w="1570300"/>
                <a:gridCol w="1570300"/>
                <a:gridCol w="1570300"/>
                <a:gridCol w="1570300"/>
              </a:tblGrid>
              <a:tr h="313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9B0A2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01</a:t>
                      </a:r>
                      <a:endParaRPr sz="2000">
                        <a:solidFill>
                          <a:srgbClr val="F9B0A2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9B0A2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02</a:t>
                      </a:r>
                      <a:endParaRPr sz="2000">
                        <a:solidFill>
                          <a:srgbClr val="F9B0A2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9B0A2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03</a:t>
                      </a:r>
                      <a:endParaRPr sz="2000">
                        <a:solidFill>
                          <a:srgbClr val="F9B0A2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9B0A2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04</a:t>
                      </a:r>
                      <a:endParaRPr sz="2000">
                        <a:solidFill>
                          <a:srgbClr val="F9B0A2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0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55F6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Paradigmi di programmazione e modellazione</a:t>
                      </a:r>
                      <a:endParaRPr sz="1600">
                        <a:solidFill>
                          <a:srgbClr val="355F6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55F6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Software Configuration management</a:t>
                      </a:r>
                      <a:endParaRPr sz="1600">
                        <a:solidFill>
                          <a:srgbClr val="355F6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55F6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Software life cycle</a:t>
                      </a:r>
                      <a:endParaRPr sz="1600">
                        <a:solidFill>
                          <a:srgbClr val="355F6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55F6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Requisiti</a:t>
                      </a:r>
                      <a:endParaRPr sz="1600">
                        <a:solidFill>
                          <a:srgbClr val="355F6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715" name="Google Shape;715;p42"/>
          <p:cNvGraphicFramePr/>
          <p:nvPr/>
        </p:nvGraphicFramePr>
        <p:xfrm>
          <a:off x="363438" y="3430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{B8F1AD29-9C43-4D9E-8059-37602952F4D8}</a:tableStyleId>
              </a:tblPr>
              <a:tblGrid>
                <a:gridCol w="1570300"/>
                <a:gridCol w="1570300"/>
                <a:gridCol w="1570300"/>
                <a:gridCol w="1570300"/>
                <a:gridCol w="1536325"/>
              </a:tblGrid>
              <a:tr h="39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9B0A2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05</a:t>
                      </a:r>
                      <a:endParaRPr sz="2000">
                        <a:solidFill>
                          <a:srgbClr val="F9B0A2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9B0A2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06</a:t>
                      </a:r>
                      <a:endParaRPr sz="2000">
                        <a:solidFill>
                          <a:srgbClr val="F9B0A2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9B0A2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07</a:t>
                      </a:r>
                      <a:endParaRPr sz="2000">
                        <a:solidFill>
                          <a:srgbClr val="F9B0A2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9B0A2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08</a:t>
                      </a:r>
                      <a:endParaRPr sz="2000">
                        <a:solidFill>
                          <a:srgbClr val="F9B0A2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rgbClr val="F9B0A2"/>
                          </a:solidFill>
                          <a:latin typeface="Audiowide"/>
                          <a:ea typeface="Audiowide"/>
                          <a:cs typeface="Audiowide"/>
                          <a:sym typeface="Audiowide"/>
                        </a:rPr>
                        <a:t>09</a:t>
                      </a:r>
                      <a:endParaRPr sz="2000">
                        <a:solidFill>
                          <a:srgbClr val="F9B0A2"/>
                        </a:solidFill>
                        <a:latin typeface="Audiowide"/>
                        <a:ea typeface="Audiowide"/>
                        <a:cs typeface="Audiowide"/>
                        <a:sym typeface="Audiowide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862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55F6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Architettura e design</a:t>
                      </a:r>
                      <a:endParaRPr sz="1600">
                        <a:solidFill>
                          <a:srgbClr val="355F6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55F6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Modellazione</a:t>
                      </a:r>
                      <a:endParaRPr sz="1600">
                        <a:solidFill>
                          <a:srgbClr val="355F6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55F6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Implementazione</a:t>
                      </a:r>
                      <a:endParaRPr sz="1600">
                        <a:solidFill>
                          <a:srgbClr val="355F6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55F6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DEMO</a:t>
                      </a:r>
                      <a:endParaRPr sz="1600">
                        <a:solidFill>
                          <a:srgbClr val="355F6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>
                          <a:solidFill>
                            <a:srgbClr val="355F6C"/>
                          </a:solidFill>
                          <a:latin typeface="Roboto Condensed"/>
                          <a:ea typeface="Roboto Condensed"/>
                          <a:cs typeface="Roboto Condensed"/>
                          <a:sym typeface="Roboto Condensed"/>
                        </a:rPr>
                        <a:t>Testing</a:t>
                      </a:r>
                      <a:endParaRPr sz="1600">
                        <a:solidFill>
                          <a:srgbClr val="355F6C"/>
                        </a:solidFill>
                        <a:latin typeface="Roboto Condensed"/>
                        <a:ea typeface="Roboto Condensed"/>
                        <a:cs typeface="Roboto Condensed"/>
                        <a:sym typeface="Roboto Condensed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43"/>
          <p:cNvSpPr/>
          <p:nvPr/>
        </p:nvSpPr>
        <p:spPr>
          <a:xfrm>
            <a:off x="3904728" y="1331308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3"/>
          <p:cNvSpPr txBox="1"/>
          <p:nvPr>
            <p:ph type="title"/>
          </p:nvPr>
        </p:nvSpPr>
        <p:spPr>
          <a:xfrm>
            <a:off x="720000" y="1490500"/>
            <a:ext cx="3644400" cy="17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Paradigmi di programmazione e modellazione </a:t>
            </a:r>
            <a:endParaRPr sz="2900"/>
          </a:p>
        </p:txBody>
      </p:sp>
      <p:sp>
        <p:nvSpPr>
          <p:cNvPr id="722" name="Google Shape;722;p43"/>
          <p:cNvSpPr txBox="1"/>
          <p:nvPr>
            <p:ph idx="2" type="title"/>
          </p:nvPr>
        </p:nvSpPr>
        <p:spPr>
          <a:xfrm>
            <a:off x="720000" y="858400"/>
            <a:ext cx="2081100" cy="63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/>
              <a:t>01</a:t>
            </a:r>
            <a:endParaRPr sz="5000"/>
          </a:p>
        </p:txBody>
      </p:sp>
      <p:sp>
        <p:nvSpPr>
          <p:cNvPr id="723" name="Google Shape;723;p43"/>
          <p:cNvSpPr txBox="1"/>
          <p:nvPr>
            <p:ph idx="1" type="subTitle"/>
          </p:nvPr>
        </p:nvSpPr>
        <p:spPr>
          <a:xfrm>
            <a:off x="720000" y="3265000"/>
            <a:ext cx="26139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Paradigmi di programmazione e modellazione, linguaggio di programmazione e tool utilizzati</a:t>
            </a:r>
            <a:endParaRPr sz="1900"/>
          </a:p>
        </p:txBody>
      </p:sp>
      <p:grpSp>
        <p:nvGrpSpPr>
          <p:cNvPr id="724" name="Google Shape;724;p43"/>
          <p:cNvGrpSpPr/>
          <p:nvPr/>
        </p:nvGrpSpPr>
        <p:grpSpPr>
          <a:xfrm>
            <a:off x="4181092" y="1095575"/>
            <a:ext cx="4020919" cy="3385245"/>
            <a:chOff x="1311425" y="774850"/>
            <a:chExt cx="4581200" cy="3856950"/>
          </a:xfrm>
        </p:grpSpPr>
        <p:sp>
          <p:nvSpPr>
            <p:cNvPr id="725" name="Google Shape;725;p43"/>
            <p:cNvSpPr/>
            <p:nvPr/>
          </p:nvSpPr>
          <p:spPr>
            <a:xfrm>
              <a:off x="4103775" y="1123900"/>
              <a:ext cx="113450" cy="1082050"/>
            </a:xfrm>
            <a:custGeom>
              <a:rect b="b" l="l" r="r" t="t"/>
              <a:pathLst>
                <a:path extrusionOk="0" h="43282" w="4538">
                  <a:moveTo>
                    <a:pt x="0" y="0"/>
                  </a:moveTo>
                  <a:lnTo>
                    <a:pt x="0" y="40722"/>
                  </a:lnTo>
                  <a:lnTo>
                    <a:pt x="4538" y="43282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3"/>
            <p:cNvSpPr/>
            <p:nvPr/>
          </p:nvSpPr>
          <p:spPr>
            <a:xfrm>
              <a:off x="4214300" y="1123900"/>
              <a:ext cx="110550" cy="1082050"/>
            </a:xfrm>
            <a:custGeom>
              <a:rect b="b" l="l" r="r" t="t"/>
              <a:pathLst>
                <a:path extrusionOk="0" h="43282" w="4422">
                  <a:moveTo>
                    <a:pt x="0" y="0"/>
                  </a:moveTo>
                  <a:lnTo>
                    <a:pt x="117" y="43282"/>
                  </a:lnTo>
                  <a:lnTo>
                    <a:pt x="4422" y="40838"/>
                  </a:lnTo>
                  <a:lnTo>
                    <a:pt x="4305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3"/>
            <p:cNvSpPr/>
            <p:nvPr/>
          </p:nvSpPr>
          <p:spPr>
            <a:xfrm>
              <a:off x="1471400" y="2642225"/>
              <a:ext cx="113450" cy="1082075"/>
            </a:xfrm>
            <a:custGeom>
              <a:rect b="b" l="l" r="r" t="t"/>
              <a:pathLst>
                <a:path extrusionOk="0" h="43283" w="4538">
                  <a:moveTo>
                    <a:pt x="0" y="1"/>
                  </a:moveTo>
                  <a:lnTo>
                    <a:pt x="117" y="40722"/>
                  </a:lnTo>
                  <a:lnTo>
                    <a:pt x="4538" y="43282"/>
                  </a:lnTo>
                  <a:lnTo>
                    <a:pt x="4538" y="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43"/>
            <p:cNvSpPr/>
            <p:nvPr/>
          </p:nvSpPr>
          <p:spPr>
            <a:xfrm>
              <a:off x="1584825" y="2642225"/>
              <a:ext cx="110575" cy="1082075"/>
            </a:xfrm>
            <a:custGeom>
              <a:rect b="b" l="l" r="r" t="t"/>
              <a:pathLst>
                <a:path extrusionOk="0" h="43283" w="4423">
                  <a:moveTo>
                    <a:pt x="1" y="1"/>
                  </a:moveTo>
                  <a:lnTo>
                    <a:pt x="1" y="43282"/>
                  </a:lnTo>
                  <a:lnTo>
                    <a:pt x="4422" y="40839"/>
                  </a:lnTo>
                  <a:lnTo>
                    <a:pt x="4306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43"/>
            <p:cNvSpPr/>
            <p:nvPr/>
          </p:nvSpPr>
          <p:spPr>
            <a:xfrm>
              <a:off x="5203250" y="1903425"/>
              <a:ext cx="113475" cy="951175"/>
            </a:xfrm>
            <a:custGeom>
              <a:rect b="b" l="l" r="r" t="t"/>
              <a:pathLst>
                <a:path extrusionOk="0" h="38047" w="4539">
                  <a:moveTo>
                    <a:pt x="1" y="0"/>
                  </a:moveTo>
                  <a:lnTo>
                    <a:pt x="117" y="35370"/>
                  </a:lnTo>
                  <a:lnTo>
                    <a:pt x="4538" y="38046"/>
                  </a:lnTo>
                  <a:lnTo>
                    <a:pt x="4422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43"/>
            <p:cNvSpPr/>
            <p:nvPr/>
          </p:nvSpPr>
          <p:spPr>
            <a:xfrm>
              <a:off x="5313775" y="1903425"/>
              <a:ext cx="110550" cy="951175"/>
            </a:xfrm>
            <a:custGeom>
              <a:rect b="b" l="l" r="r" t="t"/>
              <a:pathLst>
                <a:path extrusionOk="0" h="38047" w="4422">
                  <a:moveTo>
                    <a:pt x="1" y="0"/>
                  </a:moveTo>
                  <a:lnTo>
                    <a:pt x="117" y="38046"/>
                  </a:lnTo>
                  <a:lnTo>
                    <a:pt x="4422" y="35487"/>
                  </a:lnTo>
                  <a:lnTo>
                    <a:pt x="4306" y="0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43"/>
            <p:cNvSpPr/>
            <p:nvPr/>
          </p:nvSpPr>
          <p:spPr>
            <a:xfrm>
              <a:off x="2570875" y="2936000"/>
              <a:ext cx="116375" cy="1436925"/>
            </a:xfrm>
            <a:custGeom>
              <a:rect b="b" l="l" r="r" t="t"/>
              <a:pathLst>
                <a:path extrusionOk="0" h="57477" w="4655">
                  <a:moveTo>
                    <a:pt x="4538" y="2561"/>
                  </a:moveTo>
                  <a:lnTo>
                    <a:pt x="1" y="1"/>
                  </a:lnTo>
                  <a:lnTo>
                    <a:pt x="117" y="54801"/>
                  </a:lnTo>
                  <a:lnTo>
                    <a:pt x="4655" y="5747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43"/>
            <p:cNvSpPr/>
            <p:nvPr/>
          </p:nvSpPr>
          <p:spPr>
            <a:xfrm>
              <a:off x="2684325" y="2936000"/>
              <a:ext cx="110550" cy="1436925"/>
            </a:xfrm>
            <a:custGeom>
              <a:rect b="b" l="l" r="r" t="t"/>
              <a:pathLst>
                <a:path extrusionOk="0" h="57477" w="4422">
                  <a:moveTo>
                    <a:pt x="0" y="2561"/>
                  </a:moveTo>
                  <a:lnTo>
                    <a:pt x="117" y="57477"/>
                  </a:lnTo>
                  <a:lnTo>
                    <a:pt x="4422" y="54917"/>
                  </a:lnTo>
                  <a:lnTo>
                    <a:pt x="4305" y="1"/>
                  </a:ln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43"/>
            <p:cNvSpPr/>
            <p:nvPr/>
          </p:nvSpPr>
          <p:spPr>
            <a:xfrm>
              <a:off x="4615700" y="2301925"/>
              <a:ext cx="285075" cy="951150"/>
            </a:xfrm>
            <a:custGeom>
              <a:rect b="b" l="l" r="r" t="t"/>
              <a:pathLst>
                <a:path extrusionOk="0" h="38046" w="11403">
                  <a:moveTo>
                    <a:pt x="3840" y="3491"/>
                  </a:moveTo>
                  <a:cubicBezTo>
                    <a:pt x="3840" y="3607"/>
                    <a:pt x="3840" y="3840"/>
                    <a:pt x="3840" y="3956"/>
                  </a:cubicBezTo>
                  <a:cubicBezTo>
                    <a:pt x="3607" y="10820"/>
                    <a:pt x="4422" y="17569"/>
                    <a:pt x="4538" y="24666"/>
                  </a:cubicBezTo>
                  <a:cubicBezTo>
                    <a:pt x="4072" y="29669"/>
                    <a:pt x="3258" y="33276"/>
                    <a:pt x="1862" y="34672"/>
                  </a:cubicBezTo>
                  <a:cubicBezTo>
                    <a:pt x="1513" y="34904"/>
                    <a:pt x="1164" y="35370"/>
                    <a:pt x="233" y="35137"/>
                  </a:cubicBezTo>
                  <a:cubicBezTo>
                    <a:pt x="117" y="35137"/>
                    <a:pt x="117" y="35253"/>
                    <a:pt x="0" y="35370"/>
                  </a:cubicBezTo>
                  <a:lnTo>
                    <a:pt x="3491" y="38046"/>
                  </a:lnTo>
                  <a:lnTo>
                    <a:pt x="8843" y="27691"/>
                  </a:lnTo>
                  <a:cubicBezTo>
                    <a:pt x="8959" y="27109"/>
                    <a:pt x="9308" y="26644"/>
                    <a:pt x="9075" y="26178"/>
                  </a:cubicBezTo>
                  <a:cubicBezTo>
                    <a:pt x="8959" y="25829"/>
                    <a:pt x="8494" y="24898"/>
                    <a:pt x="8610" y="23968"/>
                  </a:cubicBezTo>
                  <a:cubicBezTo>
                    <a:pt x="10006" y="16056"/>
                    <a:pt x="11402" y="10239"/>
                    <a:pt x="11170" y="5003"/>
                  </a:cubicBezTo>
                  <a:cubicBezTo>
                    <a:pt x="11170" y="3025"/>
                    <a:pt x="11053" y="1396"/>
                    <a:pt x="11053" y="0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43"/>
            <p:cNvSpPr/>
            <p:nvPr/>
          </p:nvSpPr>
          <p:spPr>
            <a:xfrm>
              <a:off x="4595325" y="2947650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6"/>
                  </a:moveTo>
                  <a:cubicBezTo>
                    <a:pt x="5237" y="5934"/>
                    <a:pt x="5935" y="4189"/>
                    <a:pt x="6749" y="2793"/>
                  </a:cubicBezTo>
                  <a:cubicBezTo>
                    <a:pt x="7098" y="2095"/>
                    <a:pt x="7680" y="0"/>
                    <a:pt x="9890" y="117"/>
                  </a:cubicBezTo>
                  <a:cubicBezTo>
                    <a:pt x="11287" y="1513"/>
                    <a:pt x="11636" y="3374"/>
                    <a:pt x="11054" y="5469"/>
                  </a:cubicBezTo>
                  <a:cubicBezTo>
                    <a:pt x="10356" y="8145"/>
                    <a:pt x="10123" y="10472"/>
                    <a:pt x="9890" y="13613"/>
                  </a:cubicBezTo>
                  <a:lnTo>
                    <a:pt x="9541" y="13729"/>
                  </a:lnTo>
                  <a:lnTo>
                    <a:pt x="9309" y="13613"/>
                  </a:lnTo>
                  <a:cubicBezTo>
                    <a:pt x="9309" y="10355"/>
                    <a:pt x="9658" y="9890"/>
                    <a:pt x="8843" y="6632"/>
                  </a:cubicBezTo>
                  <a:cubicBezTo>
                    <a:pt x="7447" y="7679"/>
                    <a:pt x="7563" y="8959"/>
                    <a:pt x="7331" y="10588"/>
                  </a:cubicBezTo>
                  <a:cubicBezTo>
                    <a:pt x="7214" y="11053"/>
                    <a:pt x="7214" y="11286"/>
                    <a:pt x="6516" y="11751"/>
                  </a:cubicBezTo>
                  <a:cubicBezTo>
                    <a:pt x="5702" y="12449"/>
                    <a:pt x="3957" y="13264"/>
                    <a:pt x="3840" y="13148"/>
                  </a:cubicBezTo>
                  <a:cubicBezTo>
                    <a:pt x="3375" y="13148"/>
                    <a:pt x="2328" y="12566"/>
                    <a:pt x="1746" y="12217"/>
                  </a:cubicBezTo>
                  <a:cubicBezTo>
                    <a:pt x="815" y="11635"/>
                    <a:pt x="1" y="10704"/>
                    <a:pt x="234" y="10006"/>
                  </a:cubicBezTo>
                  <a:cubicBezTo>
                    <a:pt x="583" y="9308"/>
                    <a:pt x="1048" y="9308"/>
                    <a:pt x="1048" y="9308"/>
                  </a:cubicBezTo>
                  <a:cubicBezTo>
                    <a:pt x="1164" y="9773"/>
                    <a:pt x="2444" y="10355"/>
                    <a:pt x="2793" y="10123"/>
                  </a:cubicBezTo>
                  <a:cubicBezTo>
                    <a:pt x="3142" y="9773"/>
                    <a:pt x="4073" y="8726"/>
                    <a:pt x="4422" y="779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43"/>
            <p:cNvSpPr/>
            <p:nvPr/>
          </p:nvSpPr>
          <p:spPr>
            <a:xfrm>
              <a:off x="4426625" y="2392075"/>
              <a:ext cx="285075" cy="965725"/>
            </a:xfrm>
            <a:custGeom>
              <a:rect b="b" l="l" r="r" t="t"/>
              <a:pathLst>
                <a:path extrusionOk="0" h="38629" w="11403">
                  <a:moveTo>
                    <a:pt x="3840" y="2910"/>
                  </a:moveTo>
                  <a:cubicBezTo>
                    <a:pt x="3840" y="3375"/>
                    <a:pt x="3957" y="3957"/>
                    <a:pt x="3840" y="4538"/>
                  </a:cubicBezTo>
                  <a:cubicBezTo>
                    <a:pt x="3608" y="11403"/>
                    <a:pt x="4538" y="18151"/>
                    <a:pt x="4655" y="25248"/>
                  </a:cubicBezTo>
                  <a:cubicBezTo>
                    <a:pt x="4073" y="30368"/>
                    <a:pt x="3258" y="33858"/>
                    <a:pt x="1862" y="35254"/>
                  </a:cubicBezTo>
                  <a:cubicBezTo>
                    <a:pt x="1630" y="35487"/>
                    <a:pt x="1164" y="36069"/>
                    <a:pt x="233" y="35720"/>
                  </a:cubicBezTo>
                  <a:cubicBezTo>
                    <a:pt x="117" y="35720"/>
                    <a:pt x="117" y="35836"/>
                    <a:pt x="1" y="35952"/>
                  </a:cubicBezTo>
                  <a:lnTo>
                    <a:pt x="3491" y="38628"/>
                  </a:lnTo>
                  <a:lnTo>
                    <a:pt x="8843" y="28273"/>
                  </a:lnTo>
                  <a:cubicBezTo>
                    <a:pt x="8959" y="27692"/>
                    <a:pt x="9309" y="27226"/>
                    <a:pt x="9076" y="26761"/>
                  </a:cubicBezTo>
                  <a:cubicBezTo>
                    <a:pt x="8959" y="26412"/>
                    <a:pt x="8494" y="25597"/>
                    <a:pt x="8610" y="24667"/>
                  </a:cubicBezTo>
                  <a:cubicBezTo>
                    <a:pt x="10007" y="16639"/>
                    <a:pt x="11403" y="10821"/>
                    <a:pt x="11286" y="5586"/>
                  </a:cubicBezTo>
                  <a:cubicBezTo>
                    <a:pt x="11170" y="3259"/>
                    <a:pt x="11054" y="1513"/>
                    <a:pt x="11054" y="1"/>
                  </a:cubicBezTo>
                  <a:lnTo>
                    <a:pt x="10821" y="117"/>
                  </a:lnTo>
                  <a:cubicBezTo>
                    <a:pt x="10821" y="117"/>
                    <a:pt x="6633" y="1746"/>
                    <a:pt x="3840" y="2910"/>
                  </a:cubicBez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43"/>
            <p:cNvSpPr/>
            <p:nvPr/>
          </p:nvSpPr>
          <p:spPr>
            <a:xfrm>
              <a:off x="4406275" y="3055275"/>
              <a:ext cx="290900" cy="343250"/>
            </a:xfrm>
            <a:custGeom>
              <a:rect b="b" l="l" r="r" t="t"/>
              <a:pathLst>
                <a:path extrusionOk="0" h="13730" w="11636">
                  <a:moveTo>
                    <a:pt x="4422" y="7795"/>
                  </a:moveTo>
                  <a:cubicBezTo>
                    <a:pt x="5236" y="5818"/>
                    <a:pt x="5934" y="4189"/>
                    <a:pt x="6748" y="2676"/>
                  </a:cubicBezTo>
                  <a:cubicBezTo>
                    <a:pt x="7098" y="2094"/>
                    <a:pt x="7679" y="0"/>
                    <a:pt x="9890" y="116"/>
                  </a:cubicBezTo>
                  <a:cubicBezTo>
                    <a:pt x="11402" y="1396"/>
                    <a:pt x="11635" y="3374"/>
                    <a:pt x="11053" y="5468"/>
                  </a:cubicBezTo>
                  <a:cubicBezTo>
                    <a:pt x="10355" y="8144"/>
                    <a:pt x="10239" y="10471"/>
                    <a:pt x="10006" y="13496"/>
                  </a:cubicBezTo>
                  <a:lnTo>
                    <a:pt x="9541" y="13729"/>
                  </a:lnTo>
                  <a:lnTo>
                    <a:pt x="9308" y="13496"/>
                  </a:lnTo>
                  <a:cubicBezTo>
                    <a:pt x="9308" y="10355"/>
                    <a:pt x="9657" y="9890"/>
                    <a:pt x="8843" y="6632"/>
                  </a:cubicBezTo>
                  <a:cubicBezTo>
                    <a:pt x="7447" y="7563"/>
                    <a:pt x="7563" y="8959"/>
                    <a:pt x="7330" y="10588"/>
                  </a:cubicBezTo>
                  <a:cubicBezTo>
                    <a:pt x="7214" y="10937"/>
                    <a:pt x="7214" y="11170"/>
                    <a:pt x="6632" y="11751"/>
                  </a:cubicBezTo>
                  <a:cubicBezTo>
                    <a:pt x="5701" y="12333"/>
                    <a:pt x="3956" y="13147"/>
                    <a:pt x="3840" y="13147"/>
                  </a:cubicBezTo>
                  <a:cubicBezTo>
                    <a:pt x="3374" y="13147"/>
                    <a:pt x="2327" y="12449"/>
                    <a:pt x="1746" y="12100"/>
                  </a:cubicBezTo>
                  <a:cubicBezTo>
                    <a:pt x="815" y="11519"/>
                    <a:pt x="0" y="10704"/>
                    <a:pt x="233" y="10006"/>
                  </a:cubicBezTo>
                  <a:cubicBezTo>
                    <a:pt x="582" y="9192"/>
                    <a:pt x="1047" y="9192"/>
                    <a:pt x="1047" y="9192"/>
                  </a:cubicBezTo>
                  <a:cubicBezTo>
                    <a:pt x="1164" y="9657"/>
                    <a:pt x="2444" y="10355"/>
                    <a:pt x="2793" y="10006"/>
                  </a:cubicBezTo>
                  <a:cubicBezTo>
                    <a:pt x="3258" y="9657"/>
                    <a:pt x="4072" y="8726"/>
                    <a:pt x="4422" y="779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43"/>
            <p:cNvSpPr/>
            <p:nvPr/>
          </p:nvSpPr>
          <p:spPr>
            <a:xfrm>
              <a:off x="4813475" y="3471200"/>
              <a:ext cx="296725" cy="226900"/>
            </a:xfrm>
            <a:custGeom>
              <a:rect b="b" l="l" r="r" t="t"/>
              <a:pathLst>
                <a:path extrusionOk="0" h="9076" w="11869">
                  <a:moveTo>
                    <a:pt x="1" y="1"/>
                  </a:moveTo>
                  <a:cubicBezTo>
                    <a:pt x="1" y="117"/>
                    <a:pt x="1" y="117"/>
                    <a:pt x="1" y="117"/>
                  </a:cubicBezTo>
                  <a:cubicBezTo>
                    <a:pt x="1" y="117"/>
                    <a:pt x="1" y="117"/>
                    <a:pt x="1" y="234"/>
                  </a:cubicBezTo>
                  <a:cubicBezTo>
                    <a:pt x="1" y="234"/>
                    <a:pt x="1" y="234"/>
                    <a:pt x="1" y="350"/>
                  </a:cubicBezTo>
                  <a:cubicBezTo>
                    <a:pt x="1" y="350"/>
                    <a:pt x="1" y="350"/>
                    <a:pt x="1" y="350"/>
                  </a:cubicBezTo>
                  <a:cubicBezTo>
                    <a:pt x="117" y="350"/>
                    <a:pt x="117" y="466"/>
                    <a:pt x="117" y="466"/>
                  </a:cubicBezTo>
                  <a:cubicBezTo>
                    <a:pt x="234" y="466"/>
                    <a:pt x="234" y="466"/>
                    <a:pt x="234" y="583"/>
                  </a:cubicBezTo>
                  <a:cubicBezTo>
                    <a:pt x="350" y="583"/>
                    <a:pt x="350" y="583"/>
                    <a:pt x="350" y="583"/>
                  </a:cubicBezTo>
                  <a:lnTo>
                    <a:pt x="11868" y="7331"/>
                  </a:lnTo>
                  <a:lnTo>
                    <a:pt x="11868" y="9076"/>
                  </a:lnTo>
                  <a:lnTo>
                    <a:pt x="350" y="2444"/>
                  </a:lnTo>
                  <a:cubicBezTo>
                    <a:pt x="350" y="2444"/>
                    <a:pt x="350" y="2444"/>
                    <a:pt x="350" y="2444"/>
                  </a:cubicBezTo>
                  <a:cubicBezTo>
                    <a:pt x="350" y="2444"/>
                    <a:pt x="350" y="2444"/>
                    <a:pt x="234" y="2328"/>
                  </a:cubicBezTo>
                  <a:cubicBezTo>
                    <a:pt x="234" y="2328"/>
                    <a:pt x="234" y="2328"/>
                    <a:pt x="234" y="2328"/>
                  </a:cubicBezTo>
                  <a:cubicBezTo>
                    <a:pt x="234" y="2328"/>
                    <a:pt x="117" y="2328"/>
                    <a:pt x="117" y="2328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211"/>
                  </a:cubicBezTo>
                  <a:cubicBezTo>
                    <a:pt x="1" y="2211"/>
                    <a:pt x="1" y="2211"/>
                    <a:pt x="1" y="2211"/>
                  </a:cubicBezTo>
                  <a:cubicBezTo>
                    <a:pt x="1" y="2095"/>
                    <a:pt x="1" y="2095"/>
                    <a:pt x="1" y="2095"/>
                  </a:cubicBezTo>
                  <a:cubicBezTo>
                    <a:pt x="1" y="2095"/>
                    <a:pt x="1" y="2095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979"/>
                    <a:pt x="1" y="1979"/>
                  </a:cubicBezTo>
                  <a:cubicBezTo>
                    <a:pt x="1" y="1979"/>
                    <a:pt x="1" y="1862"/>
                    <a:pt x="1" y="1862"/>
                  </a:cubicBezTo>
                  <a:lnTo>
                    <a:pt x="1" y="186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43"/>
            <p:cNvSpPr/>
            <p:nvPr/>
          </p:nvSpPr>
          <p:spPr>
            <a:xfrm>
              <a:off x="5110175" y="3445025"/>
              <a:ext cx="395600" cy="261825"/>
            </a:xfrm>
            <a:custGeom>
              <a:rect b="b" l="l" r="r" t="t"/>
              <a:pathLst>
                <a:path extrusionOk="0" h="10473" w="15824">
                  <a:moveTo>
                    <a:pt x="466" y="8494"/>
                  </a:moveTo>
                  <a:cubicBezTo>
                    <a:pt x="466" y="8494"/>
                    <a:pt x="466" y="8494"/>
                    <a:pt x="466" y="8494"/>
                  </a:cubicBezTo>
                  <a:cubicBezTo>
                    <a:pt x="699" y="8610"/>
                    <a:pt x="815" y="8610"/>
                    <a:pt x="1048" y="8610"/>
                  </a:cubicBezTo>
                  <a:lnTo>
                    <a:pt x="1048" y="8610"/>
                  </a:lnTo>
                  <a:cubicBezTo>
                    <a:pt x="1164" y="8610"/>
                    <a:pt x="1397" y="8610"/>
                    <a:pt x="1513" y="8494"/>
                  </a:cubicBezTo>
                  <a:cubicBezTo>
                    <a:pt x="1513" y="8494"/>
                    <a:pt x="1629" y="8494"/>
                    <a:pt x="1629" y="8494"/>
                  </a:cubicBezTo>
                  <a:cubicBezTo>
                    <a:pt x="1746" y="8494"/>
                    <a:pt x="1862" y="8378"/>
                    <a:pt x="2095" y="8378"/>
                  </a:cubicBezTo>
                  <a:lnTo>
                    <a:pt x="15358" y="582"/>
                  </a:lnTo>
                  <a:cubicBezTo>
                    <a:pt x="15707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7" y="2328"/>
                    <a:pt x="15358" y="2444"/>
                  </a:cubicBezTo>
                  <a:lnTo>
                    <a:pt x="2095" y="10123"/>
                  </a:lnTo>
                  <a:cubicBezTo>
                    <a:pt x="1978" y="10239"/>
                    <a:pt x="1978" y="10239"/>
                    <a:pt x="1862" y="10239"/>
                  </a:cubicBezTo>
                  <a:cubicBezTo>
                    <a:pt x="1746" y="10356"/>
                    <a:pt x="1746" y="10356"/>
                    <a:pt x="1629" y="10356"/>
                  </a:cubicBezTo>
                  <a:cubicBezTo>
                    <a:pt x="1629" y="10356"/>
                    <a:pt x="1629" y="10356"/>
                    <a:pt x="1629" y="10356"/>
                  </a:cubicBezTo>
                  <a:cubicBezTo>
                    <a:pt x="1629" y="10356"/>
                    <a:pt x="1629" y="10356"/>
                    <a:pt x="1513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472"/>
                  </a:cubicBezTo>
                  <a:cubicBezTo>
                    <a:pt x="1164" y="10472"/>
                    <a:pt x="1164" y="10472"/>
                    <a:pt x="1048" y="10472"/>
                  </a:cubicBezTo>
                  <a:cubicBezTo>
                    <a:pt x="1048" y="10472"/>
                    <a:pt x="1048" y="10472"/>
                    <a:pt x="1048" y="10472"/>
                  </a:cubicBezTo>
                  <a:lnTo>
                    <a:pt x="1048" y="10472"/>
                  </a:lnTo>
                  <a:cubicBezTo>
                    <a:pt x="1048" y="10472"/>
                    <a:pt x="931" y="10472"/>
                    <a:pt x="931" y="10472"/>
                  </a:cubicBezTo>
                  <a:cubicBezTo>
                    <a:pt x="931" y="10472"/>
                    <a:pt x="815" y="10472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356"/>
                  </a:cubicBezTo>
                  <a:cubicBezTo>
                    <a:pt x="349" y="10356"/>
                    <a:pt x="349" y="10356"/>
                    <a:pt x="349" y="10356"/>
                  </a:cubicBezTo>
                  <a:cubicBezTo>
                    <a:pt x="233" y="10239"/>
                    <a:pt x="117" y="10239"/>
                    <a:pt x="0" y="10123"/>
                  </a:cubicBezTo>
                  <a:lnTo>
                    <a:pt x="0" y="8378"/>
                  </a:lnTo>
                  <a:cubicBezTo>
                    <a:pt x="117" y="8378"/>
                    <a:pt x="233" y="8494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43"/>
            <p:cNvSpPr/>
            <p:nvPr/>
          </p:nvSpPr>
          <p:spPr>
            <a:xfrm>
              <a:off x="4807675" y="3255975"/>
              <a:ext cx="701025" cy="404325"/>
            </a:xfrm>
            <a:custGeom>
              <a:rect b="b" l="l" r="r" t="t"/>
              <a:pathLst>
                <a:path extrusionOk="0" h="16173" w="28041">
                  <a:moveTo>
                    <a:pt x="582" y="8028"/>
                  </a:moveTo>
                  <a:cubicBezTo>
                    <a:pt x="0" y="8377"/>
                    <a:pt x="0" y="8843"/>
                    <a:pt x="582" y="9192"/>
                  </a:cubicBezTo>
                  <a:lnTo>
                    <a:pt x="12100" y="15940"/>
                  </a:lnTo>
                  <a:cubicBezTo>
                    <a:pt x="12682" y="16172"/>
                    <a:pt x="13613" y="16172"/>
                    <a:pt x="14195" y="15940"/>
                  </a:cubicBezTo>
                  <a:lnTo>
                    <a:pt x="27458" y="8144"/>
                  </a:lnTo>
                  <a:cubicBezTo>
                    <a:pt x="28040" y="7912"/>
                    <a:pt x="28040" y="7330"/>
                    <a:pt x="27458" y="6981"/>
                  </a:cubicBezTo>
                  <a:lnTo>
                    <a:pt x="16056" y="349"/>
                  </a:lnTo>
                  <a:cubicBezTo>
                    <a:pt x="15475" y="0"/>
                    <a:pt x="14544" y="0"/>
                    <a:pt x="13962" y="349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43"/>
            <p:cNvSpPr/>
            <p:nvPr/>
          </p:nvSpPr>
          <p:spPr>
            <a:xfrm>
              <a:off x="5147975" y="2648050"/>
              <a:ext cx="69850" cy="858100"/>
            </a:xfrm>
            <a:custGeom>
              <a:rect b="b" l="l" r="r" t="t"/>
              <a:pathLst>
                <a:path extrusionOk="0" h="34324" w="2794">
                  <a:moveTo>
                    <a:pt x="350" y="1397"/>
                  </a:moveTo>
                  <a:lnTo>
                    <a:pt x="1" y="10355"/>
                  </a:lnTo>
                  <a:lnTo>
                    <a:pt x="466" y="34323"/>
                  </a:lnTo>
                  <a:lnTo>
                    <a:pt x="2793" y="32927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43"/>
            <p:cNvSpPr/>
            <p:nvPr/>
          </p:nvSpPr>
          <p:spPr>
            <a:xfrm>
              <a:off x="5098550" y="2648050"/>
              <a:ext cx="61100" cy="858100"/>
            </a:xfrm>
            <a:custGeom>
              <a:rect b="b" l="l" r="r" t="t"/>
              <a:pathLst>
                <a:path extrusionOk="0" h="34324" w="2444">
                  <a:moveTo>
                    <a:pt x="2327" y="1397"/>
                  </a:moveTo>
                  <a:lnTo>
                    <a:pt x="0" y="0"/>
                  </a:lnTo>
                  <a:lnTo>
                    <a:pt x="116" y="32927"/>
                  </a:lnTo>
                  <a:lnTo>
                    <a:pt x="2443" y="34323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43"/>
            <p:cNvSpPr/>
            <p:nvPr/>
          </p:nvSpPr>
          <p:spPr>
            <a:xfrm>
              <a:off x="4836750" y="2645150"/>
              <a:ext cx="605050" cy="322875"/>
            </a:xfrm>
            <a:custGeom>
              <a:rect b="b" l="l" r="r" t="t"/>
              <a:pathLst>
                <a:path extrusionOk="0" h="12915" w="24202">
                  <a:moveTo>
                    <a:pt x="1979" y="0"/>
                  </a:moveTo>
                  <a:lnTo>
                    <a:pt x="21525" y="11286"/>
                  </a:lnTo>
                  <a:cubicBezTo>
                    <a:pt x="21758" y="11402"/>
                    <a:pt x="21990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1"/>
                    <a:pt x="22805" y="11751"/>
                    <a:pt x="23038" y="11751"/>
                  </a:cubicBezTo>
                  <a:cubicBezTo>
                    <a:pt x="23038" y="11751"/>
                    <a:pt x="23038" y="11751"/>
                    <a:pt x="23038" y="11751"/>
                  </a:cubicBezTo>
                  <a:cubicBezTo>
                    <a:pt x="23270" y="11751"/>
                    <a:pt x="23503" y="11751"/>
                    <a:pt x="23736" y="11751"/>
                  </a:cubicBezTo>
                  <a:cubicBezTo>
                    <a:pt x="23736" y="11751"/>
                    <a:pt x="23736" y="11751"/>
                    <a:pt x="23736" y="11751"/>
                  </a:cubicBezTo>
                  <a:cubicBezTo>
                    <a:pt x="23852" y="11635"/>
                    <a:pt x="24085" y="11635"/>
                    <a:pt x="24201" y="11519"/>
                  </a:cubicBezTo>
                  <a:lnTo>
                    <a:pt x="24201" y="11519"/>
                  </a:lnTo>
                  <a:lnTo>
                    <a:pt x="24201" y="11519"/>
                  </a:lnTo>
                  <a:lnTo>
                    <a:pt x="24201" y="11519"/>
                  </a:lnTo>
                  <a:lnTo>
                    <a:pt x="22223" y="12682"/>
                  </a:lnTo>
                  <a:cubicBezTo>
                    <a:pt x="22223" y="12682"/>
                    <a:pt x="22223" y="12682"/>
                    <a:pt x="22223" y="12682"/>
                  </a:cubicBezTo>
                  <a:cubicBezTo>
                    <a:pt x="22107" y="12798"/>
                    <a:pt x="22107" y="12798"/>
                    <a:pt x="21990" y="12798"/>
                  </a:cubicBezTo>
                  <a:cubicBezTo>
                    <a:pt x="21990" y="12798"/>
                    <a:pt x="21874" y="12798"/>
                    <a:pt x="21874" y="12915"/>
                  </a:cubicBezTo>
                  <a:cubicBezTo>
                    <a:pt x="21758" y="12915"/>
                    <a:pt x="21758" y="12915"/>
                    <a:pt x="21641" y="12915"/>
                  </a:cubicBezTo>
                  <a:cubicBezTo>
                    <a:pt x="21641" y="12915"/>
                    <a:pt x="21641" y="12915"/>
                    <a:pt x="21641" y="12915"/>
                  </a:cubicBezTo>
                  <a:lnTo>
                    <a:pt x="21641" y="12915"/>
                  </a:lnTo>
                  <a:cubicBezTo>
                    <a:pt x="21525" y="12915"/>
                    <a:pt x="21409" y="12915"/>
                    <a:pt x="21409" y="12915"/>
                  </a:cubicBezTo>
                  <a:cubicBezTo>
                    <a:pt x="21292" y="12915"/>
                    <a:pt x="21176" y="12915"/>
                    <a:pt x="21176" y="12915"/>
                  </a:cubicBezTo>
                  <a:cubicBezTo>
                    <a:pt x="21060" y="12915"/>
                    <a:pt x="21060" y="12915"/>
                    <a:pt x="21060" y="12915"/>
                  </a:cubicBezTo>
                  <a:cubicBezTo>
                    <a:pt x="21060" y="12915"/>
                    <a:pt x="21060" y="12915"/>
                    <a:pt x="20943" y="12915"/>
                  </a:cubicBezTo>
                  <a:cubicBezTo>
                    <a:pt x="20943" y="12915"/>
                    <a:pt x="20943" y="12915"/>
                    <a:pt x="20827" y="12915"/>
                  </a:cubicBezTo>
                  <a:cubicBezTo>
                    <a:pt x="20711" y="12915"/>
                    <a:pt x="20594" y="12915"/>
                    <a:pt x="20478" y="12798"/>
                  </a:cubicBezTo>
                  <a:cubicBezTo>
                    <a:pt x="20478" y="12798"/>
                    <a:pt x="20478" y="12798"/>
                    <a:pt x="20362" y="12798"/>
                  </a:cubicBezTo>
                  <a:cubicBezTo>
                    <a:pt x="20362" y="12798"/>
                    <a:pt x="20245" y="12798"/>
                    <a:pt x="20245" y="12798"/>
                  </a:cubicBezTo>
                  <a:cubicBezTo>
                    <a:pt x="20129" y="12682"/>
                    <a:pt x="20129" y="12682"/>
                    <a:pt x="20129" y="12682"/>
                  </a:cubicBezTo>
                  <a:cubicBezTo>
                    <a:pt x="19896" y="12682"/>
                    <a:pt x="19780" y="12566"/>
                    <a:pt x="19547" y="12449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43"/>
            <p:cNvSpPr/>
            <p:nvPr/>
          </p:nvSpPr>
          <p:spPr>
            <a:xfrm>
              <a:off x="4836750" y="2374625"/>
              <a:ext cx="619575" cy="660300"/>
            </a:xfrm>
            <a:custGeom>
              <a:rect b="b" l="l" r="r" t="t"/>
              <a:pathLst>
                <a:path extrusionOk="0" h="26412" w="24783">
                  <a:moveTo>
                    <a:pt x="1" y="11985"/>
                  </a:moveTo>
                  <a:lnTo>
                    <a:pt x="19547" y="23270"/>
                  </a:lnTo>
                  <a:cubicBezTo>
                    <a:pt x="21641" y="24434"/>
                    <a:pt x="23270" y="23503"/>
                    <a:pt x="23270" y="21060"/>
                  </a:cubicBezTo>
                  <a:lnTo>
                    <a:pt x="23387" y="1"/>
                  </a:lnTo>
                  <a:lnTo>
                    <a:pt x="24783" y="815"/>
                  </a:lnTo>
                  <a:lnTo>
                    <a:pt x="24666" y="21874"/>
                  </a:lnTo>
                  <a:cubicBezTo>
                    <a:pt x="24666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3"/>
            <p:cNvSpPr/>
            <p:nvPr/>
          </p:nvSpPr>
          <p:spPr>
            <a:xfrm>
              <a:off x="4624425" y="2694600"/>
              <a:ext cx="468325" cy="351975"/>
            </a:xfrm>
            <a:custGeom>
              <a:rect b="b" l="l" r="r" t="t"/>
              <a:pathLst>
                <a:path extrusionOk="0" h="14079" w="18733">
                  <a:moveTo>
                    <a:pt x="0" y="0"/>
                  </a:moveTo>
                  <a:cubicBezTo>
                    <a:pt x="0" y="116"/>
                    <a:pt x="0" y="116"/>
                    <a:pt x="117" y="233"/>
                  </a:cubicBezTo>
                  <a:cubicBezTo>
                    <a:pt x="117" y="233"/>
                    <a:pt x="117" y="233"/>
                    <a:pt x="117" y="233"/>
                  </a:cubicBezTo>
                  <a:cubicBezTo>
                    <a:pt x="117" y="349"/>
                    <a:pt x="117" y="349"/>
                    <a:pt x="233" y="465"/>
                  </a:cubicBezTo>
                  <a:cubicBezTo>
                    <a:pt x="233" y="465"/>
                    <a:pt x="233" y="465"/>
                    <a:pt x="233" y="465"/>
                  </a:cubicBezTo>
                  <a:cubicBezTo>
                    <a:pt x="233" y="582"/>
                    <a:pt x="349" y="582"/>
                    <a:pt x="349" y="698"/>
                  </a:cubicBezTo>
                  <a:cubicBezTo>
                    <a:pt x="466" y="698"/>
                    <a:pt x="466" y="814"/>
                    <a:pt x="582" y="814"/>
                  </a:cubicBezTo>
                  <a:cubicBezTo>
                    <a:pt x="582" y="814"/>
                    <a:pt x="582" y="931"/>
                    <a:pt x="698" y="931"/>
                  </a:cubicBezTo>
                  <a:lnTo>
                    <a:pt x="18383" y="11169"/>
                  </a:lnTo>
                  <a:lnTo>
                    <a:pt x="18732" y="12449"/>
                  </a:lnTo>
                  <a:lnTo>
                    <a:pt x="18383" y="14078"/>
                  </a:lnTo>
                  <a:lnTo>
                    <a:pt x="698" y="3723"/>
                  </a:lnTo>
                  <a:cubicBezTo>
                    <a:pt x="698" y="3723"/>
                    <a:pt x="698" y="3723"/>
                    <a:pt x="698" y="3723"/>
                  </a:cubicBezTo>
                  <a:cubicBezTo>
                    <a:pt x="582" y="3723"/>
                    <a:pt x="582" y="3723"/>
                    <a:pt x="582" y="3607"/>
                  </a:cubicBezTo>
                  <a:cubicBezTo>
                    <a:pt x="466" y="3607"/>
                    <a:pt x="466" y="3607"/>
                    <a:pt x="349" y="3490"/>
                  </a:cubicBezTo>
                  <a:cubicBezTo>
                    <a:pt x="349" y="3490"/>
                    <a:pt x="349" y="3490"/>
                    <a:pt x="349" y="3490"/>
                  </a:cubicBezTo>
                  <a:cubicBezTo>
                    <a:pt x="349" y="3490"/>
                    <a:pt x="233" y="3374"/>
                    <a:pt x="233" y="3374"/>
                  </a:cubicBezTo>
                  <a:cubicBezTo>
                    <a:pt x="233" y="3374"/>
                    <a:pt x="233" y="3374"/>
                    <a:pt x="233" y="3374"/>
                  </a:cubicBezTo>
                  <a:cubicBezTo>
                    <a:pt x="233" y="3374"/>
                    <a:pt x="233" y="3258"/>
                    <a:pt x="233" y="3258"/>
                  </a:cubicBezTo>
                  <a:cubicBezTo>
                    <a:pt x="233" y="3258"/>
                    <a:pt x="117" y="3258"/>
                    <a:pt x="117" y="3258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141"/>
                    <a:pt x="117" y="3141"/>
                    <a:pt x="117" y="3141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117" y="3025"/>
                    <a:pt x="117" y="3025"/>
                    <a:pt x="117" y="3025"/>
                  </a:cubicBezTo>
                  <a:cubicBezTo>
                    <a:pt x="0" y="2909"/>
                    <a:pt x="0" y="2909"/>
                    <a:pt x="0" y="2909"/>
                  </a:cubicBezTo>
                  <a:lnTo>
                    <a:pt x="0" y="2792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43"/>
            <p:cNvSpPr/>
            <p:nvPr/>
          </p:nvSpPr>
          <p:spPr>
            <a:xfrm>
              <a:off x="5084000" y="2653875"/>
              <a:ext cx="607925" cy="401425"/>
            </a:xfrm>
            <a:custGeom>
              <a:rect b="b" l="l" r="r" t="t"/>
              <a:pathLst>
                <a:path extrusionOk="0" h="16057" w="24317">
                  <a:moveTo>
                    <a:pt x="698" y="13031"/>
                  </a:moveTo>
                  <a:cubicBezTo>
                    <a:pt x="698" y="13147"/>
                    <a:pt x="698" y="13147"/>
                    <a:pt x="815" y="13147"/>
                  </a:cubicBezTo>
                  <a:cubicBezTo>
                    <a:pt x="1047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147"/>
                  </a:cubicBezTo>
                  <a:cubicBezTo>
                    <a:pt x="2444" y="13147"/>
                    <a:pt x="2444" y="13147"/>
                    <a:pt x="2444" y="13147"/>
                  </a:cubicBezTo>
                  <a:cubicBezTo>
                    <a:pt x="2676" y="13031"/>
                    <a:pt x="2909" y="12915"/>
                    <a:pt x="3142" y="12798"/>
                  </a:cubicBezTo>
                  <a:lnTo>
                    <a:pt x="23619" y="931"/>
                  </a:lnTo>
                  <a:cubicBezTo>
                    <a:pt x="24084" y="698"/>
                    <a:pt x="24317" y="349"/>
                    <a:pt x="24317" y="0"/>
                  </a:cubicBezTo>
                  <a:lnTo>
                    <a:pt x="24317" y="2909"/>
                  </a:lnTo>
                  <a:cubicBezTo>
                    <a:pt x="24317" y="3258"/>
                    <a:pt x="24084" y="3607"/>
                    <a:pt x="23735" y="3840"/>
                  </a:cubicBezTo>
                  <a:lnTo>
                    <a:pt x="3142" y="15707"/>
                  </a:lnTo>
                  <a:cubicBezTo>
                    <a:pt x="3025" y="15707"/>
                    <a:pt x="2909" y="15823"/>
                    <a:pt x="2793" y="15823"/>
                  </a:cubicBezTo>
                  <a:cubicBezTo>
                    <a:pt x="2793" y="15823"/>
                    <a:pt x="2676" y="15823"/>
                    <a:pt x="2560" y="15940"/>
                  </a:cubicBezTo>
                  <a:cubicBezTo>
                    <a:pt x="2560" y="15940"/>
                    <a:pt x="2444" y="15940"/>
                    <a:pt x="2444" y="15940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6056"/>
                    <a:pt x="1978" y="16056"/>
                    <a:pt x="1862" y="16056"/>
                  </a:cubicBezTo>
                  <a:cubicBezTo>
                    <a:pt x="1862" y="16056"/>
                    <a:pt x="1746" y="16056"/>
                    <a:pt x="1629" y="16056"/>
                  </a:cubicBezTo>
                  <a:cubicBezTo>
                    <a:pt x="1629" y="16056"/>
                    <a:pt x="1629" y="16056"/>
                    <a:pt x="1629" y="16056"/>
                  </a:cubicBezTo>
                  <a:lnTo>
                    <a:pt x="1513" y="16056"/>
                  </a:lnTo>
                  <a:cubicBezTo>
                    <a:pt x="1513" y="16056"/>
                    <a:pt x="1513" y="16056"/>
                    <a:pt x="1396" y="16056"/>
                  </a:cubicBezTo>
                  <a:cubicBezTo>
                    <a:pt x="1396" y="16056"/>
                    <a:pt x="1280" y="16056"/>
                    <a:pt x="1164" y="16056"/>
                  </a:cubicBezTo>
                  <a:cubicBezTo>
                    <a:pt x="1047" y="16056"/>
                    <a:pt x="1047" y="15940"/>
                    <a:pt x="931" y="15940"/>
                  </a:cubicBezTo>
                  <a:cubicBezTo>
                    <a:pt x="815" y="15940"/>
                    <a:pt x="815" y="15940"/>
                    <a:pt x="815" y="15940"/>
                  </a:cubicBezTo>
                  <a:cubicBezTo>
                    <a:pt x="698" y="15940"/>
                    <a:pt x="698" y="15940"/>
                    <a:pt x="698" y="15940"/>
                  </a:cubicBezTo>
                  <a:cubicBezTo>
                    <a:pt x="582" y="15940"/>
                    <a:pt x="582" y="15940"/>
                    <a:pt x="466" y="15823"/>
                  </a:cubicBezTo>
                  <a:cubicBezTo>
                    <a:pt x="349" y="15823"/>
                    <a:pt x="117" y="15707"/>
                    <a:pt x="0" y="15707"/>
                  </a:cubicBezTo>
                  <a:lnTo>
                    <a:pt x="0" y="12798"/>
                  </a:lnTo>
                  <a:cubicBezTo>
                    <a:pt x="233" y="12915"/>
                    <a:pt x="466" y="13031"/>
                    <a:pt x="698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43"/>
            <p:cNvSpPr/>
            <p:nvPr/>
          </p:nvSpPr>
          <p:spPr>
            <a:xfrm>
              <a:off x="4618600" y="236300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1" y="12333"/>
                  </a:moveTo>
                  <a:cubicBezTo>
                    <a:pt x="1" y="12799"/>
                    <a:pt x="1" y="13729"/>
                    <a:pt x="931" y="14195"/>
                  </a:cubicBezTo>
                  <a:lnTo>
                    <a:pt x="18616" y="24433"/>
                  </a:lnTo>
                  <a:cubicBezTo>
                    <a:pt x="19431" y="25015"/>
                    <a:pt x="20943" y="25015"/>
                    <a:pt x="21758" y="24433"/>
                  </a:cubicBezTo>
                  <a:lnTo>
                    <a:pt x="42235" y="12566"/>
                  </a:lnTo>
                  <a:cubicBezTo>
                    <a:pt x="43166" y="12101"/>
                    <a:pt x="43166" y="11286"/>
                    <a:pt x="42351" y="10821"/>
                  </a:cubicBezTo>
                  <a:lnTo>
                    <a:pt x="24666" y="466"/>
                  </a:lnTo>
                  <a:cubicBezTo>
                    <a:pt x="23736" y="0"/>
                    <a:pt x="22339" y="0"/>
                    <a:pt x="21409" y="466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43"/>
            <p:cNvSpPr/>
            <p:nvPr/>
          </p:nvSpPr>
          <p:spPr>
            <a:xfrm>
              <a:off x="4505175" y="2200100"/>
              <a:ext cx="1047150" cy="645775"/>
            </a:xfrm>
            <a:custGeom>
              <a:rect b="b" l="l" r="r" t="t"/>
              <a:pathLst>
                <a:path extrusionOk="0" h="25831" w="41886">
                  <a:moveTo>
                    <a:pt x="35719" y="5818"/>
                  </a:moveTo>
                  <a:lnTo>
                    <a:pt x="39907" y="6749"/>
                  </a:lnTo>
                  <a:cubicBezTo>
                    <a:pt x="41420" y="9774"/>
                    <a:pt x="41885" y="12450"/>
                    <a:pt x="41304" y="14777"/>
                  </a:cubicBezTo>
                  <a:cubicBezTo>
                    <a:pt x="40140" y="19547"/>
                    <a:pt x="33392" y="23852"/>
                    <a:pt x="28854" y="24550"/>
                  </a:cubicBezTo>
                  <a:cubicBezTo>
                    <a:pt x="20361" y="25830"/>
                    <a:pt x="7097" y="15359"/>
                    <a:pt x="349" y="11868"/>
                  </a:cubicBezTo>
                  <a:cubicBezTo>
                    <a:pt x="0" y="6167"/>
                    <a:pt x="698" y="4888"/>
                    <a:pt x="3142" y="3375"/>
                  </a:cubicBezTo>
                  <a:cubicBezTo>
                    <a:pt x="7330" y="815"/>
                    <a:pt x="10704" y="1"/>
                    <a:pt x="14776" y="1513"/>
                  </a:cubicBezTo>
                  <a:cubicBezTo>
                    <a:pt x="19779" y="3491"/>
                    <a:pt x="24200" y="4306"/>
                    <a:pt x="28156" y="628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43"/>
            <p:cNvSpPr/>
            <p:nvPr/>
          </p:nvSpPr>
          <p:spPr>
            <a:xfrm>
              <a:off x="3013000" y="3916250"/>
              <a:ext cx="500325" cy="340325"/>
            </a:xfrm>
            <a:custGeom>
              <a:rect b="b" l="l" r="r" t="t"/>
              <a:pathLst>
                <a:path extrusionOk="0" h="13613" w="20013">
                  <a:moveTo>
                    <a:pt x="16057" y="2909"/>
                  </a:moveTo>
                  <a:lnTo>
                    <a:pt x="20013" y="5934"/>
                  </a:lnTo>
                  <a:cubicBezTo>
                    <a:pt x="20013" y="9657"/>
                    <a:pt x="20013" y="11518"/>
                    <a:pt x="18616" y="12449"/>
                  </a:cubicBezTo>
                  <a:cubicBezTo>
                    <a:pt x="16871" y="13613"/>
                    <a:pt x="13846" y="12682"/>
                    <a:pt x="12101" y="11868"/>
                  </a:cubicBezTo>
                  <a:lnTo>
                    <a:pt x="11636" y="10471"/>
                  </a:lnTo>
                  <a:cubicBezTo>
                    <a:pt x="9890" y="10239"/>
                    <a:pt x="10239" y="10704"/>
                    <a:pt x="8378" y="9657"/>
                  </a:cubicBezTo>
                  <a:cubicBezTo>
                    <a:pt x="5353" y="7912"/>
                    <a:pt x="815" y="5236"/>
                    <a:pt x="117" y="2211"/>
                  </a:cubicBezTo>
                  <a:cubicBezTo>
                    <a:pt x="1" y="1396"/>
                    <a:pt x="582" y="0"/>
                    <a:pt x="1397" y="116"/>
                  </a:cubicBezTo>
                  <a:lnTo>
                    <a:pt x="10356" y="174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43"/>
            <p:cNvSpPr/>
            <p:nvPr/>
          </p:nvSpPr>
          <p:spPr>
            <a:xfrm>
              <a:off x="3199150" y="3209425"/>
              <a:ext cx="357800" cy="916275"/>
            </a:xfrm>
            <a:custGeom>
              <a:rect b="b" l="l" r="r" t="t"/>
              <a:pathLst>
                <a:path extrusionOk="0" h="36651" w="14312">
                  <a:moveTo>
                    <a:pt x="14312" y="7214"/>
                  </a:moveTo>
                  <a:lnTo>
                    <a:pt x="12916" y="35487"/>
                  </a:lnTo>
                  <a:lnTo>
                    <a:pt x="12916" y="35487"/>
                  </a:lnTo>
                  <a:cubicBezTo>
                    <a:pt x="12916" y="35719"/>
                    <a:pt x="12799" y="35952"/>
                    <a:pt x="12567" y="36068"/>
                  </a:cubicBezTo>
                  <a:cubicBezTo>
                    <a:pt x="11636" y="36650"/>
                    <a:pt x="8494" y="35719"/>
                    <a:pt x="5586" y="33974"/>
                  </a:cubicBezTo>
                  <a:cubicBezTo>
                    <a:pt x="4422" y="33276"/>
                    <a:pt x="3375" y="32578"/>
                    <a:pt x="2677" y="31996"/>
                  </a:cubicBezTo>
                  <a:cubicBezTo>
                    <a:pt x="2328" y="31763"/>
                    <a:pt x="1979" y="31414"/>
                    <a:pt x="1630" y="31182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43"/>
            <p:cNvSpPr/>
            <p:nvPr/>
          </p:nvSpPr>
          <p:spPr>
            <a:xfrm>
              <a:off x="3010100" y="3939500"/>
              <a:ext cx="494500" cy="317075"/>
            </a:xfrm>
            <a:custGeom>
              <a:rect b="b" l="l" r="r" t="t"/>
              <a:pathLst>
                <a:path extrusionOk="0" h="12683" w="19780">
                  <a:moveTo>
                    <a:pt x="19779" y="9890"/>
                  </a:moveTo>
                  <a:cubicBezTo>
                    <a:pt x="19663" y="10588"/>
                    <a:pt x="19314" y="11054"/>
                    <a:pt x="18732" y="11519"/>
                  </a:cubicBezTo>
                  <a:cubicBezTo>
                    <a:pt x="17103" y="12683"/>
                    <a:pt x="14078" y="11752"/>
                    <a:pt x="12217" y="10938"/>
                  </a:cubicBezTo>
                  <a:lnTo>
                    <a:pt x="11635" y="9541"/>
                  </a:lnTo>
                  <a:cubicBezTo>
                    <a:pt x="9192" y="9309"/>
                    <a:pt x="9890" y="9658"/>
                    <a:pt x="7447" y="8378"/>
                  </a:cubicBezTo>
                  <a:cubicBezTo>
                    <a:pt x="4422" y="6865"/>
                    <a:pt x="815" y="4655"/>
                    <a:pt x="117" y="1862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280" y="3491"/>
                    <a:pt x="5003" y="5702"/>
                    <a:pt x="8028" y="7331"/>
                  </a:cubicBezTo>
                  <a:cubicBezTo>
                    <a:pt x="10472" y="8611"/>
                    <a:pt x="9774" y="8262"/>
                    <a:pt x="12217" y="8494"/>
                  </a:cubicBezTo>
                  <a:lnTo>
                    <a:pt x="12799" y="9890"/>
                  </a:lnTo>
                  <a:cubicBezTo>
                    <a:pt x="14544" y="10588"/>
                    <a:pt x="17569" y="11636"/>
                    <a:pt x="19314" y="10356"/>
                  </a:cubicBezTo>
                  <a:cubicBezTo>
                    <a:pt x="19547" y="10239"/>
                    <a:pt x="19663" y="10123"/>
                    <a:pt x="19779" y="989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43"/>
            <p:cNvSpPr/>
            <p:nvPr/>
          </p:nvSpPr>
          <p:spPr>
            <a:xfrm>
              <a:off x="2774500" y="4076225"/>
              <a:ext cx="503225" cy="319975"/>
            </a:xfrm>
            <a:custGeom>
              <a:rect b="b" l="l" r="r" t="t"/>
              <a:pathLst>
                <a:path extrusionOk="0" h="12799" w="20129">
                  <a:moveTo>
                    <a:pt x="15824" y="2094"/>
                  </a:moveTo>
                  <a:lnTo>
                    <a:pt x="19896" y="5003"/>
                  </a:lnTo>
                  <a:cubicBezTo>
                    <a:pt x="20012" y="8726"/>
                    <a:pt x="20128" y="10471"/>
                    <a:pt x="18732" y="11519"/>
                  </a:cubicBezTo>
                  <a:cubicBezTo>
                    <a:pt x="17103" y="12798"/>
                    <a:pt x="14078" y="11984"/>
                    <a:pt x="12217" y="11170"/>
                  </a:cubicBezTo>
                  <a:lnTo>
                    <a:pt x="11751" y="9773"/>
                  </a:lnTo>
                  <a:cubicBezTo>
                    <a:pt x="9308" y="9541"/>
                    <a:pt x="9890" y="9890"/>
                    <a:pt x="7446" y="8610"/>
                  </a:cubicBezTo>
                  <a:cubicBezTo>
                    <a:pt x="4421" y="7097"/>
                    <a:pt x="815" y="4887"/>
                    <a:pt x="117" y="2211"/>
                  </a:cubicBezTo>
                  <a:cubicBezTo>
                    <a:pt x="0" y="1396"/>
                    <a:pt x="466" y="0"/>
                    <a:pt x="1280" y="0"/>
                  </a:cubicBezTo>
                  <a:lnTo>
                    <a:pt x="10122" y="1164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43"/>
            <p:cNvSpPr/>
            <p:nvPr/>
          </p:nvSpPr>
          <p:spPr>
            <a:xfrm>
              <a:off x="2992650" y="3177425"/>
              <a:ext cx="325800" cy="1084975"/>
            </a:xfrm>
            <a:custGeom>
              <a:rect b="b" l="l" r="r" t="t"/>
              <a:pathLst>
                <a:path extrusionOk="0" h="43399" w="13032">
                  <a:moveTo>
                    <a:pt x="13031" y="6865"/>
                  </a:moveTo>
                  <a:cubicBezTo>
                    <a:pt x="12799" y="9425"/>
                    <a:pt x="12682" y="11985"/>
                    <a:pt x="12566" y="14544"/>
                  </a:cubicBezTo>
                  <a:lnTo>
                    <a:pt x="11751" y="42468"/>
                  </a:lnTo>
                  <a:lnTo>
                    <a:pt x="11751" y="42468"/>
                  </a:lnTo>
                  <a:cubicBezTo>
                    <a:pt x="11635" y="42584"/>
                    <a:pt x="11635" y="42700"/>
                    <a:pt x="11402" y="42817"/>
                  </a:cubicBezTo>
                  <a:cubicBezTo>
                    <a:pt x="10472" y="43398"/>
                    <a:pt x="7330" y="42468"/>
                    <a:pt x="4422" y="40722"/>
                  </a:cubicBezTo>
                  <a:cubicBezTo>
                    <a:pt x="1629" y="39210"/>
                    <a:pt x="0" y="37465"/>
                    <a:pt x="698" y="36767"/>
                  </a:cubicBezTo>
                  <a:lnTo>
                    <a:pt x="582" y="6284"/>
                  </a:lnTo>
                  <a:cubicBezTo>
                    <a:pt x="466" y="1"/>
                    <a:pt x="12915" y="1281"/>
                    <a:pt x="13031" y="68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43"/>
            <p:cNvSpPr/>
            <p:nvPr/>
          </p:nvSpPr>
          <p:spPr>
            <a:xfrm>
              <a:off x="3309700" y="4399075"/>
              <a:ext cx="296700" cy="226900"/>
            </a:xfrm>
            <a:custGeom>
              <a:rect b="b" l="l" r="r" t="t"/>
              <a:pathLst>
                <a:path extrusionOk="0" h="9076" w="11868">
                  <a:moveTo>
                    <a:pt x="0" y="1"/>
                  </a:moveTo>
                  <a:cubicBezTo>
                    <a:pt x="0" y="1"/>
                    <a:pt x="0" y="117"/>
                    <a:pt x="0" y="117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233"/>
                    <a:pt x="0" y="233"/>
                  </a:cubicBezTo>
                  <a:cubicBezTo>
                    <a:pt x="0" y="233"/>
                    <a:pt x="0" y="233"/>
                    <a:pt x="117" y="233"/>
                  </a:cubicBezTo>
                  <a:cubicBezTo>
                    <a:pt x="117" y="350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349" y="466"/>
                    <a:pt x="349" y="582"/>
                    <a:pt x="349" y="582"/>
                  </a:cubicBezTo>
                  <a:lnTo>
                    <a:pt x="11868" y="7214"/>
                  </a:lnTo>
                  <a:lnTo>
                    <a:pt x="11868" y="9076"/>
                  </a:lnTo>
                  <a:lnTo>
                    <a:pt x="349" y="2444"/>
                  </a:lnTo>
                  <a:cubicBezTo>
                    <a:pt x="349" y="2444"/>
                    <a:pt x="349" y="2444"/>
                    <a:pt x="349" y="2328"/>
                  </a:cubicBezTo>
                  <a:cubicBezTo>
                    <a:pt x="349" y="2328"/>
                    <a:pt x="349" y="2328"/>
                    <a:pt x="233" y="2328"/>
                  </a:cubicBezTo>
                  <a:cubicBezTo>
                    <a:pt x="233" y="2328"/>
                    <a:pt x="233" y="2328"/>
                    <a:pt x="233" y="2211"/>
                  </a:cubicBezTo>
                  <a:cubicBezTo>
                    <a:pt x="233" y="2211"/>
                    <a:pt x="117" y="2211"/>
                    <a:pt x="117" y="2211"/>
                  </a:cubicBezTo>
                  <a:cubicBezTo>
                    <a:pt x="117" y="2211"/>
                    <a:pt x="117" y="2211"/>
                    <a:pt x="117" y="2095"/>
                  </a:cubicBezTo>
                  <a:cubicBezTo>
                    <a:pt x="117" y="2095"/>
                    <a:pt x="117" y="2095"/>
                    <a:pt x="117" y="2095"/>
                  </a:cubicBezTo>
                  <a:cubicBezTo>
                    <a:pt x="117" y="2095"/>
                    <a:pt x="0" y="2095"/>
                    <a:pt x="0" y="2095"/>
                  </a:cubicBezTo>
                  <a:cubicBezTo>
                    <a:pt x="0" y="2095"/>
                    <a:pt x="0" y="2095"/>
                    <a:pt x="0" y="2095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979"/>
                    <a:pt x="0" y="1979"/>
                  </a:cubicBezTo>
                  <a:cubicBezTo>
                    <a:pt x="0" y="1979"/>
                    <a:pt x="0" y="1862"/>
                    <a:pt x="0" y="1862"/>
                  </a:cubicBezTo>
                  <a:cubicBezTo>
                    <a:pt x="0" y="1862"/>
                    <a:pt x="0" y="1862"/>
                    <a:pt x="0" y="1862"/>
                  </a:cubicBezTo>
                  <a:lnTo>
                    <a:pt x="0" y="1746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43"/>
            <p:cNvSpPr/>
            <p:nvPr/>
          </p:nvSpPr>
          <p:spPr>
            <a:xfrm>
              <a:off x="3606375" y="4372900"/>
              <a:ext cx="395600" cy="258900"/>
            </a:xfrm>
            <a:custGeom>
              <a:rect b="b" l="l" r="r" t="t"/>
              <a:pathLst>
                <a:path extrusionOk="0" h="10356" w="15824">
                  <a:moveTo>
                    <a:pt x="466" y="8494"/>
                  </a:moveTo>
                  <a:lnTo>
                    <a:pt x="466" y="8494"/>
                  </a:lnTo>
                  <a:cubicBezTo>
                    <a:pt x="699" y="8494"/>
                    <a:pt x="815" y="8494"/>
                    <a:pt x="1048" y="8494"/>
                  </a:cubicBezTo>
                  <a:lnTo>
                    <a:pt x="1048" y="8494"/>
                  </a:lnTo>
                  <a:cubicBezTo>
                    <a:pt x="1164" y="8494"/>
                    <a:pt x="1397" y="8494"/>
                    <a:pt x="1513" y="8494"/>
                  </a:cubicBezTo>
                  <a:cubicBezTo>
                    <a:pt x="1630" y="8494"/>
                    <a:pt x="1630" y="8494"/>
                    <a:pt x="1630" y="8494"/>
                  </a:cubicBezTo>
                  <a:cubicBezTo>
                    <a:pt x="1746" y="8378"/>
                    <a:pt x="1979" y="8378"/>
                    <a:pt x="2095" y="8261"/>
                  </a:cubicBezTo>
                  <a:lnTo>
                    <a:pt x="15359" y="582"/>
                  </a:lnTo>
                  <a:cubicBezTo>
                    <a:pt x="15708" y="466"/>
                    <a:pt x="15824" y="233"/>
                    <a:pt x="15824" y="1"/>
                  </a:cubicBezTo>
                  <a:lnTo>
                    <a:pt x="15824" y="1862"/>
                  </a:lnTo>
                  <a:cubicBezTo>
                    <a:pt x="15824" y="2095"/>
                    <a:pt x="15708" y="2211"/>
                    <a:pt x="15359" y="2444"/>
                  </a:cubicBezTo>
                  <a:lnTo>
                    <a:pt x="2095" y="10123"/>
                  </a:lnTo>
                  <a:cubicBezTo>
                    <a:pt x="1979" y="10123"/>
                    <a:pt x="1979" y="10239"/>
                    <a:pt x="1862" y="10239"/>
                  </a:cubicBezTo>
                  <a:cubicBezTo>
                    <a:pt x="1746" y="10239"/>
                    <a:pt x="1746" y="10239"/>
                    <a:pt x="1630" y="10239"/>
                  </a:cubicBezTo>
                  <a:cubicBezTo>
                    <a:pt x="1630" y="10239"/>
                    <a:pt x="1630" y="10239"/>
                    <a:pt x="1630" y="10356"/>
                  </a:cubicBezTo>
                  <a:cubicBezTo>
                    <a:pt x="1630" y="10356"/>
                    <a:pt x="1630" y="10356"/>
                    <a:pt x="1630" y="10356"/>
                  </a:cubicBezTo>
                  <a:cubicBezTo>
                    <a:pt x="1513" y="10356"/>
                    <a:pt x="1513" y="10356"/>
                    <a:pt x="1513" y="10356"/>
                  </a:cubicBezTo>
                  <a:cubicBezTo>
                    <a:pt x="1513" y="10356"/>
                    <a:pt x="1397" y="10356"/>
                    <a:pt x="1397" y="10356"/>
                  </a:cubicBezTo>
                  <a:cubicBezTo>
                    <a:pt x="1280" y="10356"/>
                    <a:pt x="1280" y="10356"/>
                    <a:pt x="1280" y="10356"/>
                  </a:cubicBezTo>
                  <a:cubicBezTo>
                    <a:pt x="1164" y="10356"/>
                    <a:pt x="1164" y="10356"/>
                    <a:pt x="1048" y="10356"/>
                  </a:cubicBezTo>
                  <a:lnTo>
                    <a:pt x="1048" y="10356"/>
                  </a:lnTo>
                  <a:lnTo>
                    <a:pt x="1048" y="10356"/>
                  </a:lnTo>
                  <a:lnTo>
                    <a:pt x="931" y="10356"/>
                  </a:lnTo>
                  <a:cubicBezTo>
                    <a:pt x="931" y="10356"/>
                    <a:pt x="815" y="10356"/>
                    <a:pt x="815" y="10356"/>
                  </a:cubicBezTo>
                  <a:cubicBezTo>
                    <a:pt x="699" y="10356"/>
                    <a:pt x="699" y="10356"/>
                    <a:pt x="582" y="10356"/>
                  </a:cubicBezTo>
                  <a:cubicBezTo>
                    <a:pt x="582" y="10356"/>
                    <a:pt x="582" y="10356"/>
                    <a:pt x="466" y="10356"/>
                  </a:cubicBezTo>
                  <a:cubicBezTo>
                    <a:pt x="466" y="10356"/>
                    <a:pt x="466" y="10356"/>
                    <a:pt x="466" y="10239"/>
                  </a:cubicBezTo>
                  <a:cubicBezTo>
                    <a:pt x="466" y="10239"/>
                    <a:pt x="350" y="10239"/>
                    <a:pt x="350" y="10239"/>
                  </a:cubicBezTo>
                  <a:cubicBezTo>
                    <a:pt x="233" y="10239"/>
                    <a:pt x="117" y="10123"/>
                    <a:pt x="1" y="10123"/>
                  </a:cubicBezTo>
                  <a:lnTo>
                    <a:pt x="1" y="8261"/>
                  </a:lnTo>
                  <a:cubicBezTo>
                    <a:pt x="117" y="8378"/>
                    <a:pt x="233" y="8378"/>
                    <a:pt x="466" y="8494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43"/>
            <p:cNvSpPr/>
            <p:nvPr/>
          </p:nvSpPr>
          <p:spPr>
            <a:xfrm>
              <a:off x="3303875" y="4180925"/>
              <a:ext cx="701025" cy="407250"/>
            </a:xfrm>
            <a:custGeom>
              <a:rect b="b" l="l" r="r" t="t"/>
              <a:pathLst>
                <a:path extrusionOk="0" h="16290" w="28041">
                  <a:moveTo>
                    <a:pt x="582" y="8029"/>
                  </a:moveTo>
                  <a:cubicBezTo>
                    <a:pt x="1" y="8378"/>
                    <a:pt x="1" y="8959"/>
                    <a:pt x="582" y="9308"/>
                  </a:cubicBezTo>
                  <a:lnTo>
                    <a:pt x="12101" y="15940"/>
                  </a:lnTo>
                  <a:cubicBezTo>
                    <a:pt x="12682" y="16289"/>
                    <a:pt x="13613" y="16289"/>
                    <a:pt x="14195" y="15940"/>
                  </a:cubicBezTo>
                  <a:lnTo>
                    <a:pt x="27459" y="8261"/>
                  </a:lnTo>
                  <a:cubicBezTo>
                    <a:pt x="28040" y="7912"/>
                    <a:pt x="28040" y="7447"/>
                    <a:pt x="27459" y="7098"/>
                  </a:cubicBezTo>
                  <a:lnTo>
                    <a:pt x="16056" y="350"/>
                  </a:lnTo>
                  <a:cubicBezTo>
                    <a:pt x="15475" y="1"/>
                    <a:pt x="14544" y="1"/>
                    <a:pt x="13962" y="350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43"/>
            <p:cNvSpPr/>
            <p:nvPr/>
          </p:nvSpPr>
          <p:spPr>
            <a:xfrm>
              <a:off x="3644200" y="3573025"/>
              <a:ext cx="69825" cy="858075"/>
            </a:xfrm>
            <a:custGeom>
              <a:rect b="b" l="l" r="r" t="t"/>
              <a:pathLst>
                <a:path extrusionOk="0" h="34323" w="2793">
                  <a:moveTo>
                    <a:pt x="349" y="1396"/>
                  </a:moveTo>
                  <a:lnTo>
                    <a:pt x="0" y="10355"/>
                  </a:lnTo>
                  <a:lnTo>
                    <a:pt x="466" y="34323"/>
                  </a:lnTo>
                  <a:lnTo>
                    <a:pt x="2793" y="33043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43"/>
            <p:cNvSpPr/>
            <p:nvPr/>
          </p:nvSpPr>
          <p:spPr>
            <a:xfrm>
              <a:off x="3594750" y="3575925"/>
              <a:ext cx="61100" cy="855175"/>
            </a:xfrm>
            <a:custGeom>
              <a:rect b="b" l="l" r="r" t="t"/>
              <a:pathLst>
                <a:path extrusionOk="0" h="34207" w="2444">
                  <a:moveTo>
                    <a:pt x="2327" y="1280"/>
                  </a:moveTo>
                  <a:lnTo>
                    <a:pt x="0" y="0"/>
                  </a:lnTo>
                  <a:lnTo>
                    <a:pt x="117" y="32927"/>
                  </a:lnTo>
                  <a:lnTo>
                    <a:pt x="2444" y="34207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43"/>
            <p:cNvSpPr/>
            <p:nvPr/>
          </p:nvSpPr>
          <p:spPr>
            <a:xfrm>
              <a:off x="3332950" y="3570100"/>
              <a:ext cx="605050" cy="325800"/>
            </a:xfrm>
            <a:custGeom>
              <a:rect b="b" l="l" r="r" t="t"/>
              <a:pathLst>
                <a:path extrusionOk="0" h="13032" w="24202">
                  <a:moveTo>
                    <a:pt x="1979" y="1"/>
                  </a:moveTo>
                  <a:lnTo>
                    <a:pt x="21525" y="11286"/>
                  </a:lnTo>
                  <a:cubicBezTo>
                    <a:pt x="21874" y="11519"/>
                    <a:pt x="21991" y="11519"/>
                    <a:pt x="22223" y="11635"/>
                  </a:cubicBezTo>
                  <a:cubicBezTo>
                    <a:pt x="22340" y="11635"/>
                    <a:pt x="22340" y="11635"/>
                    <a:pt x="22456" y="11635"/>
                  </a:cubicBezTo>
                  <a:cubicBezTo>
                    <a:pt x="22572" y="11752"/>
                    <a:pt x="22805" y="11752"/>
                    <a:pt x="23038" y="11868"/>
                  </a:cubicBezTo>
                  <a:cubicBezTo>
                    <a:pt x="23038" y="11868"/>
                    <a:pt x="23038" y="11868"/>
                    <a:pt x="23038" y="11868"/>
                  </a:cubicBezTo>
                  <a:cubicBezTo>
                    <a:pt x="23271" y="11868"/>
                    <a:pt x="23503" y="11868"/>
                    <a:pt x="23736" y="11752"/>
                  </a:cubicBezTo>
                  <a:cubicBezTo>
                    <a:pt x="23736" y="11752"/>
                    <a:pt x="23736" y="11752"/>
                    <a:pt x="23736" y="11752"/>
                  </a:cubicBezTo>
                  <a:cubicBezTo>
                    <a:pt x="23852" y="11752"/>
                    <a:pt x="24085" y="11635"/>
                    <a:pt x="24201" y="11635"/>
                  </a:cubicBezTo>
                  <a:lnTo>
                    <a:pt x="24201" y="11635"/>
                  </a:lnTo>
                  <a:lnTo>
                    <a:pt x="24201" y="11635"/>
                  </a:lnTo>
                  <a:lnTo>
                    <a:pt x="24201" y="11635"/>
                  </a:lnTo>
                  <a:lnTo>
                    <a:pt x="22223" y="12799"/>
                  </a:lnTo>
                  <a:cubicBezTo>
                    <a:pt x="22223" y="12799"/>
                    <a:pt x="22223" y="12799"/>
                    <a:pt x="22223" y="12799"/>
                  </a:cubicBezTo>
                  <a:cubicBezTo>
                    <a:pt x="22107" y="12799"/>
                    <a:pt x="22107" y="12799"/>
                    <a:pt x="21991" y="12915"/>
                  </a:cubicBezTo>
                  <a:cubicBezTo>
                    <a:pt x="21991" y="12915"/>
                    <a:pt x="21874" y="12915"/>
                    <a:pt x="21874" y="12915"/>
                  </a:cubicBezTo>
                  <a:cubicBezTo>
                    <a:pt x="21758" y="12915"/>
                    <a:pt x="21758" y="12915"/>
                    <a:pt x="21642" y="12915"/>
                  </a:cubicBezTo>
                  <a:cubicBezTo>
                    <a:pt x="21642" y="12915"/>
                    <a:pt x="21642" y="12915"/>
                    <a:pt x="21642" y="13032"/>
                  </a:cubicBezTo>
                  <a:cubicBezTo>
                    <a:pt x="21642" y="13032"/>
                    <a:pt x="21642" y="13032"/>
                    <a:pt x="21642" y="13032"/>
                  </a:cubicBezTo>
                  <a:cubicBezTo>
                    <a:pt x="21525" y="13032"/>
                    <a:pt x="21409" y="13032"/>
                    <a:pt x="21409" y="13032"/>
                  </a:cubicBezTo>
                  <a:cubicBezTo>
                    <a:pt x="21293" y="13032"/>
                    <a:pt x="21176" y="13032"/>
                    <a:pt x="21176" y="13032"/>
                  </a:cubicBezTo>
                  <a:cubicBezTo>
                    <a:pt x="21060" y="13032"/>
                    <a:pt x="21060" y="13032"/>
                    <a:pt x="21060" y="13032"/>
                  </a:cubicBezTo>
                  <a:cubicBezTo>
                    <a:pt x="21060" y="13032"/>
                    <a:pt x="21060" y="13032"/>
                    <a:pt x="20944" y="13032"/>
                  </a:cubicBezTo>
                  <a:cubicBezTo>
                    <a:pt x="20944" y="13032"/>
                    <a:pt x="20944" y="13032"/>
                    <a:pt x="20827" y="13032"/>
                  </a:cubicBezTo>
                  <a:cubicBezTo>
                    <a:pt x="20711" y="12915"/>
                    <a:pt x="20595" y="12915"/>
                    <a:pt x="20478" y="12915"/>
                  </a:cubicBezTo>
                  <a:cubicBezTo>
                    <a:pt x="20478" y="12915"/>
                    <a:pt x="20478" y="12915"/>
                    <a:pt x="20362" y="12915"/>
                  </a:cubicBezTo>
                  <a:cubicBezTo>
                    <a:pt x="20362" y="12799"/>
                    <a:pt x="20245" y="12799"/>
                    <a:pt x="20245" y="12799"/>
                  </a:cubicBezTo>
                  <a:cubicBezTo>
                    <a:pt x="20245" y="12799"/>
                    <a:pt x="20129" y="12799"/>
                    <a:pt x="20129" y="12799"/>
                  </a:cubicBezTo>
                  <a:cubicBezTo>
                    <a:pt x="19896" y="12683"/>
                    <a:pt x="19780" y="12566"/>
                    <a:pt x="19547" y="12450"/>
                  </a:cubicBezTo>
                  <a:lnTo>
                    <a:pt x="1" y="11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43"/>
            <p:cNvSpPr/>
            <p:nvPr/>
          </p:nvSpPr>
          <p:spPr>
            <a:xfrm>
              <a:off x="3332950" y="3302500"/>
              <a:ext cx="619600" cy="660300"/>
            </a:xfrm>
            <a:custGeom>
              <a:rect b="b" l="l" r="r" t="t"/>
              <a:pathLst>
                <a:path extrusionOk="0" h="26412" w="24784">
                  <a:moveTo>
                    <a:pt x="1" y="11868"/>
                  </a:moveTo>
                  <a:lnTo>
                    <a:pt x="19547" y="23154"/>
                  </a:lnTo>
                  <a:cubicBezTo>
                    <a:pt x="21642" y="24434"/>
                    <a:pt x="23271" y="23387"/>
                    <a:pt x="23271" y="21060"/>
                  </a:cubicBezTo>
                  <a:lnTo>
                    <a:pt x="23387" y="1"/>
                  </a:lnTo>
                  <a:lnTo>
                    <a:pt x="24783" y="699"/>
                  </a:lnTo>
                  <a:lnTo>
                    <a:pt x="24667" y="21874"/>
                  </a:lnTo>
                  <a:cubicBezTo>
                    <a:pt x="24667" y="25132"/>
                    <a:pt x="22340" y="26412"/>
                    <a:pt x="19547" y="24783"/>
                  </a:cubicBezTo>
                  <a:lnTo>
                    <a:pt x="1" y="13497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43"/>
            <p:cNvSpPr/>
            <p:nvPr/>
          </p:nvSpPr>
          <p:spPr>
            <a:xfrm>
              <a:off x="3120625" y="3622450"/>
              <a:ext cx="468325" cy="349075"/>
            </a:xfrm>
            <a:custGeom>
              <a:rect b="b" l="l" r="r" t="t"/>
              <a:pathLst>
                <a:path extrusionOk="0" h="13963" w="18733">
                  <a:moveTo>
                    <a:pt x="1" y="1"/>
                  </a:moveTo>
                  <a:cubicBezTo>
                    <a:pt x="1" y="1"/>
                    <a:pt x="1" y="117"/>
                    <a:pt x="117" y="234"/>
                  </a:cubicBezTo>
                  <a:cubicBezTo>
                    <a:pt x="117" y="234"/>
                    <a:pt x="117" y="234"/>
                    <a:pt x="117" y="234"/>
                  </a:cubicBezTo>
                  <a:cubicBezTo>
                    <a:pt x="117" y="234"/>
                    <a:pt x="117" y="350"/>
                    <a:pt x="233" y="466"/>
                  </a:cubicBezTo>
                  <a:cubicBezTo>
                    <a:pt x="233" y="466"/>
                    <a:pt x="233" y="466"/>
                    <a:pt x="233" y="466"/>
                  </a:cubicBezTo>
                  <a:cubicBezTo>
                    <a:pt x="233" y="466"/>
                    <a:pt x="350" y="583"/>
                    <a:pt x="350" y="699"/>
                  </a:cubicBezTo>
                  <a:cubicBezTo>
                    <a:pt x="466" y="699"/>
                    <a:pt x="466" y="699"/>
                    <a:pt x="582" y="815"/>
                  </a:cubicBezTo>
                  <a:cubicBezTo>
                    <a:pt x="582" y="815"/>
                    <a:pt x="582" y="815"/>
                    <a:pt x="699" y="815"/>
                  </a:cubicBezTo>
                  <a:lnTo>
                    <a:pt x="18384" y="11170"/>
                  </a:lnTo>
                  <a:lnTo>
                    <a:pt x="18733" y="12334"/>
                  </a:lnTo>
                  <a:lnTo>
                    <a:pt x="18384" y="13963"/>
                  </a:lnTo>
                  <a:lnTo>
                    <a:pt x="699" y="3724"/>
                  </a:lnTo>
                  <a:cubicBezTo>
                    <a:pt x="699" y="3724"/>
                    <a:pt x="699" y="3724"/>
                    <a:pt x="699" y="3724"/>
                  </a:cubicBezTo>
                  <a:cubicBezTo>
                    <a:pt x="582" y="3608"/>
                    <a:pt x="582" y="3608"/>
                    <a:pt x="582" y="3608"/>
                  </a:cubicBezTo>
                  <a:cubicBezTo>
                    <a:pt x="466" y="3608"/>
                    <a:pt x="466" y="3491"/>
                    <a:pt x="350" y="3491"/>
                  </a:cubicBezTo>
                  <a:cubicBezTo>
                    <a:pt x="350" y="3491"/>
                    <a:pt x="350" y="3491"/>
                    <a:pt x="350" y="3491"/>
                  </a:cubicBezTo>
                  <a:cubicBezTo>
                    <a:pt x="350" y="3375"/>
                    <a:pt x="233" y="3375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233" y="3259"/>
                    <a:pt x="233" y="3259"/>
                  </a:cubicBezTo>
                  <a:cubicBezTo>
                    <a:pt x="233" y="3259"/>
                    <a:pt x="117" y="3259"/>
                    <a:pt x="117" y="3142"/>
                  </a:cubicBezTo>
                  <a:cubicBezTo>
                    <a:pt x="117" y="3142"/>
                    <a:pt x="117" y="3142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3026"/>
                    <a:pt x="117" y="3026"/>
                  </a:cubicBezTo>
                  <a:cubicBezTo>
                    <a:pt x="117" y="3026"/>
                    <a:pt x="117" y="2910"/>
                    <a:pt x="117" y="2910"/>
                  </a:cubicBezTo>
                  <a:cubicBezTo>
                    <a:pt x="1" y="2910"/>
                    <a:pt x="1" y="2793"/>
                    <a:pt x="1" y="2793"/>
                  </a:cubicBezTo>
                  <a:lnTo>
                    <a:pt x="1" y="279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43"/>
            <p:cNvSpPr/>
            <p:nvPr/>
          </p:nvSpPr>
          <p:spPr>
            <a:xfrm>
              <a:off x="3580200" y="3581750"/>
              <a:ext cx="607950" cy="398500"/>
            </a:xfrm>
            <a:custGeom>
              <a:rect b="b" l="l" r="r" t="t"/>
              <a:pathLst>
                <a:path extrusionOk="0" h="15940" w="24318">
                  <a:moveTo>
                    <a:pt x="699" y="13031"/>
                  </a:moveTo>
                  <a:cubicBezTo>
                    <a:pt x="699" y="13031"/>
                    <a:pt x="699" y="13031"/>
                    <a:pt x="815" y="13031"/>
                  </a:cubicBezTo>
                  <a:cubicBezTo>
                    <a:pt x="1048" y="13147"/>
                    <a:pt x="1280" y="13147"/>
                    <a:pt x="1513" y="13147"/>
                  </a:cubicBezTo>
                  <a:lnTo>
                    <a:pt x="1629" y="13147"/>
                  </a:lnTo>
                  <a:cubicBezTo>
                    <a:pt x="1862" y="13147"/>
                    <a:pt x="2095" y="13147"/>
                    <a:pt x="2444" y="13031"/>
                  </a:cubicBezTo>
                  <a:cubicBezTo>
                    <a:pt x="2444" y="13031"/>
                    <a:pt x="2444" y="13031"/>
                    <a:pt x="2444" y="13031"/>
                  </a:cubicBezTo>
                  <a:cubicBezTo>
                    <a:pt x="2677" y="13031"/>
                    <a:pt x="2909" y="12915"/>
                    <a:pt x="3142" y="12798"/>
                  </a:cubicBezTo>
                  <a:lnTo>
                    <a:pt x="23735" y="931"/>
                  </a:lnTo>
                  <a:cubicBezTo>
                    <a:pt x="24085" y="698"/>
                    <a:pt x="24317" y="349"/>
                    <a:pt x="24317" y="0"/>
                  </a:cubicBezTo>
                  <a:lnTo>
                    <a:pt x="24317" y="2792"/>
                  </a:lnTo>
                  <a:cubicBezTo>
                    <a:pt x="24317" y="3141"/>
                    <a:pt x="24085" y="3491"/>
                    <a:pt x="23735" y="3723"/>
                  </a:cubicBezTo>
                  <a:lnTo>
                    <a:pt x="3142" y="15591"/>
                  </a:lnTo>
                  <a:cubicBezTo>
                    <a:pt x="3026" y="15707"/>
                    <a:pt x="2909" y="15707"/>
                    <a:pt x="2909" y="15707"/>
                  </a:cubicBezTo>
                  <a:cubicBezTo>
                    <a:pt x="2793" y="15823"/>
                    <a:pt x="2677" y="15823"/>
                    <a:pt x="2560" y="15823"/>
                  </a:cubicBezTo>
                  <a:cubicBezTo>
                    <a:pt x="2560" y="15823"/>
                    <a:pt x="2444" y="15823"/>
                    <a:pt x="2444" y="15823"/>
                  </a:cubicBezTo>
                  <a:cubicBezTo>
                    <a:pt x="2444" y="15940"/>
                    <a:pt x="2444" y="15940"/>
                    <a:pt x="2444" y="15940"/>
                  </a:cubicBezTo>
                  <a:cubicBezTo>
                    <a:pt x="2444" y="15940"/>
                    <a:pt x="2327" y="15940"/>
                    <a:pt x="2327" y="15940"/>
                  </a:cubicBezTo>
                  <a:cubicBezTo>
                    <a:pt x="2327" y="15940"/>
                    <a:pt x="2211" y="15940"/>
                    <a:pt x="2095" y="15940"/>
                  </a:cubicBezTo>
                  <a:cubicBezTo>
                    <a:pt x="2095" y="15940"/>
                    <a:pt x="1978" y="15940"/>
                    <a:pt x="1862" y="15940"/>
                  </a:cubicBezTo>
                  <a:cubicBezTo>
                    <a:pt x="1862" y="15940"/>
                    <a:pt x="1746" y="15940"/>
                    <a:pt x="1629" y="15940"/>
                  </a:cubicBezTo>
                  <a:cubicBezTo>
                    <a:pt x="1629" y="15940"/>
                    <a:pt x="1629" y="15940"/>
                    <a:pt x="1629" y="15940"/>
                  </a:cubicBezTo>
                  <a:lnTo>
                    <a:pt x="1513" y="15940"/>
                  </a:lnTo>
                  <a:cubicBezTo>
                    <a:pt x="1513" y="15940"/>
                    <a:pt x="1513" y="15940"/>
                    <a:pt x="1397" y="15940"/>
                  </a:cubicBezTo>
                  <a:cubicBezTo>
                    <a:pt x="1397" y="15940"/>
                    <a:pt x="1280" y="15940"/>
                    <a:pt x="1164" y="15940"/>
                  </a:cubicBezTo>
                  <a:cubicBezTo>
                    <a:pt x="1164" y="15940"/>
                    <a:pt x="1048" y="15940"/>
                    <a:pt x="931" y="15940"/>
                  </a:cubicBezTo>
                  <a:cubicBezTo>
                    <a:pt x="931" y="15940"/>
                    <a:pt x="815" y="15940"/>
                    <a:pt x="815" y="15940"/>
                  </a:cubicBezTo>
                  <a:cubicBezTo>
                    <a:pt x="815" y="15940"/>
                    <a:pt x="699" y="15823"/>
                    <a:pt x="699" y="15823"/>
                  </a:cubicBezTo>
                  <a:cubicBezTo>
                    <a:pt x="582" y="15823"/>
                    <a:pt x="582" y="15823"/>
                    <a:pt x="466" y="15823"/>
                  </a:cubicBezTo>
                  <a:cubicBezTo>
                    <a:pt x="350" y="15707"/>
                    <a:pt x="117" y="15707"/>
                    <a:pt x="1" y="15591"/>
                  </a:cubicBezTo>
                  <a:lnTo>
                    <a:pt x="1" y="12798"/>
                  </a:lnTo>
                  <a:cubicBezTo>
                    <a:pt x="233" y="12915"/>
                    <a:pt x="466" y="12915"/>
                    <a:pt x="699" y="13031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43"/>
            <p:cNvSpPr/>
            <p:nvPr/>
          </p:nvSpPr>
          <p:spPr>
            <a:xfrm>
              <a:off x="3114800" y="3287950"/>
              <a:ext cx="1079150" cy="625400"/>
            </a:xfrm>
            <a:custGeom>
              <a:rect b="b" l="l" r="r" t="t"/>
              <a:pathLst>
                <a:path extrusionOk="0" h="25016" w="43166">
                  <a:moveTo>
                    <a:pt x="932" y="12450"/>
                  </a:moveTo>
                  <a:cubicBezTo>
                    <a:pt x="1" y="12916"/>
                    <a:pt x="1" y="13730"/>
                    <a:pt x="932" y="14195"/>
                  </a:cubicBezTo>
                  <a:lnTo>
                    <a:pt x="18617" y="24550"/>
                  </a:lnTo>
                  <a:cubicBezTo>
                    <a:pt x="19431" y="25016"/>
                    <a:pt x="20943" y="25016"/>
                    <a:pt x="21758" y="24550"/>
                  </a:cubicBezTo>
                  <a:lnTo>
                    <a:pt x="42351" y="12683"/>
                  </a:lnTo>
                  <a:cubicBezTo>
                    <a:pt x="43166" y="12217"/>
                    <a:pt x="43166" y="11403"/>
                    <a:pt x="42351" y="10821"/>
                  </a:cubicBezTo>
                  <a:lnTo>
                    <a:pt x="24667" y="583"/>
                  </a:lnTo>
                  <a:cubicBezTo>
                    <a:pt x="23736" y="1"/>
                    <a:pt x="22340" y="1"/>
                    <a:pt x="21409" y="5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43"/>
            <p:cNvSpPr/>
            <p:nvPr/>
          </p:nvSpPr>
          <p:spPr>
            <a:xfrm>
              <a:off x="3184625" y="3075625"/>
              <a:ext cx="581750" cy="613750"/>
            </a:xfrm>
            <a:custGeom>
              <a:rect b="b" l="l" r="r" t="t"/>
              <a:pathLst>
                <a:path extrusionOk="0" h="24550" w="23270">
                  <a:moveTo>
                    <a:pt x="21757" y="24550"/>
                  </a:moveTo>
                  <a:cubicBezTo>
                    <a:pt x="16405" y="23270"/>
                    <a:pt x="12217" y="17569"/>
                    <a:pt x="5934" y="13032"/>
                  </a:cubicBezTo>
                  <a:lnTo>
                    <a:pt x="349" y="10239"/>
                  </a:lnTo>
                  <a:cubicBezTo>
                    <a:pt x="0" y="4422"/>
                    <a:pt x="349" y="2560"/>
                    <a:pt x="3025" y="1629"/>
                  </a:cubicBezTo>
                  <a:cubicBezTo>
                    <a:pt x="8145" y="1"/>
                    <a:pt x="16754" y="4422"/>
                    <a:pt x="23270" y="76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43"/>
            <p:cNvSpPr/>
            <p:nvPr/>
          </p:nvSpPr>
          <p:spPr>
            <a:xfrm>
              <a:off x="2998450" y="3183250"/>
              <a:ext cx="1099525" cy="654475"/>
            </a:xfrm>
            <a:custGeom>
              <a:rect b="b" l="l" r="r" t="t"/>
              <a:pathLst>
                <a:path extrusionOk="0" h="26179" w="43981">
                  <a:moveTo>
                    <a:pt x="39327" y="5003"/>
                  </a:moveTo>
                  <a:lnTo>
                    <a:pt x="42817" y="6865"/>
                  </a:lnTo>
                  <a:cubicBezTo>
                    <a:pt x="43980" y="12566"/>
                    <a:pt x="43282" y="16638"/>
                    <a:pt x="40723" y="19314"/>
                  </a:cubicBezTo>
                  <a:cubicBezTo>
                    <a:pt x="36883" y="23270"/>
                    <a:pt x="29088" y="26179"/>
                    <a:pt x="21874" y="24550"/>
                  </a:cubicBezTo>
                  <a:cubicBezTo>
                    <a:pt x="16406" y="23270"/>
                    <a:pt x="12218" y="17569"/>
                    <a:pt x="5935" y="13148"/>
                  </a:cubicBezTo>
                  <a:lnTo>
                    <a:pt x="350" y="10239"/>
                  </a:lnTo>
                  <a:cubicBezTo>
                    <a:pt x="1" y="4538"/>
                    <a:pt x="466" y="2676"/>
                    <a:pt x="3142" y="1746"/>
                  </a:cubicBezTo>
                  <a:cubicBezTo>
                    <a:pt x="8145" y="0"/>
                    <a:pt x="16755" y="4538"/>
                    <a:pt x="23387" y="76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43"/>
            <p:cNvSpPr/>
            <p:nvPr/>
          </p:nvSpPr>
          <p:spPr>
            <a:xfrm>
              <a:off x="2774500" y="4082025"/>
              <a:ext cx="494500" cy="314175"/>
            </a:xfrm>
            <a:custGeom>
              <a:rect b="b" l="l" r="r" t="t"/>
              <a:pathLst>
                <a:path extrusionOk="0" h="12567" w="19780">
                  <a:moveTo>
                    <a:pt x="19779" y="9774"/>
                  </a:moveTo>
                  <a:cubicBezTo>
                    <a:pt x="19547" y="10472"/>
                    <a:pt x="19314" y="10938"/>
                    <a:pt x="18732" y="11287"/>
                  </a:cubicBezTo>
                  <a:cubicBezTo>
                    <a:pt x="17103" y="12566"/>
                    <a:pt x="14078" y="11752"/>
                    <a:pt x="12217" y="10938"/>
                  </a:cubicBezTo>
                  <a:lnTo>
                    <a:pt x="11751" y="9541"/>
                  </a:lnTo>
                  <a:cubicBezTo>
                    <a:pt x="9308" y="9309"/>
                    <a:pt x="9890" y="9658"/>
                    <a:pt x="7446" y="8378"/>
                  </a:cubicBezTo>
                  <a:cubicBezTo>
                    <a:pt x="4421" y="6865"/>
                    <a:pt x="815" y="4655"/>
                    <a:pt x="117" y="1979"/>
                  </a:cubicBezTo>
                  <a:cubicBezTo>
                    <a:pt x="0" y="1397"/>
                    <a:pt x="233" y="466"/>
                    <a:pt x="698" y="1"/>
                  </a:cubicBezTo>
                  <a:cubicBezTo>
                    <a:pt x="582" y="350"/>
                    <a:pt x="582" y="583"/>
                    <a:pt x="698" y="815"/>
                  </a:cubicBezTo>
                  <a:cubicBezTo>
                    <a:pt x="1396" y="3608"/>
                    <a:pt x="5003" y="5818"/>
                    <a:pt x="8028" y="7331"/>
                  </a:cubicBezTo>
                  <a:cubicBezTo>
                    <a:pt x="10472" y="8611"/>
                    <a:pt x="9773" y="8262"/>
                    <a:pt x="12217" y="8494"/>
                  </a:cubicBezTo>
                  <a:lnTo>
                    <a:pt x="12798" y="9890"/>
                  </a:lnTo>
                  <a:cubicBezTo>
                    <a:pt x="14660" y="10589"/>
                    <a:pt x="17569" y="11403"/>
                    <a:pt x="19314" y="10239"/>
                  </a:cubicBezTo>
                  <a:cubicBezTo>
                    <a:pt x="19430" y="10123"/>
                    <a:pt x="19663" y="9890"/>
                    <a:pt x="19779" y="977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43"/>
            <p:cNvSpPr/>
            <p:nvPr/>
          </p:nvSpPr>
          <p:spPr>
            <a:xfrm>
              <a:off x="1311425" y="2581150"/>
              <a:ext cx="1439825" cy="1032600"/>
            </a:xfrm>
            <a:custGeom>
              <a:rect b="b" l="l" r="r" t="t"/>
              <a:pathLst>
                <a:path extrusionOk="0" h="41304" w="57593">
                  <a:moveTo>
                    <a:pt x="0" y="0"/>
                  </a:moveTo>
                  <a:lnTo>
                    <a:pt x="0" y="7330"/>
                  </a:lnTo>
                  <a:cubicBezTo>
                    <a:pt x="25946" y="22456"/>
                    <a:pt x="31647" y="26179"/>
                    <a:pt x="57592" y="41304"/>
                  </a:cubicBezTo>
                  <a:lnTo>
                    <a:pt x="57592" y="33974"/>
                  </a:lnTo>
                  <a:cubicBezTo>
                    <a:pt x="31647" y="18849"/>
                    <a:pt x="25946" y="15126"/>
                    <a:pt x="0" y="0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43"/>
            <p:cNvSpPr/>
            <p:nvPr/>
          </p:nvSpPr>
          <p:spPr>
            <a:xfrm>
              <a:off x="1311425" y="774850"/>
              <a:ext cx="4581200" cy="2655650"/>
            </a:xfrm>
            <a:custGeom>
              <a:rect b="b" l="l" r="r" t="t"/>
              <a:pathLst>
                <a:path extrusionOk="0" h="106226" w="183248">
                  <a:moveTo>
                    <a:pt x="125656" y="1"/>
                  </a:moveTo>
                  <a:lnTo>
                    <a:pt x="0" y="72252"/>
                  </a:lnTo>
                  <a:cubicBezTo>
                    <a:pt x="25946" y="87378"/>
                    <a:pt x="31647" y="91101"/>
                    <a:pt x="57592" y="106226"/>
                  </a:cubicBezTo>
                  <a:lnTo>
                    <a:pt x="183248" y="33974"/>
                  </a:lnTo>
                  <a:cubicBezTo>
                    <a:pt x="157302" y="18849"/>
                    <a:pt x="151601" y="15126"/>
                    <a:pt x="125656" y="1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43"/>
            <p:cNvSpPr/>
            <p:nvPr/>
          </p:nvSpPr>
          <p:spPr>
            <a:xfrm>
              <a:off x="2751225" y="1624200"/>
              <a:ext cx="3141400" cy="1989550"/>
            </a:xfrm>
            <a:custGeom>
              <a:rect b="b" l="l" r="r" t="t"/>
              <a:pathLst>
                <a:path extrusionOk="0" h="79582" w="125656">
                  <a:moveTo>
                    <a:pt x="0" y="72252"/>
                  </a:moveTo>
                  <a:lnTo>
                    <a:pt x="0" y="79582"/>
                  </a:lnTo>
                  <a:lnTo>
                    <a:pt x="125656" y="7330"/>
                  </a:lnTo>
                  <a:lnTo>
                    <a:pt x="125656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43"/>
            <p:cNvSpPr/>
            <p:nvPr/>
          </p:nvSpPr>
          <p:spPr>
            <a:xfrm>
              <a:off x="4889125" y="1920875"/>
              <a:ext cx="26200" cy="40750"/>
            </a:xfrm>
            <a:custGeom>
              <a:rect b="b" l="l" r="r" t="t"/>
              <a:pathLst>
                <a:path extrusionOk="0" h="1630" w="1048">
                  <a:moveTo>
                    <a:pt x="465" y="233"/>
                  </a:moveTo>
                  <a:cubicBezTo>
                    <a:pt x="233" y="350"/>
                    <a:pt x="0" y="815"/>
                    <a:pt x="0" y="1164"/>
                  </a:cubicBezTo>
                  <a:cubicBezTo>
                    <a:pt x="0" y="1513"/>
                    <a:pt x="116" y="1629"/>
                    <a:pt x="465" y="1397"/>
                  </a:cubicBezTo>
                  <a:cubicBezTo>
                    <a:pt x="1047" y="1164"/>
                    <a:pt x="1047" y="815"/>
                    <a:pt x="1047" y="466"/>
                  </a:cubicBezTo>
                  <a:cubicBezTo>
                    <a:pt x="931" y="233"/>
                    <a:pt x="814" y="1"/>
                    <a:pt x="465" y="2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43"/>
            <p:cNvSpPr/>
            <p:nvPr/>
          </p:nvSpPr>
          <p:spPr>
            <a:xfrm>
              <a:off x="2428350" y="1836525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597" y="931"/>
                  </a:moveTo>
                  <a:cubicBezTo>
                    <a:pt x="25597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195"/>
                    <a:pt x="1" y="15009"/>
                    <a:pt x="1" y="15591"/>
                  </a:cubicBezTo>
                  <a:lnTo>
                    <a:pt x="117" y="34090"/>
                  </a:lnTo>
                  <a:cubicBezTo>
                    <a:pt x="117" y="34672"/>
                    <a:pt x="583" y="35021"/>
                    <a:pt x="1048" y="34672"/>
                  </a:cubicBezTo>
                  <a:lnTo>
                    <a:pt x="24667" y="21059"/>
                  </a:lnTo>
                  <a:cubicBezTo>
                    <a:pt x="25132" y="20710"/>
                    <a:pt x="25597" y="20012"/>
                    <a:pt x="25597" y="19314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7912"/>
                    <a:pt x="12217" y="8261"/>
                  </a:cubicBezTo>
                  <a:cubicBezTo>
                    <a:pt x="12217" y="8610"/>
                    <a:pt x="12450" y="8727"/>
                    <a:pt x="12799" y="8610"/>
                  </a:cubicBezTo>
                  <a:cubicBezTo>
                    <a:pt x="13032" y="8378"/>
                    <a:pt x="13381" y="8028"/>
                    <a:pt x="13381" y="7679"/>
                  </a:cubicBezTo>
                  <a:cubicBezTo>
                    <a:pt x="13381" y="7330"/>
                    <a:pt x="13032" y="7214"/>
                    <a:pt x="12799" y="7330"/>
                  </a:cubicBezTo>
                  <a:close/>
                  <a:moveTo>
                    <a:pt x="2095" y="32229"/>
                  </a:moveTo>
                  <a:lnTo>
                    <a:pt x="2095" y="15126"/>
                  </a:lnTo>
                  <a:lnTo>
                    <a:pt x="23503" y="2676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43"/>
            <p:cNvSpPr/>
            <p:nvPr/>
          </p:nvSpPr>
          <p:spPr>
            <a:xfrm>
              <a:off x="2480725" y="1903425"/>
              <a:ext cx="535225" cy="738825"/>
            </a:xfrm>
            <a:custGeom>
              <a:rect b="b" l="l" r="r" t="t"/>
              <a:pathLst>
                <a:path extrusionOk="0" h="29553" w="21409">
                  <a:moveTo>
                    <a:pt x="21408" y="0"/>
                  </a:moveTo>
                  <a:lnTo>
                    <a:pt x="0" y="12450"/>
                  </a:lnTo>
                  <a:lnTo>
                    <a:pt x="0" y="29553"/>
                  </a:lnTo>
                  <a:lnTo>
                    <a:pt x="21408" y="172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43"/>
            <p:cNvSpPr/>
            <p:nvPr/>
          </p:nvSpPr>
          <p:spPr>
            <a:xfrm>
              <a:off x="2396375" y="2208825"/>
              <a:ext cx="40725" cy="494525"/>
            </a:xfrm>
            <a:custGeom>
              <a:rect b="b" l="l" r="r" t="t"/>
              <a:pathLst>
                <a:path extrusionOk="0" h="19781" w="1629">
                  <a:moveTo>
                    <a:pt x="1396" y="19198"/>
                  </a:moveTo>
                  <a:lnTo>
                    <a:pt x="1280" y="699"/>
                  </a:lnTo>
                  <a:lnTo>
                    <a:pt x="0" y="1"/>
                  </a:lnTo>
                  <a:lnTo>
                    <a:pt x="116" y="18500"/>
                  </a:lnTo>
                  <a:cubicBezTo>
                    <a:pt x="116" y="18500"/>
                    <a:pt x="116" y="18617"/>
                    <a:pt x="116" y="18617"/>
                  </a:cubicBezTo>
                  <a:cubicBezTo>
                    <a:pt x="116" y="18849"/>
                    <a:pt x="233" y="18966"/>
                    <a:pt x="349" y="19082"/>
                  </a:cubicBezTo>
                  <a:lnTo>
                    <a:pt x="1629" y="19780"/>
                  </a:lnTo>
                  <a:cubicBezTo>
                    <a:pt x="1513" y="19780"/>
                    <a:pt x="1396" y="19547"/>
                    <a:pt x="1396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43"/>
            <p:cNvSpPr/>
            <p:nvPr/>
          </p:nvSpPr>
          <p:spPr>
            <a:xfrm>
              <a:off x="2396375" y="1821975"/>
              <a:ext cx="663200" cy="404350"/>
            </a:xfrm>
            <a:custGeom>
              <a:rect b="b" l="l" r="r" t="t"/>
              <a:pathLst>
                <a:path extrusionOk="0" h="16174" w="26528">
                  <a:moveTo>
                    <a:pt x="26527" y="815"/>
                  </a:moveTo>
                  <a:lnTo>
                    <a:pt x="25247" y="117"/>
                  </a:lnTo>
                  <a:lnTo>
                    <a:pt x="25247" y="117"/>
                  </a:lnTo>
                  <a:cubicBezTo>
                    <a:pt x="25247" y="117"/>
                    <a:pt x="25247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lnTo>
                    <a:pt x="25131" y="1"/>
                  </a:lnTo>
                  <a:cubicBezTo>
                    <a:pt x="25131" y="1"/>
                    <a:pt x="25131" y="1"/>
                    <a:pt x="25131" y="1"/>
                  </a:cubicBezTo>
                  <a:cubicBezTo>
                    <a:pt x="25131" y="1"/>
                    <a:pt x="25131" y="1"/>
                    <a:pt x="25131" y="1"/>
                  </a:cubicBezTo>
                  <a:cubicBezTo>
                    <a:pt x="25015" y="1"/>
                    <a:pt x="25015" y="1"/>
                    <a:pt x="25015" y="1"/>
                  </a:cubicBezTo>
                  <a:cubicBezTo>
                    <a:pt x="25015" y="1"/>
                    <a:pt x="25015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898" y="1"/>
                    <a:pt x="24898" y="1"/>
                  </a:cubicBezTo>
                  <a:cubicBezTo>
                    <a:pt x="24898" y="1"/>
                    <a:pt x="24782" y="1"/>
                    <a:pt x="24782" y="1"/>
                  </a:cubicBezTo>
                  <a:cubicBezTo>
                    <a:pt x="24782" y="1"/>
                    <a:pt x="24782" y="1"/>
                    <a:pt x="24782" y="1"/>
                  </a:cubicBezTo>
                  <a:lnTo>
                    <a:pt x="24666" y="117"/>
                  </a:lnTo>
                  <a:cubicBezTo>
                    <a:pt x="24666" y="117"/>
                    <a:pt x="24666" y="117"/>
                    <a:pt x="24666" y="117"/>
                  </a:cubicBezTo>
                  <a:cubicBezTo>
                    <a:pt x="24666" y="117"/>
                    <a:pt x="24549" y="117"/>
                    <a:pt x="24549" y="117"/>
                  </a:cubicBezTo>
                  <a:lnTo>
                    <a:pt x="1047" y="13730"/>
                  </a:lnTo>
                  <a:cubicBezTo>
                    <a:pt x="931" y="13846"/>
                    <a:pt x="814" y="13846"/>
                    <a:pt x="698" y="13962"/>
                  </a:cubicBezTo>
                  <a:cubicBezTo>
                    <a:pt x="698" y="13962"/>
                    <a:pt x="698" y="13962"/>
                    <a:pt x="698" y="13962"/>
                  </a:cubicBezTo>
                  <a:cubicBezTo>
                    <a:pt x="698" y="13962"/>
                    <a:pt x="698" y="13962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079"/>
                    <a:pt x="582" y="14079"/>
                    <a:pt x="582" y="14079"/>
                  </a:cubicBezTo>
                  <a:cubicBezTo>
                    <a:pt x="582" y="14195"/>
                    <a:pt x="465" y="14195"/>
                    <a:pt x="465" y="14195"/>
                  </a:cubicBezTo>
                  <a:cubicBezTo>
                    <a:pt x="465" y="14195"/>
                    <a:pt x="465" y="14195"/>
                    <a:pt x="465" y="14195"/>
                  </a:cubicBezTo>
                  <a:cubicBezTo>
                    <a:pt x="465" y="14195"/>
                    <a:pt x="465" y="14312"/>
                    <a:pt x="465" y="14312"/>
                  </a:cubicBezTo>
                  <a:cubicBezTo>
                    <a:pt x="465" y="14312"/>
                    <a:pt x="465" y="14312"/>
                    <a:pt x="465" y="14312"/>
                  </a:cubicBezTo>
                  <a:cubicBezTo>
                    <a:pt x="349" y="14312"/>
                    <a:pt x="349" y="14312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349" y="14428"/>
                    <a:pt x="349" y="14428"/>
                    <a:pt x="349" y="14428"/>
                  </a:cubicBezTo>
                  <a:cubicBezTo>
                    <a:pt x="233" y="14544"/>
                    <a:pt x="233" y="14544"/>
                    <a:pt x="233" y="14544"/>
                  </a:cubicBezTo>
                  <a:cubicBezTo>
                    <a:pt x="233" y="14544"/>
                    <a:pt x="233" y="14661"/>
                    <a:pt x="233" y="14661"/>
                  </a:cubicBezTo>
                  <a:cubicBezTo>
                    <a:pt x="233" y="14661"/>
                    <a:pt x="233" y="14661"/>
                    <a:pt x="233" y="14661"/>
                  </a:cubicBezTo>
                  <a:lnTo>
                    <a:pt x="233" y="14661"/>
                  </a:lnTo>
                  <a:cubicBezTo>
                    <a:pt x="233" y="14661"/>
                    <a:pt x="233" y="14661"/>
                    <a:pt x="116" y="14777"/>
                  </a:cubicBezTo>
                  <a:cubicBezTo>
                    <a:pt x="116" y="14777"/>
                    <a:pt x="116" y="14777"/>
                    <a:pt x="116" y="14777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4893"/>
                    <a:pt x="116" y="14893"/>
                    <a:pt x="116" y="14893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116" y="15010"/>
                    <a:pt x="116" y="15010"/>
                  </a:cubicBezTo>
                  <a:cubicBezTo>
                    <a:pt x="116" y="15010"/>
                    <a:pt x="0" y="15126"/>
                    <a:pt x="0" y="15126"/>
                  </a:cubicBezTo>
                  <a:cubicBezTo>
                    <a:pt x="0" y="15126"/>
                    <a:pt x="0" y="15126"/>
                    <a:pt x="0" y="15242"/>
                  </a:cubicBezTo>
                  <a:cubicBezTo>
                    <a:pt x="0" y="15242"/>
                    <a:pt x="0" y="15242"/>
                    <a:pt x="0" y="15242"/>
                  </a:cubicBezTo>
                  <a:lnTo>
                    <a:pt x="0" y="15242"/>
                  </a:lnTo>
                  <a:cubicBezTo>
                    <a:pt x="0" y="15359"/>
                    <a:pt x="0" y="15359"/>
                    <a:pt x="0" y="15475"/>
                  </a:cubicBezTo>
                  <a:lnTo>
                    <a:pt x="0" y="15475"/>
                  </a:lnTo>
                  <a:lnTo>
                    <a:pt x="1280" y="16173"/>
                  </a:lnTo>
                  <a:cubicBezTo>
                    <a:pt x="1280" y="16173"/>
                    <a:pt x="1280" y="16057"/>
                    <a:pt x="1280" y="15940"/>
                  </a:cubicBezTo>
                  <a:cubicBezTo>
                    <a:pt x="1280" y="15940"/>
                    <a:pt x="1280" y="15940"/>
                    <a:pt x="1280" y="15940"/>
                  </a:cubicBezTo>
                  <a:cubicBezTo>
                    <a:pt x="1396" y="15824"/>
                    <a:pt x="1396" y="15824"/>
                    <a:pt x="1396" y="15708"/>
                  </a:cubicBezTo>
                  <a:cubicBezTo>
                    <a:pt x="1396" y="15708"/>
                    <a:pt x="1396" y="15708"/>
                    <a:pt x="1396" y="15708"/>
                  </a:cubicBezTo>
                  <a:cubicBezTo>
                    <a:pt x="1396" y="15591"/>
                    <a:pt x="1396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359"/>
                    <a:pt x="1513" y="15359"/>
                    <a:pt x="1629" y="15242"/>
                  </a:cubicBezTo>
                  <a:cubicBezTo>
                    <a:pt x="1629" y="15242"/>
                    <a:pt x="1629" y="15242"/>
                    <a:pt x="1629" y="15242"/>
                  </a:cubicBezTo>
                  <a:cubicBezTo>
                    <a:pt x="1629" y="15126"/>
                    <a:pt x="1629" y="15126"/>
                    <a:pt x="1745" y="15010"/>
                  </a:cubicBezTo>
                  <a:cubicBezTo>
                    <a:pt x="1745" y="15010"/>
                    <a:pt x="1745" y="15010"/>
                    <a:pt x="1745" y="15010"/>
                  </a:cubicBezTo>
                  <a:cubicBezTo>
                    <a:pt x="1745" y="14893"/>
                    <a:pt x="1862" y="14893"/>
                    <a:pt x="1862" y="14777"/>
                  </a:cubicBezTo>
                  <a:cubicBezTo>
                    <a:pt x="1862" y="14777"/>
                    <a:pt x="1862" y="14777"/>
                    <a:pt x="1978" y="14777"/>
                  </a:cubicBezTo>
                  <a:cubicBezTo>
                    <a:pt x="1978" y="14777"/>
                    <a:pt x="1978" y="14777"/>
                    <a:pt x="1978" y="14777"/>
                  </a:cubicBezTo>
                  <a:cubicBezTo>
                    <a:pt x="2094" y="14661"/>
                    <a:pt x="2211" y="14544"/>
                    <a:pt x="2327" y="14544"/>
                  </a:cubicBezTo>
                  <a:lnTo>
                    <a:pt x="25829" y="932"/>
                  </a:lnTo>
                  <a:cubicBezTo>
                    <a:pt x="25946" y="815"/>
                    <a:pt x="25946" y="815"/>
                    <a:pt x="26062" y="815"/>
                  </a:cubicBezTo>
                  <a:lnTo>
                    <a:pt x="26062" y="815"/>
                  </a:lnTo>
                  <a:cubicBezTo>
                    <a:pt x="26062" y="815"/>
                    <a:pt x="26178" y="815"/>
                    <a:pt x="26178" y="815"/>
                  </a:cubicBezTo>
                  <a:cubicBezTo>
                    <a:pt x="26178" y="815"/>
                    <a:pt x="26178" y="815"/>
                    <a:pt x="26178" y="815"/>
                  </a:cubicBezTo>
                  <a:cubicBezTo>
                    <a:pt x="26295" y="815"/>
                    <a:pt x="26295" y="815"/>
                    <a:pt x="26411" y="815"/>
                  </a:cubicBezTo>
                  <a:cubicBezTo>
                    <a:pt x="26411" y="815"/>
                    <a:pt x="26411" y="815"/>
                    <a:pt x="26411" y="815"/>
                  </a:cubicBezTo>
                  <a:cubicBezTo>
                    <a:pt x="26411" y="815"/>
                    <a:pt x="26527" y="815"/>
                    <a:pt x="26527" y="815"/>
                  </a:cubicBezTo>
                  <a:lnTo>
                    <a:pt x="26527" y="815"/>
                  </a:lnTo>
                  <a:cubicBezTo>
                    <a:pt x="26527" y="815"/>
                    <a:pt x="26527" y="815"/>
                    <a:pt x="26527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43"/>
            <p:cNvSpPr/>
            <p:nvPr/>
          </p:nvSpPr>
          <p:spPr>
            <a:xfrm>
              <a:off x="2495250" y="2351375"/>
              <a:ext cx="759200" cy="442125"/>
            </a:xfrm>
            <a:custGeom>
              <a:rect b="b" l="l" r="r" t="t"/>
              <a:pathLst>
                <a:path extrusionOk="0" h="17685" w="30368">
                  <a:moveTo>
                    <a:pt x="22805" y="0"/>
                  </a:moveTo>
                  <a:lnTo>
                    <a:pt x="1" y="13264"/>
                  </a:lnTo>
                  <a:lnTo>
                    <a:pt x="7563" y="17685"/>
                  </a:lnTo>
                  <a:lnTo>
                    <a:pt x="30368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43"/>
            <p:cNvSpPr/>
            <p:nvPr/>
          </p:nvSpPr>
          <p:spPr>
            <a:xfrm>
              <a:off x="2885025" y="2578250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0" y="14195"/>
                  </a:moveTo>
                  <a:lnTo>
                    <a:pt x="0" y="15823"/>
                  </a:lnTo>
                  <a:lnTo>
                    <a:pt x="24550" y="1513"/>
                  </a:lnTo>
                  <a:lnTo>
                    <a:pt x="24550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43"/>
            <p:cNvSpPr/>
            <p:nvPr/>
          </p:nvSpPr>
          <p:spPr>
            <a:xfrm>
              <a:off x="2448725" y="2325175"/>
              <a:ext cx="1050050" cy="607950"/>
            </a:xfrm>
            <a:custGeom>
              <a:rect b="b" l="l" r="r" t="t"/>
              <a:pathLst>
                <a:path extrusionOk="0" h="24318" w="42002">
                  <a:moveTo>
                    <a:pt x="24550" y="1"/>
                  </a:moveTo>
                  <a:lnTo>
                    <a:pt x="0" y="14195"/>
                  </a:lnTo>
                  <a:lnTo>
                    <a:pt x="17452" y="24318"/>
                  </a:lnTo>
                  <a:lnTo>
                    <a:pt x="42002" y="10123"/>
                  </a:lnTo>
                  <a:close/>
                  <a:moveTo>
                    <a:pt x="9424" y="18733"/>
                  </a:moveTo>
                  <a:lnTo>
                    <a:pt x="1862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43"/>
            <p:cNvSpPr/>
            <p:nvPr/>
          </p:nvSpPr>
          <p:spPr>
            <a:xfrm>
              <a:off x="2399275" y="2650950"/>
              <a:ext cx="485775" cy="322900"/>
            </a:xfrm>
            <a:custGeom>
              <a:rect b="b" l="l" r="r" t="t"/>
              <a:pathLst>
                <a:path extrusionOk="0" h="12916" w="19431">
                  <a:moveTo>
                    <a:pt x="0" y="1"/>
                  </a:moveTo>
                  <a:lnTo>
                    <a:pt x="0" y="1513"/>
                  </a:lnTo>
                  <a:lnTo>
                    <a:pt x="19430" y="12915"/>
                  </a:lnTo>
                  <a:lnTo>
                    <a:pt x="19430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43"/>
            <p:cNvSpPr/>
            <p:nvPr/>
          </p:nvSpPr>
          <p:spPr>
            <a:xfrm>
              <a:off x="2553425" y="2648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3" y="0"/>
                    <a:pt x="583" y="0"/>
                  </a:cubicBezTo>
                  <a:lnTo>
                    <a:pt x="117" y="233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43"/>
            <p:cNvSpPr/>
            <p:nvPr/>
          </p:nvSpPr>
          <p:spPr>
            <a:xfrm>
              <a:off x="2608700" y="26160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43"/>
            <p:cNvSpPr/>
            <p:nvPr/>
          </p:nvSpPr>
          <p:spPr>
            <a:xfrm>
              <a:off x="2591250" y="26247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8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0" y="350"/>
                  </a:lnTo>
                  <a:cubicBezTo>
                    <a:pt x="0" y="350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43"/>
            <p:cNvSpPr/>
            <p:nvPr/>
          </p:nvSpPr>
          <p:spPr>
            <a:xfrm>
              <a:off x="2573800" y="2636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466" y="698"/>
                    <a:pt x="582" y="698"/>
                    <a:pt x="582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43"/>
            <p:cNvSpPr/>
            <p:nvPr/>
          </p:nvSpPr>
          <p:spPr>
            <a:xfrm>
              <a:off x="2594150" y="26422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43"/>
            <p:cNvSpPr/>
            <p:nvPr/>
          </p:nvSpPr>
          <p:spPr>
            <a:xfrm>
              <a:off x="2535975" y="2656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2" y="1"/>
                    <a:pt x="582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43"/>
            <p:cNvSpPr/>
            <p:nvPr/>
          </p:nvSpPr>
          <p:spPr>
            <a:xfrm>
              <a:off x="2518525" y="266840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234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lnTo>
                    <a:pt x="582" y="699"/>
                  </a:ln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43"/>
            <p:cNvSpPr/>
            <p:nvPr/>
          </p:nvSpPr>
          <p:spPr>
            <a:xfrm>
              <a:off x="2567975" y="26596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" y="466"/>
                  </a:lnTo>
                  <a:cubicBezTo>
                    <a:pt x="1" y="466"/>
                    <a:pt x="1" y="583"/>
                    <a:pt x="1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43"/>
            <p:cNvSpPr/>
            <p:nvPr/>
          </p:nvSpPr>
          <p:spPr>
            <a:xfrm>
              <a:off x="2605800" y="2668400"/>
              <a:ext cx="49450" cy="26225"/>
            </a:xfrm>
            <a:custGeom>
              <a:rect b="b" l="l" r="r" t="t"/>
              <a:pathLst>
                <a:path extrusionOk="0" h="1049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43"/>
            <p:cNvSpPr/>
            <p:nvPr/>
          </p:nvSpPr>
          <p:spPr>
            <a:xfrm>
              <a:off x="2538900" y="2674225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862" y="466"/>
                  </a:move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43"/>
            <p:cNvSpPr/>
            <p:nvPr/>
          </p:nvSpPr>
          <p:spPr>
            <a:xfrm>
              <a:off x="2567975" y="2685850"/>
              <a:ext cx="58200" cy="32025"/>
            </a:xfrm>
            <a:custGeom>
              <a:rect b="b" l="l" r="r" t="t"/>
              <a:pathLst>
                <a:path extrusionOk="0" h="1281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280" y="1"/>
                  </a:cubicBezTo>
                  <a:lnTo>
                    <a:pt x="117" y="699"/>
                  </a:lnTo>
                  <a:cubicBezTo>
                    <a:pt x="1" y="699"/>
                    <a:pt x="1" y="815"/>
                    <a:pt x="117" y="815"/>
                  </a:cubicBezTo>
                  <a:lnTo>
                    <a:pt x="815" y="1281"/>
                  </a:lnTo>
                  <a:cubicBezTo>
                    <a:pt x="931" y="1281"/>
                    <a:pt x="1048" y="1281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466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43"/>
            <p:cNvSpPr/>
            <p:nvPr/>
          </p:nvSpPr>
          <p:spPr>
            <a:xfrm>
              <a:off x="2623250" y="26247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43"/>
            <p:cNvSpPr/>
            <p:nvPr/>
          </p:nvSpPr>
          <p:spPr>
            <a:xfrm>
              <a:off x="2637775" y="26509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466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lnTo>
                    <a:pt x="1746" y="699"/>
                  </a:lnTo>
                  <a:cubicBezTo>
                    <a:pt x="1862" y="583"/>
                    <a:pt x="1862" y="583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43"/>
            <p:cNvSpPr/>
            <p:nvPr/>
          </p:nvSpPr>
          <p:spPr>
            <a:xfrm>
              <a:off x="2789025" y="25957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43"/>
            <p:cNvSpPr/>
            <p:nvPr/>
          </p:nvSpPr>
          <p:spPr>
            <a:xfrm>
              <a:off x="2643600" y="26800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815" y="1047"/>
                  </a:moveTo>
                  <a:cubicBezTo>
                    <a:pt x="931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43"/>
            <p:cNvSpPr/>
            <p:nvPr/>
          </p:nvSpPr>
          <p:spPr>
            <a:xfrm>
              <a:off x="2687225" y="27265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932" y="1"/>
                    <a:pt x="815" y="1"/>
                    <a:pt x="815" y="117"/>
                  </a:cubicBezTo>
                  <a:lnTo>
                    <a:pt x="1" y="583"/>
                  </a:lnTo>
                  <a:cubicBezTo>
                    <a:pt x="1" y="583"/>
                    <a:pt x="1" y="583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58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43"/>
            <p:cNvSpPr/>
            <p:nvPr/>
          </p:nvSpPr>
          <p:spPr>
            <a:xfrm>
              <a:off x="2713400" y="2712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0"/>
                  </a:moveTo>
                  <a:cubicBezTo>
                    <a:pt x="1048" y="0"/>
                    <a:pt x="932" y="0"/>
                    <a:pt x="932" y="0"/>
                  </a:cubicBezTo>
                  <a:lnTo>
                    <a:pt x="117" y="466"/>
                  </a:lnTo>
                  <a:cubicBezTo>
                    <a:pt x="1" y="466"/>
                    <a:pt x="117" y="582"/>
                    <a:pt x="117" y="582"/>
                  </a:cubicBezTo>
                  <a:lnTo>
                    <a:pt x="932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43"/>
            <p:cNvSpPr/>
            <p:nvPr/>
          </p:nvSpPr>
          <p:spPr>
            <a:xfrm>
              <a:off x="2597075" y="2697500"/>
              <a:ext cx="66900" cy="37825"/>
            </a:xfrm>
            <a:custGeom>
              <a:rect b="b" l="l" r="r" t="t"/>
              <a:pathLst>
                <a:path extrusionOk="0" h="1513" w="2676">
                  <a:moveTo>
                    <a:pt x="2560" y="466"/>
                  </a:moveTo>
                  <a:lnTo>
                    <a:pt x="1862" y="0"/>
                  </a:lnTo>
                  <a:cubicBezTo>
                    <a:pt x="1745" y="0"/>
                    <a:pt x="1629" y="0"/>
                    <a:pt x="1629" y="0"/>
                  </a:cubicBezTo>
                  <a:lnTo>
                    <a:pt x="116" y="931"/>
                  </a:lnTo>
                  <a:cubicBezTo>
                    <a:pt x="0" y="931"/>
                    <a:pt x="0" y="1048"/>
                    <a:pt x="116" y="1048"/>
                  </a:cubicBezTo>
                  <a:lnTo>
                    <a:pt x="814" y="1513"/>
                  </a:lnTo>
                  <a:cubicBezTo>
                    <a:pt x="931" y="1513"/>
                    <a:pt x="1047" y="1513"/>
                    <a:pt x="1047" y="1513"/>
                  </a:cubicBezTo>
                  <a:lnTo>
                    <a:pt x="2560" y="582"/>
                  </a:lnTo>
                  <a:cubicBezTo>
                    <a:pt x="2676" y="582"/>
                    <a:pt x="2676" y="582"/>
                    <a:pt x="256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43"/>
            <p:cNvSpPr/>
            <p:nvPr/>
          </p:nvSpPr>
          <p:spPr>
            <a:xfrm>
              <a:off x="2629050" y="2706225"/>
              <a:ext cx="81475" cy="46550"/>
            </a:xfrm>
            <a:custGeom>
              <a:rect b="b" l="l" r="r" t="t"/>
              <a:pathLst>
                <a:path extrusionOk="0" h="1862" w="3259">
                  <a:moveTo>
                    <a:pt x="3142" y="466"/>
                  </a:moveTo>
                  <a:lnTo>
                    <a:pt x="2444" y="117"/>
                  </a:lnTo>
                  <a:cubicBezTo>
                    <a:pt x="2328" y="0"/>
                    <a:pt x="2211" y="0"/>
                    <a:pt x="2095" y="117"/>
                  </a:cubicBezTo>
                  <a:lnTo>
                    <a:pt x="117" y="1280"/>
                  </a:lnTo>
                  <a:cubicBezTo>
                    <a:pt x="1" y="1280"/>
                    <a:pt x="1" y="1397"/>
                    <a:pt x="117" y="1397"/>
                  </a:cubicBezTo>
                  <a:lnTo>
                    <a:pt x="815" y="1862"/>
                  </a:lnTo>
                  <a:cubicBezTo>
                    <a:pt x="932" y="1862"/>
                    <a:pt x="1048" y="1862"/>
                    <a:pt x="1048" y="1862"/>
                  </a:cubicBezTo>
                  <a:lnTo>
                    <a:pt x="3142" y="699"/>
                  </a:lnTo>
                  <a:cubicBezTo>
                    <a:pt x="3259" y="582"/>
                    <a:pt x="3259" y="582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43"/>
            <p:cNvSpPr/>
            <p:nvPr/>
          </p:nvSpPr>
          <p:spPr>
            <a:xfrm>
              <a:off x="2646500" y="25927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43"/>
            <p:cNvSpPr/>
            <p:nvPr/>
          </p:nvSpPr>
          <p:spPr>
            <a:xfrm>
              <a:off x="2629050" y="26044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048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43"/>
            <p:cNvSpPr/>
            <p:nvPr/>
          </p:nvSpPr>
          <p:spPr>
            <a:xfrm>
              <a:off x="2663975" y="25840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583"/>
                  </a:moveTo>
                  <a:cubicBezTo>
                    <a:pt x="582" y="699"/>
                    <a:pt x="698" y="699"/>
                    <a:pt x="698" y="583"/>
                  </a:cubicBezTo>
                  <a:lnTo>
                    <a:pt x="1163" y="350"/>
                  </a:lnTo>
                  <a:cubicBezTo>
                    <a:pt x="1280" y="350"/>
                    <a:pt x="1280" y="350"/>
                    <a:pt x="1163" y="234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6" y="234"/>
                  </a:lnTo>
                  <a:cubicBezTo>
                    <a:pt x="0" y="350"/>
                    <a:pt x="0" y="350"/>
                    <a:pt x="116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43"/>
            <p:cNvSpPr/>
            <p:nvPr/>
          </p:nvSpPr>
          <p:spPr>
            <a:xfrm>
              <a:off x="2701775" y="2560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5"/>
                  </a:lnTo>
                  <a:cubicBezTo>
                    <a:pt x="1164" y="465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1" y="349"/>
                  </a:lnTo>
                  <a:cubicBezTo>
                    <a:pt x="1" y="349"/>
                    <a:pt x="1" y="465"/>
                    <a:pt x="1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43"/>
            <p:cNvSpPr/>
            <p:nvPr/>
          </p:nvSpPr>
          <p:spPr>
            <a:xfrm>
              <a:off x="2681425" y="25724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116" y="349"/>
                  </a:lnTo>
                  <a:cubicBezTo>
                    <a:pt x="0" y="349"/>
                    <a:pt x="116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43"/>
            <p:cNvSpPr/>
            <p:nvPr/>
          </p:nvSpPr>
          <p:spPr>
            <a:xfrm>
              <a:off x="2829750" y="2488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583" y="698"/>
                    <a:pt x="583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43"/>
            <p:cNvSpPr/>
            <p:nvPr/>
          </p:nvSpPr>
          <p:spPr>
            <a:xfrm>
              <a:off x="2809400" y="24997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8" y="699"/>
                    <a:pt x="698" y="582"/>
                  </a:cubicBezTo>
                  <a:lnTo>
                    <a:pt x="1164" y="350"/>
                  </a:lnTo>
                  <a:cubicBezTo>
                    <a:pt x="1280" y="350"/>
                    <a:pt x="1280" y="233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233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43"/>
            <p:cNvSpPr/>
            <p:nvPr/>
          </p:nvSpPr>
          <p:spPr>
            <a:xfrm>
              <a:off x="2791950" y="25084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43"/>
            <p:cNvSpPr/>
            <p:nvPr/>
          </p:nvSpPr>
          <p:spPr>
            <a:xfrm>
              <a:off x="2826850" y="2508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43"/>
            <p:cNvSpPr/>
            <p:nvPr/>
          </p:nvSpPr>
          <p:spPr>
            <a:xfrm>
              <a:off x="2774500" y="2520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43"/>
            <p:cNvSpPr/>
            <p:nvPr/>
          </p:nvSpPr>
          <p:spPr>
            <a:xfrm>
              <a:off x="2867575" y="2517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43"/>
            <p:cNvSpPr/>
            <p:nvPr/>
          </p:nvSpPr>
          <p:spPr>
            <a:xfrm>
              <a:off x="2757050" y="25288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6" y="117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43"/>
            <p:cNvSpPr/>
            <p:nvPr/>
          </p:nvSpPr>
          <p:spPr>
            <a:xfrm>
              <a:off x="2797750" y="2525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43"/>
            <p:cNvSpPr/>
            <p:nvPr/>
          </p:nvSpPr>
          <p:spPr>
            <a:xfrm>
              <a:off x="2905375" y="2528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43"/>
            <p:cNvSpPr/>
            <p:nvPr/>
          </p:nvSpPr>
          <p:spPr>
            <a:xfrm>
              <a:off x="2838475" y="2534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43"/>
            <p:cNvSpPr/>
            <p:nvPr/>
          </p:nvSpPr>
          <p:spPr>
            <a:xfrm>
              <a:off x="2951925" y="25375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582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164"/>
                  </a:lnTo>
                  <a:cubicBezTo>
                    <a:pt x="931" y="1164"/>
                    <a:pt x="931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43"/>
            <p:cNvSpPr/>
            <p:nvPr/>
          </p:nvSpPr>
          <p:spPr>
            <a:xfrm>
              <a:off x="2768675" y="25404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43"/>
            <p:cNvSpPr/>
            <p:nvPr/>
          </p:nvSpPr>
          <p:spPr>
            <a:xfrm>
              <a:off x="2876300" y="2546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7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43"/>
            <p:cNvSpPr/>
            <p:nvPr/>
          </p:nvSpPr>
          <p:spPr>
            <a:xfrm>
              <a:off x="2922825" y="25549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7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43"/>
            <p:cNvSpPr/>
            <p:nvPr/>
          </p:nvSpPr>
          <p:spPr>
            <a:xfrm>
              <a:off x="2739600" y="255787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4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43"/>
            <p:cNvSpPr/>
            <p:nvPr/>
          </p:nvSpPr>
          <p:spPr>
            <a:xfrm>
              <a:off x="2780300" y="25666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979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43"/>
            <p:cNvSpPr/>
            <p:nvPr/>
          </p:nvSpPr>
          <p:spPr>
            <a:xfrm>
              <a:off x="2893750" y="2572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43"/>
            <p:cNvSpPr/>
            <p:nvPr/>
          </p:nvSpPr>
          <p:spPr>
            <a:xfrm>
              <a:off x="2710500" y="25753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43"/>
            <p:cNvSpPr/>
            <p:nvPr/>
          </p:nvSpPr>
          <p:spPr>
            <a:xfrm>
              <a:off x="2751225" y="258405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43"/>
            <p:cNvSpPr/>
            <p:nvPr/>
          </p:nvSpPr>
          <p:spPr>
            <a:xfrm>
              <a:off x="2922825" y="25898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932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43"/>
            <p:cNvSpPr/>
            <p:nvPr/>
          </p:nvSpPr>
          <p:spPr>
            <a:xfrm>
              <a:off x="2681425" y="2592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43"/>
            <p:cNvSpPr/>
            <p:nvPr/>
          </p:nvSpPr>
          <p:spPr>
            <a:xfrm>
              <a:off x="2722125" y="26015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3" y="583"/>
                  </a:lnTo>
                  <a:cubicBezTo>
                    <a:pt x="1979" y="583"/>
                    <a:pt x="1979" y="466"/>
                    <a:pt x="1863" y="466"/>
                  </a:cubicBezTo>
                  <a:lnTo>
                    <a:pt x="1164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43"/>
            <p:cNvSpPr/>
            <p:nvPr/>
          </p:nvSpPr>
          <p:spPr>
            <a:xfrm>
              <a:off x="2835575" y="26073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43"/>
            <p:cNvSpPr/>
            <p:nvPr/>
          </p:nvSpPr>
          <p:spPr>
            <a:xfrm>
              <a:off x="2652325" y="26102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9" y="583"/>
                    <a:pt x="1979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43"/>
            <p:cNvSpPr/>
            <p:nvPr/>
          </p:nvSpPr>
          <p:spPr>
            <a:xfrm>
              <a:off x="2759950" y="26131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047"/>
                  </a:moveTo>
                  <a:lnTo>
                    <a:pt x="1862" y="698"/>
                  </a:lnTo>
                  <a:cubicBezTo>
                    <a:pt x="1978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8" y="1164"/>
                    <a:pt x="1048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43"/>
            <p:cNvSpPr/>
            <p:nvPr/>
          </p:nvSpPr>
          <p:spPr>
            <a:xfrm>
              <a:off x="2693050" y="261895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43"/>
            <p:cNvSpPr/>
            <p:nvPr/>
          </p:nvSpPr>
          <p:spPr>
            <a:xfrm>
              <a:off x="2806500" y="26218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4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43"/>
            <p:cNvSpPr/>
            <p:nvPr/>
          </p:nvSpPr>
          <p:spPr>
            <a:xfrm>
              <a:off x="2730850" y="26306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43"/>
            <p:cNvSpPr/>
            <p:nvPr/>
          </p:nvSpPr>
          <p:spPr>
            <a:xfrm>
              <a:off x="2777400" y="26393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43"/>
            <p:cNvSpPr/>
            <p:nvPr/>
          </p:nvSpPr>
          <p:spPr>
            <a:xfrm>
              <a:off x="2701775" y="26480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43"/>
            <p:cNvSpPr/>
            <p:nvPr/>
          </p:nvSpPr>
          <p:spPr>
            <a:xfrm>
              <a:off x="2748325" y="26567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1047" y="1048"/>
                  </a:move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43"/>
            <p:cNvSpPr/>
            <p:nvPr/>
          </p:nvSpPr>
          <p:spPr>
            <a:xfrm>
              <a:off x="2672700" y="2665500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931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43"/>
            <p:cNvSpPr/>
            <p:nvPr/>
          </p:nvSpPr>
          <p:spPr>
            <a:xfrm>
              <a:off x="2719225" y="267422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43"/>
            <p:cNvSpPr/>
            <p:nvPr/>
          </p:nvSpPr>
          <p:spPr>
            <a:xfrm>
              <a:off x="2774500" y="2607325"/>
              <a:ext cx="165825" cy="98925"/>
            </a:xfrm>
            <a:custGeom>
              <a:rect b="b" l="l" r="r" t="t"/>
              <a:pathLst>
                <a:path extrusionOk="0" h="3957" w="6633">
                  <a:moveTo>
                    <a:pt x="5818" y="1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375"/>
                  </a:cubicBezTo>
                  <a:lnTo>
                    <a:pt x="815" y="3840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632" y="699"/>
                  </a:lnTo>
                  <a:cubicBezTo>
                    <a:pt x="6632" y="582"/>
                    <a:pt x="6632" y="466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43"/>
            <p:cNvSpPr/>
            <p:nvPr/>
          </p:nvSpPr>
          <p:spPr>
            <a:xfrm>
              <a:off x="2690150" y="26916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1" y="1048"/>
                    <a:pt x="1047" y="1048"/>
                    <a:pt x="1164" y="1048"/>
                  </a:cubicBezTo>
                  <a:lnTo>
                    <a:pt x="1862" y="582"/>
                  </a:lnTo>
                  <a:cubicBezTo>
                    <a:pt x="1978" y="582"/>
                    <a:pt x="1978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43"/>
            <p:cNvSpPr/>
            <p:nvPr/>
          </p:nvSpPr>
          <p:spPr>
            <a:xfrm>
              <a:off x="2745400" y="26946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5"/>
                  </a:lnTo>
                  <a:cubicBezTo>
                    <a:pt x="1" y="465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5"/>
                    <a:pt x="1746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43"/>
            <p:cNvSpPr/>
            <p:nvPr/>
          </p:nvSpPr>
          <p:spPr>
            <a:xfrm>
              <a:off x="2663975" y="263350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931" y="117"/>
                  </a:move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3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3" y="117"/>
                  </a:lnTo>
                  <a:cubicBezTo>
                    <a:pt x="1047" y="1"/>
                    <a:pt x="931" y="1"/>
                    <a:pt x="931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43"/>
            <p:cNvSpPr/>
            <p:nvPr/>
          </p:nvSpPr>
          <p:spPr>
            <a:xfrm>
              <a:off x="2818125" y="2581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43"/>
            <p:cNvSpPr/>
            <p:nvPr/>
          </p:nvSpPr>
          <p:spPr>
            <a:xfrm>
              <a:off x="2864650" y="25898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43"/>
            <p:cNvSpPr/>
            <p:nvPr/>
          </p:nvSpPr>
          <p:spPr>
            <a:xfrm>
              <a:off x="2847200" y="2563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43"/>
            <p:cNvSpPr/>
            <p:nvPr/>
          </p:nvSpPr>
          <p:spPr>
            <a:xfrm>
              <a:off x="2809400" y="2552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43"/>
            <p:cNvSpPr/>
            <p:nvPr/>
          </p:nvSpPr>
          <p:spPr>
            <a:xfrm>
              <a:off x="2951925" y="2456075"/>
              <a:ext cx="69825" cy="37850"/>
            </a:xfrm>
            <a:custGeom>
              <a:rect b="b" l="l" r="r" t="t"/>
              <a:pathLst>
                <a:path extrusionOk="0" h="1514" w="2793">
                  <a:moveTo>
                    <a:pt x="1629" y="1"/>
                  </a:moveTo>
                  <a:lnTo>
                    <a:pt x="117" y="931"/>
                  </a:lnTo>
                  <a:cubicBezTo>
                    <a:pt x="0" y="931"/>
                    <a:pt x="0" y="1048"/>
                    <a:pt x="117" y="1048"/>
                  </a:cubicBezTo>
                  <a:lnTo>
                    <a:pt x="815" y="1513"/>
                  </a:lnTo>
                  <a:cubicBezTo>
                    <a:pt x="931" y="1513"/>
                    <a:pt x="1048" y="1513"/>
                    <a:pt x="1048" y="1513"/>
                  </a:cubicBezTo>
                  <a:lnTo>
                    <a:pt x="2676" y="582"/>
                  </a:lnTo>
                  <a:cubicBezTo>
                    <a:pt x="2793" y="582"/>
                    <a:pt x="2676" y="466"/>
                    <a:pt x="2676" y="466"/>
                  </a:cubicBezTo>
                  <a:lnTo>
                    <a:pt x="1862" y="1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43"/>
            <p:cNvSpPr/>
            <p:nvPr/>
          </p:nvSpPr>
          <p:spPr>
            <a:xfrm>
              <a:off x="2925750" y="24822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582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164"/>
                  </a:lnTo>
                  <a:cubicBezTo>
                    <a:pt x="931" y="1164"/>
                    <a:pt x="1047" y="1164"/>
                    <a:pt x="1047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43"/>
            <p:cNvSpPr/>
            <p:nvPr/>
          </p:nvSpPr>
          <p:spPr>
            <a:xfrm>
              <a:off x="3033375" y="24560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43"/>
            <p:cNvSpPr/>
            <p:nvPr/>
          </p:nvSpPr>
          <p:spPr>
            <a:xfrm>
              <a:off x="3050825" y="25317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43"/>
            <p:cNvSpPr/>
            <p:nvPr/>
          </p:nvSpPr>
          <p:spPr>
            <a:xfrm>
              <a:off x="3036275" y="2522975"/>
              <a:ext cx="34925" cy="20375"/>
            </a:xfrm>
            <a:custGeom>
              <a:rect b="b" l="l" r="r" t="t"/>
              <a:pathLst>
                <a:path extrusionOk="0" h="815" w="1397">
                  <a:moveTo>
                    <a:pt x="931" y="1"/>
                  </a:moveTo>
                  <a:lnTo>
                    <a:pt x="1" y="582"/>
                  </a:lnTo>
                  <a:lnTo>
                    <a:pt x="1" y="582"/>
                  </a:lnTo>
                  <a:lnTo>
                    <a:pt x="350" y="815"/>
                  </a:lnTo>
                  <a:lnTo>
                    <a:pt x="466" y="815"/>
                  </a:lnTo>
                  <a:lnTo>
                    <a:pt x="1397" y="350"/>
                  </a:lnTo>
                  <a:lnTo>
                    <a:pt x="1397" y="233"/>
                  </a:lnTo>
                  <a:lnTo>
                    <a:pt x="1048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43"/>
            <p:cNvSpPr/>
            <p:nvPr/>
          </p:nvSpPr>
          <p:spPr>
            <a:xfrm>
              <a:off x="3024650" y="254915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466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3"/>
                  </a:lnTo>
                  <a:lnTo>
                    <a:pt x="1280" y="117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43"/>
            <p:cNvSpPr/>
            <p:nvPr/>
          </p:nvSpPr>
          <p:spPr>
            <a:xfrm>
              <a:off x="2963550" y="2473525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048" y="1979"/>
                  </a:moveTo>
                  <a:lnTo>
                    <a:pt x="3375" y="582"/>
                  </a:lnTo>
                  <a:cubicBezTo>
                    <a:pt x="3491" y="582"/>
                    <a:pt x="3491" y="466"/>
                    <a:pt x="3375" y="466"/>
                  </a:cubicBezTo>
                  <a:lnTo>
                    <a:pt x="2677" y="1"/>
                  </a:lnTo>
                  <a:cubicBezTo>
                    <a:pt x="2560" y="1"/>
                    <a:pt x="2444" y="1"/>
                    <a:pt x="2444" y="1"/>
                  </a:cubicBezTo>
                  <a:lnTo>
                    <a:pt x="117" y="1397"/>
                  </a:lnTo>
                  <a:cubicBezTo>
                    <a:pt x="1" y="1397"/>
                    <a:pt x="1" y="1513"/>
                    <a:pt x="117" y="1513"/>
                  </a:cubicBezTo>
                  <a:lnTo>
                    <a:pt x="815" y="1979"/>
                  </a:lnTo>
                  <a:cubicBezTo>
                    <a:pt x="932" y="1979"/>
                    <a:pt x="1048" y="1979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43"/>
            <p:cNvSpPr/>
            <p:nvPr/>
          </p:nvSpPr>
          <p:spPr>
            <a:xfrm>
              <a:off x="2934475" y="2514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43"/>
            <p:cNvSpPr/>
            <p:nvPr/>
          </p:nvSpPr>
          <p:spPr>
            <a:xfrm>
              <a:off x="2981000" y="2490975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"/>
                  </a:lnTo>
                  <a:cubicBezTo>
                    <a:pt x="3142" y="1"/>
                    <a:pt x="3026" y="1"/>
                    <a:pt x="2910" y="1"/>
                  </a:cubicBezTo>
                  <a:cubicBezTo>
                    <a:pt x="1979" y="582"/>
                    <a:pt x="1048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164"/>
                    <a:pt x="3957" y="582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43"/>
            <p:cNvSpPr/>
            <p:nvPr/>
          </p:nvSpPr>
          <p:spPr>
            <a:xfrm>
              <a:off x="2855925" y="24909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43"/>
            <p:cNvSpPr/>
            <p:nvPr/>
          </p:nvSpPr>
          <p:spPr>
            <a:xfrm>
              <a:off x="2902475" y="2444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43"/>
            <p:cNvSpPr/>
            <p:nvPr/>
          </p:nvSpPr>
          <p:spPr>
            <a:xfrm>
              <a:off x="2885025" y="2456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43"/>
            <p:cNvSpPr/>
            <p:nvPr/>
          </p:nvSpPr>
          <p:spPr>
            <a:xfrm>
              <a:off x="2914100" y="2438625"/>
              <a:ext cx="78575" cy="46550"/>
            </a:xfrm>
            <a:custGeom>
              <a:rect b="b" l="l" r="r" t="t"/>
              <a:pathLst>
                <a:path extrusionOk="0" h="1862" w="3143">
                  <a:moveTo>
                    <a:pt x="2095" y="117"/>
                  </a:moveTo>
                  <a:lnTo>
                    <a:pt x="1" y="1280"/>
                  </a:lnTo>
                  <a:cubicBezTo>
                    <a:pt x="1" y="1280"/>
                    <a:pt x="1" y="1397"/>
                    <a:pt x="1" y="1397"/>
                  </a:cubicBezTo>
                  <a:lnTo>
                    <a:pt x="815" y="1862"/>
                  </a:lnTo>
                  <a:cubicBezTo>
                    <a:pt x="815" y="1862"/>
                    <a:pt x="932" y="1862"/>
                    <a:pt x="1048" y="1862"/>
                  </a:cubicBezTo>
                  <a:lnTo>
                    <a:pt x="3026" y="699"/>
                  </a:lnTo>
                  <a:cubicBezTo>
                    <a:pt x="3142" y="582"/>
                    <a:pt x="3142" y="582"/>
                    <a:pt x="3026" y="466"/>
                  </a:cubicBezTo>
                  <a:lnTo>
                    <a:pt x="2328" y="117"/>
                  </a:lnTo>
                  <a:cubicBezTo>
                    <a:pt x="2212" y="0"/>
                    <a:pt x="2095" y="0"/>
                    <a:pt x="209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43"/>
            <p:cNvSpPr/>
            <p:nvPr/>
          </p:nvSpPr>
          <p:spPr>
            <a:xfrm>
              <a:off x="2885025" y="2473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43"/>
            <p:cNvSpPr/>
            <p:nvPr/>
          </p:nvSpPr>
          <p:spPr>
            <a:xfrm>
              <a:off x="2896650" y="24997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2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43"/>
            <p:cNvSpPr/>
            <p:nvPr/>
          </p:nvSpPr>
          <p:spPr>
            <a:xfrm>
              <a:off x="3123525" y="247352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3" y="699"/>
                  </a:lnTo>
                  <a:cubicBezTo>
                    <a:pt x="1863" y="582"/>
                    <a:pt x="1863" y="582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43"/>
            <p:cNvSpPr/>
            <p:nvPr/>
          </p:nvSpPr>
          <p:spPr>
            <a:xfrm>
              <a:off x="3050825" y="236010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43"/>
            <p:cNvSpPr/>
            <p:nvPr/>
          </p:nvSpPr>
          <p:spPr>
            <a:xfrm>
              <a:off x="3033375" y="2368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582" y="698"/>
                  </a:cubicBezTo>
                  <a:lnTo>
                    <a:pt x="1164" y="465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2" y="0"/>
                  </a:lnTo>
                  <a:cubicBezTo>
                    <a:pt x="582" y="0"/>
                    <a:pt x="466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43"/>
            <p:cNvSpPr/>
            <p:nvPr/>
          </p:nvSpPr>
          <p:spPr>
            <a:xfrm>
              <a:off x="3062450" y="23717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17" y="582"/>
                  </a:move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43"/>
            <p:cNvSpPr/>
            <p:nvPr/>
          </p:nvSpPr>
          <p:spPr>
            <a:xfrm>
              <a:off x="3033375" y="238917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43"/>
            <p:cNvSpPr/>
            <p:nvPr/>
          </p:nvSpPr>
          <p:spPr>
            <a:xfrm>
              <a:off x="3062450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7"/>
                  </a:moveTo>
                  <a:cubicBezTo>
                    <a:pt x="931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8" y="1047"/>
                  </a:cubicBezTo>
                  <a:lnTo>
                    <a:pt x="1746" y="698"/>
                  </a:lnTo>
                  <a:cubicBezTo>
                    <a:pt x="1862" y="582"/>
                    <a:pt x="1862" y="582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43"/>
            <p:cNvSpPr/>
            <p:nvPr/>
          </p:nvSpPr>
          <p:spPr>
            <a:xfrm>
              <a:off x="3091550" y="2386275"/>
              <a:ext cx="75650" cy="46550"/>
            </a:xfrm>
            <a:custGeom>
              <a:rect b="b" l="l" r="r" t="t"/>
              <a:pathLst>
                <a:path extrusionOk="0" h="1862" w="3026">
                  <a:moveTo>
                    <a:pt x="0" y="698"/>
                  </a:moveTo>
                  <a:cubicBezTo>
                    <a:pt x="698" y="1047"/>
                    <a:pt x="1396" y="1396"/>
                    <a:pt x="1978" y="1862"/>
                  </a:cubicBezTo>
                  <a:cubicBezTo>
                    <a:pt x="2094" y="1862"/>
                    <a:pt x="2211" y="1862"/>
                    <a:pt x="2211" y="1862"/>
                  </a:cubicBezTo>
                  <a:lnTo>
                    <a:pt x="3025" y="1396"/>
                  </a:lnTo>
                  <a:cubicBezTo>
                    <a:pt x="3025" y="1280"/>
                    <a:pt x="3025" y="1280"/>
                    <a:pt x="3025" y="1280"/>
                  </a:cubicBezTo>
                  <a:cubicBezTo>
                    <a:pt x="2327" y="815"/>
                    <a:pt x="1745" y="466"/>
                    <a:pt x="1047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43"/>
            <p:cNvSpPr/>
            <p:nvPr/>
          </p:nvSpPr>
          <p:spPr>
            <a:xfrm>
              <a:off x="309155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43"/>
            <p:cNvSpPr/>
            <p:nvPr/>
          </p:nvSpPr>
          <p:spPr>
            <a:xfrm>
              <a:off x="3123525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699"/>
                  </a:lnTo>
                  <a:cubicBezTo>
                    <a:pt x="1863" y="582"/>
                    <a:pt x="1863" y="582"/>
                    <a:pt x="1746" y="466"/>
                  </a:cubicBezTo>
                  <a:lnTo>
                    <a:pt x="1048" y="117"/>
                  </a:lnTo>
                  <a:cubicBezTo>
                    <a:pt x="932" y="0"/>
                    <a:pt x="815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43"/>
            <p:cNvSpPr/>
            <p:nvPr/>
          </p:nvSpPr>
          <p:spPr>
            <a:xfrm>
              <a:off x="3152625" y="2421175"/>
              <a:ext cx="78550" cy="46550"/>
            </a:xfrm>
            <a:custGeom>
              <a:rect b="b" l="l" r="r" t="t"/>
              <a:pathLst>
                <a:path extrusionOk="0" h="1862" w="3142">
                  <a:moveTo>
                    <a:pt x="3025" y="1280"/>
                  </a:moveTo>
                  <a:cubicBezTo>
                    <a:pt x="2327" y="815"/>
                    <a:pt x="1746" y="466"/>
                    <a:pt x="1048" y="117"/>
                  </a:cubicBezTo>
                  <a:cubicBezTo>
                    <a:pt x="931" y="0"/>
                    <a:pt x="815" y="0"/>
                    <a:pt x="815" y="117"/>
                  </a:cubicBezTo>
                  <a:lnTo>
                    <a:pt x="0" y="582"/>
                  </a:lnTo>
                  <a:cubicBezTo>
                    <a:pt x="0" y="582"/>
                    <a:pt x="0" y="582"/>
                    <a:pt x="0" y="698"/>
                  </a:cubicBezTo>
                  <a:cubicBezTo>
                    <a:pt x="699" y="1047"/>
                    <a:pt x="1397" y="1397"/>
                    <a:pt x="1978" y="1862"/>
                  </a:cubicBezTo>
                  <a:cubicBezTo>
                    <a:pt x="2095" y="1862"/>
                    <a:pt x="2211" y="1862"/>
                    <a:pt x="2211" y="1862"/>
                  </a:cubicBezTo>
                  <a:lnTo>
                    <a:pt x="3025" y="1397"/>
                  </a:lnTo>
                  <a:cubicBezTo>
                    <a:pt x="3142" y="1280"/>
                    <a:pt x="3142" y="1280"/>
                    <a:pt x="3025" y="128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43"/>
            <p:cNvSpPr/>
            <p:nvPr/>
          </p:nvSpPr>
          <p:spPr>
            <a:xfrm>
              <a:off x="3152625" y="24560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43"/>
            <p:cNvSpPr/>
            <p:nvPr/>
          </p:nvSpPr>
          <p:spPr>
            <a:xfrm>
              <a:off x="3062450" y="24386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43"/>
            <p:cNvSpPr/>
            <p:nvPr/>
          </p:nvSpPr>
          <p:spPr>
            <a:xfrm>
              <a:off x="3033375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582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43"/>
            <p:cNvSpPr/>
            <p:nvPr/>
          </p:nvSpPr>
          <p:spPr>
            <a:xfrm>
              <a:off x="3004275" y="24386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43"/>
            <p:cNvSpPr/>
            <p:nvPr/>
          </p:nvSpPr>
          <p:spPr>
            <a:xfrm>
              <a:off x="3004275" y="240372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43"/>
            <p:cNvSpPr/>
            <p:nvPr/>
          </p:nvSpPr>
          <p:spPr>
            <a:xfrm>
              <a:off x="2940300" y="24240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9"/>
                  </a:moveTo>
                  <a:cubicBezTo>
                    <a:pt x="582" y="699"/>
                    <a:pt x="582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3"/>
                  </a:cubicBezTo>
                  <a:lnTo>
                    <a:pt x="582" y="1"/>
                  </a:lnTo>
                  <a:cubicBezTo>
                    <a:pt x="582" y="1"/>
                    <a:pt x="465" y="1"/>
                    <a:pt x="465" y="1"/>
                  </a:cubicBezTo>
                  <a:lnTo>
                    <a:pt x="0" y="233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43"/>
            <p:cNvSpPr/>
            <p:nvPr/>
          </p:nvSpPr>
          <p:spPr>
            <a:xfrm>
              <a:off x="3013000" y="23804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43"/>
            <p:cNvSpPr/>
            <p:nvPr/>
          </p:nvSpPr>
          <p:spPr>
            <a:xfrm>
              <a:off x="2995550" y="23920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43"/>
            <p:cNvSpPr/>
            <p:nvPr/>
          </p:nvSpPr>
          <p:spPr>
            <a:xfrm>
              <a:off x="2975200" y="2400800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8" y="117"/>
                  </a:lnTo>
                  <a:cubicBezTo>
                    <a:pt x="698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0" y="350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43"/>
            <p:cNvSpPr/>
            <p:nvPr/>
          </p:nvSpPr>
          <p:spPr>
            <a:xfrm>
              <a:off x="2957750" y="24124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43"/>
            <p:cNvSpPr/>
            <p:nvPr/>
          </p:nvSpPr>
          <p:spPr>
            <a:xfrm>
              <a:off x="2975200" y="242117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047"/>
                  </a:lnTo>
                  <a:cubicBezTo>
                    <a:pt x="931" y="1164"/>
                    <a:pt x="1047" y="1164"/>
                    <a:pt x="1047" y="1047"/>
                  </a:cubicBez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0"/>
                    <a:pt x="931" y="0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43"/>
            <p:cNvSpPr/>
            <p:nvPr/>
          </p:nvSpPr>
          <p:spPr>
            <a:xfrm>
              <a:off x="3077000" y="2517150"/>
              <a:ext cx="34925" cy="17475"/>
            </a:xfrm>
            <a:custGeom>
              <a:rect b="b" l="l" r="r" t="t"/>
              <a:pathLst>
                <a:path extrusionOk="0" h="699" w="1397">
                  <a:moveTo>
                    <a:pt x="1048" y="1"/>
                  </a:moveTo>
                  <a:lnTo>
                    <a:pt x="931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397" y="234"/>
                  </a:lnTo>
                  <a:lnTo>
                    <a:pt x="1397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43"/>
            <p:cNvSpPr/>
            <p:nvPr/>
          </p:nvSpPr>
          <p:spPr>
            <a:xfrm>
              <a:off x="3094450" y="2490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43"/>
            <p:cNvSpPr/>
            <p:nvPr/>
          </p:nvSpPr>
          <p:spPr>
            <a:xfrm>
              <a:off x="3065350" y="2473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3" y="582"/>
                    <a:pt x="1863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3094450" y="2456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2658150" y="2744025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1164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7" y="1048"/>
                    <a:pt x="1164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2981000" y="25578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164" y="1048"/>
                  </a:cubicBezTo>
                  <a:lnTo>
                    <a:pt x="1862" y="582"/>
                  </a:lnTo>
                  <a:cubicBezTo>
                    <a:pt x="1979" y="582"/>
                    <a:pt x="1979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2951925" y="25724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7"/>
                  </a:move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2736675" y="254042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2719225" y="25520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8"/>
                    <a:pt x="699" y="698"/>
                    <a:pt x="699" y="582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2847200" y="2476425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583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2864650" y="2464800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583" y="699"/>
                  </a:moveTo>
                  <a:cubicBezTo>
                    <a:pt x="583" y="699"/>
                    <a:pt x="699" y="815"/>
                    <a:pt x="699" y="699"/>
                  </a:cubicBezTo>
                  <a:lnTo>
                    <a:pt x="1164" y="466"/>
                  </a:lnTo>
                  <a:cubicBezTo>
                    <a:pt x="1281" y="466"/>
                    <a:pt x="1281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3" y="1"/>
                    <a:pt x="583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2919925" y="24328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466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17"/>
                  </a:cubicBezTo>
                  <a:lnTo>
                    <a:pt x="117" y="350"/>
                  </a:lnTo>
                  <a:cubicBezTo>
                    <a:pt x="1" y="350"/>
                    <a:pt x="1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2940300" y="2616050"/>
              <a:ext cx="287975" cy="168725"/>
            </a:xfrm>
            <a:custGeom>
              <a:rect b="b" l="l" r="r" t="t"/>
              <a:pathLst>
                <a:path extrusionOk="0" h="6749" w="11519">
                  <a:moveTo>
                    <a:pt x="7330" y="1"/>
                  </a:moveTo>
                  <a:lnTo>
                    <a:pt x="0" y="4306"/>
                  </a:lnTo>
                  <a:lnTo>
                    <a:pt x="4189" y="6749"/>
                  </a:lnTo>
                  <a:lnTo>
                    <a:pt x="11518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2567975" y="2307725"/>
              <a:ext cx="139650" cy="270550"/>
            </a:xfrm>
            <a:custGeom>
              <a:rect b="b" l="l" r="r" t="t"/>
              <a:pathLst>
                <a:path extrusionOk="0" h="10822" w="5586">
                  <a:moveTo>
                    <a:pt x="2793" y="1"/>
                  </a:moveTo>
                  <a:lnTo>
                    <a:pt x="1" y="10821"/>
                  </a:lnTo>
                  <a:lnTo>
                    <a:pt x="2327" y="9541"/>
                  </a:lnTo>
                  <a:lnTo>
                    <a:pt x="5585" y="7680"/>
                  </a:lnTo>
                  <a:lnTo>
                    <a:pt x="3956" y="3259"/>
                  </a:ln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2626150" y="2144850"/>
              <a:ext cx="206550" cy="401425"/>
            </a:xfrm>
            <a:custGeom>
              <a:rect b="b" l="l" r="r" t="t"/>
              <a:pathLst>
                <a:path extrusionOk="0" h="16057" w="8262">
                  <a:moveTo>
                    <a:pt x="4073" y="0"/>
                  </a:moveTo>
                  <a:lnTo>
                    <a:pt x="1629" y="9657"/>
                  </a:lnTo>
                  <a:lnTo>
                    <a:pt x="3258" y="14195"/>
                  </a:lnTo>
                  <a:lnTo>
                    <a:pt x="0" y="16056"/>
                  </a:lnTo>
                  <a:lnTo>
                    <a:pt x="2560" y="14544"/>
                  </a:lnTo>
                  <a:lnTo>
                    <a:pt x="8261" y="11286"/>
                  </a:lnTo>
                  <a:lnTo>
                    <a:pt x="5469" y="3840"/>
                  </a:ln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2690150" y="2040125"/>
              <a:ext cx="255975" cy="468325"/>
            </a:xfrm>
            <a:custGeom>
              <a:rect b="b" l="l" r="r" t="t"/>
              <a:pathLst>
                <a:path extrusionOk="0" h="18733" w="10239">
                  <a:moveTo>
                    <a:pt x="5119" y="1"/>
                  </a:moveTo>
                  <a:lnTo>
                    <a:pt x="2909" y="8029"/>
                  </a:lnTo>
                  <a:lnTo>
                    <a:pt x="5701" y="15475"/>
                  </a:lnTo>
                  <a:lnTo>
                    <a:pt x="0" y="18733"/>
                  </a:lnTo>
                  <a:lnTo>
                    <a:pt x="5585" y="15475"/>
                  </a:lnTo>
                  <a:lnTo>
                    <a:pt x="10239" y="12799"/>
                  </a:lnTo>
                  <a:lnTo>
                    <a:pt x="7795" y="6749"/>
                  </a:ln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3088625" y="2409525"/>
              <a:ext cx="421800" cy="160025"/>
            </a:xfrm>
            <a:custGeom>
              <a:rect b="b" l="l" r="r" t="t"/>
              <a:pathLst>
                <a:path extrusionOk="0" h="6401" w="16872">
                  <a:moveTo>
                    <a:pt x="1" y="2444"/>
                  </a:moveTo>
                  <a:lnTo>
                    <a:pt x="3491" y="117"/>
                  </a:lnTo>
                  <a:lnTo>
                    <a:pt x="6982" y="1"/>
                  </a:lnTo>
                  <a:lnTo>
                    <a:pt x="10123" y="117"/>
                  </a:lnTo>
                  <a:lnTo>
                    <a:pt x="13148" y="1397"/>
                  </a:lnTo>
                  <a:lnTo>
                    <a:pt x="16871" y="3259"/>
                  </a:lnTo>
                  <a:lnTo>
                    <a:pt x="16289" y="5004"/>
                  </a:lnTo>
                  <a:lnTo>
                    <a:pt x="14893" y="6400"/>
                  </a:lnTo>
                  <a:lnTo>
                    <a:pt x="12799" y="5469"/>
                  </a:lnTo>
                  <a:cubicBezTo>
                    <a:pt x="11519" y="6051"/>
                    <a:pt x="10821" y="6284"/>
                    <a:pt x="10123" y="6284"/>
                  </a:cubicBezTo>
                  <a:cubicBezTo>
                    <a:pt x="9425" y="6284"/>
                    <a:pt x="8611" y="5935"/>
                    <a:pt x="7098" y="5586"/>
                  </a:cubicBezTo>
                  <a:cubicBezTo>
                    <a:pt x="4306" y="5469"/>
                    <a:pt x="3608" y="5237"/>
                    <a:pt x="3724" y="4539"/>
                  </a:cubicBezTo>
                  <a:cubicBezTo>
                    <a:pt x="3724" y="3491"/>
                    <a:pt x="4655" y="3724"/>
                    <a:pt x="6167" y="3840"/>
                  </a:cubicBezTo>
                  <a:cubicBezTo>
                    <a:pt x="8261" y="3957"/>
                    <a:pt x="8494" y="2677"/>
                    <a:pt x="6633" y="2095"/>
                  </a:cubicBezTo>
                  <a:cubicBezTo>
                    <a:pt x="5469" y="2212"/>
                    <a:pt x="4538" y="2095"/>
                    <a:pt x="3491" y="2212"/>
                  </a:cubicBezTo>
                  <a:cubicBezTo>
                    <a:pt x="1397" y="3724"/>
                    <a:pt x="466" y="3491"/>
                    <a:pt x="1" y="244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3405675" y="2456075"/>
              <a:ext cx="311250" cy="221075"/>
            </a:xfrm>
            <a:custGeom>
              <a:rect b="b" l="l" r="r" t="t"/>
              <a:pathLst>
                <a:path extrusionOk="0" h="8843" w="12450">
                  <a:moveTo>
                    <a:pt x="12450" y="2444"/>
                  </a:moveTo>
                  <a:lnTo>
                    <a:pt x="2095" y="1"/>
                  </a:lnTo>
                  <a:cubicBezTo>
                    <a:pt x="466" y="931"/>
                    <a:pt x="1" y="2793"/>
                    <a:pt x="350" y="4771"/>
                  </a:cubicBezTo>
                  <a:lnTo>
                    <a:pt x="11868" y="8843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43"/>
            <p:cNvSpPr/>
            <p:nvPr/>
          </p:nvSpPr>
          <p:spPr>
            <a:xfrm>
              <a:off x="3408600" y="2226300"/>
              <a:ext cx="671925" cy="386875"/>
            </a:xfrm>
            <a:custGeom>
              <a:rect b="b" l="l" r="r" t="t"/>
              <a:pathLst>
                <a:path extrusionOk="0" h="15475" w="26877">
                  <a:moveTo>
                    <a:pt x="9773" y="5585"/>
                  </a:moveTo>
                  <a:cubicBezTo>
                    <a:pt x="3490" y="9192"/>
                    <a:pt x="0" y="13147"/>
                    <a:pt x="2094" y="14311"/>
                  </a:cubicBezTo>
                  <a:cubicBezTo>
                    <a:pt x="4072" y="15474"/>
                    <a:pt x="10820" y="13496"/>
                    <a:pt x="17103" y="9890"/>
                  </a:cubicBezTo>
                  <a:cubicBezTo>
                    <a:pt x="23502" y="6283"/>
                    <a:pt x="26876" y="2327"/>
                    <a:pt x="24898" y="1164"/>
                  </a:cubicBezTo>
                  <a:cubicBezTo>
                    <a:pt x="22804" y="0"/>
                    <a:pt x="16056" y="1978"/>
                    <a:pt x="9773" y="5585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43"/>
            <p:cNvSpPr/>
            <p:nvPr/>
          </p:nvSpPr>
          <p:spPr>
            <a:xfrm>
              <a:off x="3629650" y="1964500"/>
              <a:ext cx="296700" cy="497425"/>
            </a:xfrm>
            <a:custGeom>
              <a:rect b="b" l="l" r="r" t="t"/>
              <a:pathLst>
                <a:path extrusionOk="0" h="19897" w="11868">
                  <a:moveTo>
                    <a:pt x="11170" y="3491"/>
                  </a:moveTo>
                  <a:cubicBezTo>
                    <a:pt x="10355" y="10356"/>
                    <a:pt x="10239" y="8843"/>
                    <a:pt x="11868" y="15824"/>
                  </a:cubicBezTo>
                  <a:lnTo>
                    <a:pt x="2909" y="19896"/>
                  </a:lnTo>
                  <a:cubicBezTo>
                    <a:pt x="3724" y="10239"/>
                    <a:pt x="2676" y="9309"/>
                    <a:pt x="0" y="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3530750" y="1848150"/>
              <a:ext cx="256000" cy="459600"/>
            </a:xfrm>
            <a:custGeom>
              <a:rect b="b" l="l" r="r" t="t"/>
              <a:pathLst>
                <a:path extrusionOk="0" h="18384" w="10240">
                  <a:moveTo>
                    <a:pt x="1164" y="1"/>
                  </a:moveTo>
                  <a:cubicBezTo>
                    <a:pt x="350" y="1746"/>
                    <a:pt x="1" y="3026"/>
                    <a:pt x="117" y="5120"/>
                  </a:cubicBezTo>
                  <a:cubicBezTo>
                    <a:pt x="233" y="6865"/>
                    <a:pt x="699" y="9425"/>
                    <a:pt x="1048" y="11054"/>
                  </a:cubicBezTo>
                  <a:cubicBezTo>
                    <a:pt x="1280" y="12450"/>
                    <a:pt x="1979" y="17569"/>
                    <a:pt x="3142" y="18035"/>
                  </a:cubicBezTo>
                  <a:cubicBezTo>
                    <a:pt x="3956" y="18384"/>
                    <a:pt x="7912" y="16755"/>
                    <a:pt x="9308" y="15126"/>
                  </a:cubicBezTo>
                  <a:cubicBezTo>
                    <a:pt x="10239" y="13963"/>
                    <a:pt x="9192" y="11054"/>
                    <a:pt x="9657" y="10356"/>
                  </a:cubicBezTo>
                  <a:lnTo>
                    <a:pt x="6167" y="117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3490025" y="1711450"/>
              <a:ext cx="494500" cy="555575"/>
            </a:xfrm>
            <a:custGeom>
              <a:rect b="b" l="l" r="r" t="t"/>
              <a:pathLst>
                <a:path extrusionOk="0" h="22223" w="19780">
                  <a:moveTo>
                    <a:pt x="14893" y="2444"/>
                  </a:moveTo>
                  <a:cubicBezTo>
                    <a:pt x="19198" y="5003"/>
                    <a:pt x="19780" y="10239"/>
                    <a:pt x="17802" y="14544"/>
                  </a:cubicBezTo>
                  <a:cubicBezTo>
                    <a:pt x="16871" y="16522"/>
                    <a:pt x="16406" y="17685"/>
                    <a:pt x="16289" y="21059"/>
                  </a:cubicBezTo>
                  <a:cubicBezTo>
                    <a:pt x="13497" y="22223"/>
                    <a:pt x="11868" y="21641"/>
                    <a:pt x="9658" y="18965"/>
                  </a:cubicBezTo>
                  <a:cubicBezTo>
                    <a:pt x="7447" y="16289"/>
                    <a:pt x="7680" y="13148"/>
                    <a:pt x="6051" y="13031"/>
                  </a:cubicBezTo>
                  <a:cubicBezTo>
                    <a:pt x="5353" y="13031"/>
                    <a:pt x="4771" y="13962"/>
                    <a:pt x="5236" y="16638"/>
                  </a:cubicBezTo>
                  <a:cubicBezTo>
                    <a:pt x="3840" y="14079"/>
                    <a:pt x="3375" y="10705"/>
                    <a:pt x="1513" y="8727"/>
                  </a:cubicBezTo>
                  <a:cubicBezTo>
                    <a:pt x="582" y="7796"/>
                    <a:pt x="233" y="6749"/>
                    <a:pt x="1" y="5353"/>
                  </a:cubicBezTo>
                  <a:cubicBezTo>
                    <a:pt x="1630" y="5003"/>
                    <a:pt x="2677" y="3258"/>
                    <a:pt x="4422" y="2444"/>
                  </a:cubicBezTo>
                  <a:cubicBezTo>
                    <a:pt x="8029" y="699"/>
                    <a:pt x="12683" y="1"/>
                    <a:pt x="14893" y="24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3687825" y="2255375"/>
              <a:ext cx="241450" cy="165825"/>
            </a:xfrm>
            <a:custGeom>
              <a:rect b="b" l="l" r="r" t="t"/>
              <a:pathLst>
                <a:path extrusionOk="0" h="6633" w="9658">
                  <a:moveTo>
                    <a:pt x="8610" y="1"/>
                  </a:moveTo>
                  <a:cubicBezTo>
                    <a:pt x="8726" y="2327"/>
                    <a:pt x="3258" y="3375"/>
                    <a:pt x="698" y="1746"/>
                  </a:cubicBezTo>
                  <a:lnTo>
                    <a:pt x="0" y="3607"/>
                  </a:lnTo>
                  <a:cubicBezTo>
                    <a:pt x="2211" y="6632"/>
                    <a:pt x="9657" y="6400"/>
                    <a:pt x="9541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3408600" y="2249550"/>
              <a:ext cx="776625" cy="1538725"/>
            </a:xfrm>
            <a:custGeom>
              <a:rect b="b" l="l" r="r" t="t"/>
              <a:pathLst>
                <a:path extrusionOk="0" h="61549" w="31065">
                  <a:moveTo>
                    <a:pt x="20710" y="2677"/>
                  </a:moveTo>
                  <a:cubicBezTo>
                    <a:pt x="22339" y="1979"/>
                    <a:pt x="22804" y="1"/>
                    <a:pt x="24317" y="1"/>
                  </a:cubicBezTo>
                  <a:cubicBezTo>
                    <a:pt x="24782" y="1"/>
                    <a:pt x="25247" y="350"/>
                    <a:pt x="25829" y="699"/>
                  </a:cubicBezTo>
                  <a:cubicBezTo>
                    <a:pt x="27807" y="1746"/>
                    <a:pt x="29203" y="4655"/>
                    <a:pt x="29552" y="7912"/>
                  </a:cubicBezTo>
                  <a:cubicBezTo>
                    <a:pt x="31065" y="19198"/>
                    <a:pt x="25946" y="20711"/>
                    <a:pt x="26527" y="34440"/>
                  </a:cubicBezTo>
                  <a:cubicBezTo>
                    <a:pt x="26644" y="36999"/>
                    <a:pt x="27342" y="44329"/>
                    <a:pt x="28040" y="49100"/>
                  </a:cubicBezTo>
                  <a:cubicBezTo>
                    <a:pt x="27225" y="60502"/>
                    <a:pt x="4421" y="61549"/>
                    <a:pt x="3258" y="48169"/>
                  </a:cubicBezTo>
                  <a:cubicBezTo>
                    <a:pt x="3490" y="45027"/>
                    <a:pt x="3607" y="41770"/>
                    <a:pt x="3374" y="38279"/>
                  </a:cubicBezTo>
                  <a:cubicBezTo>
                    <a:pt x="2560" y="27226"/>
                    <a:pt x="0" y="16755"/>
                    <a:pt x="931" y="14312"/>
                  </a:cubicBezTo>
                  <a:cubicBezTo>
                    <a:pt x="1629" y="12683"/>
                    <a:pt x="2792" y="9890"/>
                    <a:pt x="5585" y="7912"/>
                  </a:cubicBezTo>
                  <a:cubicBezTo>
                    <a:pt x="8144" y="6167"/>
                    <a:pt x="8959" y="5353"/>
                    <a:pt x="11402" y="3491"/>
                  </a:cubicBezTo>
                  <a:cubicBezTo>
                    <a:pt x="16056" y="5818"/>
                    <a:pt x="20245" y="4189"/>
                    <a:pt x="20710" y="2677"/>
                  </a:cubicBezTo>
                  <a:close/>
                </a:path>
              </a:pathLst>
            </a:custGeom>
            <a:solidFill>
              <a:srgbClr val="BCD0D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2722125" y="2680050"/>
              <a:ext cx="407250" cy="311250"/>
            </a:xfrm>
            <a:custGeom>
              <a:rect b="b" l="l" r="r" t="t"/>
              <a:pathLst>
                <a:path extrusionOk="0" h="12450" w="16290">
                  <a:moveTo>
                    <a:pt x="16290" y="7796"/>
                  </a:moveTo>
                  <a:cubicBezTo>
                    <a:pt x="14079" y="6167"/>
                    <a:pt x="13963" y="5818"/>
                    <a:pt x="12217" y="3258"/>
                  </a:cubicBezTo>
                  <a:cubicBezTo>
                    <a:pt x="11519" y="2327"/>
                    <a:pt x="11170" y="1862"/>
                    <a:pt x="9774" y="1047"/>
                  </a:cubicBezTo>
                  <a:cubicBezTo>
                    <a:pt x="8494" y="233"/>
                    <a:pt x="5353" y="815"/>
                    <a:pt x="2561" y="349"/>
                  </a:cubicBezTo>
                  <a:cubicBezTo>
                    <a:pt x="815" y="0"/>
                    <a:pt x="234" y="1396"/>
                    <a:pt x="234" y="2327"/>
                  </a:cubicBezTo>
                  <a:cubicBezTo>
                    <a:pt x="1" y="3956"/>
                    <a:pt x="1979" y="4887"/>
                    <a:pt x="3491" y="6167"/>
                  </a:cubicBezTo>
                  <a:cubicBezTo>
                    <a:pt x="4655" y="7214"/>
                    <a:pt x="5237" y="7912"/>
                    <a:pt x="6982" y="8843"/>
                  </a:cubicBezTo>
                  <a:cubicBezTo>
                    <a:pt x="8145" y="9424"/>
                    <a:pt x="9658" y="9773"/>
                    <a:pt x="10705" y="10355"/>
                  </a:cubicBezTo>
                  <a:lnTo>
                    <a:pt x="13497" y="12449"/>
                  </a:lnTo>
                  <a:lnTo>
                    <a:pt x="16057" y="8028"/>
                  </a:lnTo>
                  <a:lnTo>
                    <a:pt x="15941" y="791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2978100" y="2822575"/>
              <a:ext cx="674850" cy="529400"/>
            </a:xfrm>
            <a:custGeom>
              <a:rect b="b" l="l" r="r" t="t"/>
              <a:pathLst>
                <a:path extrusionOk="0" h="21176" w="26994">
                  <a:moveTo>
                    <a:pt x="18500" y="8843"/>
                  </a:moveTo>
                  <a:lnTo>
                    <a:pt x="4422" y="0"/>
                  </a:lnTo>
                  <a:cubicBezTo>
                    <a:pt x="1746" y="2095"/>
                    <a:pt x="1746" y="2327"/>
                    <a:pt x="1" y="5003"/>
                  </a:cubicBezTo>
                  <a:cubicBezTo>
                    <a:pt x="1280" y="6399"/>
                    <a:pt x="14660" y="16871"/>
                    <a:pt x="19780" y="19896"/>
                  </a:cubicBezTo>
                  <a:cubicBezTo>
                    <a:pt x="22107" y="21176"/>
                    <a:pt x="23037" y="20594"/>
                    <a:pt x="24550" y="18383"/>
                  </a:cubicBezTo>
                  <a:cubicBezTo>
                    <a:pt x="26993" y="14544"/>
                    <a:pt x="22339" y="11170"/>
                    <a:pt x="18500" y="884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3379500" y="2461900"/>
              <a:ext cx="340350" cy="855175"/>
            </a:xfrm>
            <a:custGeom>
              <a:rect b="b" l="l" r="r" t="t"/>
              <a:pathLst>
                <a:path extrusionOk="0" h="34207" w="13614">
                  <a:moveTo>
                    <a:pt x="4538" y="1280"/>
                  </a:moveTo>
                  <a:cubicBezTo>
                    <a:pt x="2444" y="3142"/>
                    <a:pt x="2211" y="3723"/>
                    <a:pt x="1746" y="5003"/>
                  </a:cubicBezTo>
                  <a:cubicBezTo>
                    <a:pt x="350" y="9075"/>
                    <a:pt x="1048" y="17452"/>
                    <a:pt x="931" y="24317"/>
                  </a:cubicBezTo>
                  <a:cubicBezTo>
                    <a:pt x="1280" y="30018"/>
                    <a:pt x="1" y="33392"/>
                    <a:pt x="5585" y="33857"/>
                  </a:cubicBezTo>
                  <a:cubicBezTo>
                    <a:pt x="8261" y="34206"/>
                    <a:pt x="8959" y="33276"/>
                    <a:pt x="9425" y="30716"/>
                  </a:cubicBezTo>
                  <a:lnTo>
                    <a:pt x="12799" y="13962"/>
                  </a:lnTo>
                  <a:cubicBezTo>
                    <a:pt x="13613" y="4189"/>
                    <a:pt x="7447" y="0"/>
                    <a:pt x="4538" y="128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3597650" y="3200700"/>
              <a:ext cx="72750" cy="415975"/>
            </a:xfrm>
            <a:custGeom>
              <a:rect b="b" l="l" r="r" t="t"/>
              <a:pathLst>
                <a:path extrusionOk="0" h="16639" w="2910">
                  <a:moveTo>
                    <a:pt x="2444" y="1397"/>
                  </a:moveTo>
                  <a:lnTo>
                    <a:pt x="2444" y="15707"/>
                  </a:lnTo>
                  <a:cubicBezTo>
                    <a:pt x="2444" y="15824"/>
                    <a:pt x="2444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173"/>
                    <a:pt x="2560" y="16289"/>
                  </a:cubicBezTo>
                  <a:lnTo>
                    <a:pt x="2560" y="16289"/>
                  </a:lnTo>
                  <a:cubicBezTo>
                    <a:pt x="2677" y="16406"/>
                    <a:pt x="2677" y="16406"/>
                    <a:pt x="2677" y="16406"/>
                  </a:cubicBezTo>
                  <a:cubicBezTo>
                    <a:pt x="2793" y="16522"/>
                    <a:pt x="2793" y="16638"/>
                    <a:pt x="2909" y="16638"/>
                  </a:cubicBezTo>
                  <a:lnTo>
                    <a:pt x="466" y="15242"/>
                  </a:lnTo>
                  <a:cubicBezTo>
                    <a:pt x="350" y="15242"/>
                    <a:pt x="350" y="15126"/>
                    <a:pt x="233" y="15009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4893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544"/>
                  </a:cubicBezTo>
                  <a:cubicBezTo>
                    <a:pt x="117" y="14544"/>
                    <a:pt x="117" y="14544"/>
                    <a:pt x="117" y="14544"/>
                  </a:cubicBezTo>
                  <a:lnTo>
                    <a:pt x="1" y="14544"/>
                  </a:lnTo>
                  <a:lnTo>
                    <a:pt x="1" y="14428"/>
                  </a:lnTo>
                  <a:cubicBezTo>
                    <a:pt x="1" y="14428"/>
                    <a:pt x="1" y="14428"/>
                    <a:pt x="1" y="14428"/>
                  </a:cubicBezTo>
                  <a:cubicBezTo>
                    <a:pt x="1" y="14428"/>
                    <a:pt x="1" y="14311"/>
                    <a:pt x="1" y="14311"/>
                  </a:cubicBezTo>
                  <a:cubicBezTo>
                    <a:pt x="1" y="14311"/>
                    <a:pt x="1" y="14311"/>
                    <a:pt x="1" y="14195"/>
                  </a:cubicBezTo>
                  <a:lnTo>
                    <a:pt x="1" y="1419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3597650" y="2828400"/>
              <a:ext cx="642850" cy="407225"/>
            </a:xfrm>
            <a:custGeom>
              <a:rect b="b" l="l" r="r" t="t"/>
              <a:pathLst>
                <a:path extrusionOk="0" h="16289" w="25714">
                  <a:moveTo>
                    <a:pt x="3375" y="13962"/>
                  </a:moveTo>
                  <a:cubicBezTo>
                    <a:pt x="3375" y="13962"/>
                    <a:pt x="3375" y="13962"/>
                    <a:pt x="3375" y="13962"/>
                  </a:cubicBezTo>
                  <a:cubicBezTo>
                    <a:pt x="3258" y="14078"/>
                    <a:pt x="3258" y="14194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026" y="14427"/>
                    <a:pt x="3026" y="14543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793" y="14776"/>
                    <a:pt x="2793" y="15009"/>
                    <a:pt x="2677" y="15125"/>
                  </a:cubicBezTo>
                  <a:cubicBezTo>
                    <a:pt x="2677" y="15125"/>
                    <a:pt x="2677" y="15125"/>
                    <a:pt x="2677" y="15125"/>
                  </a:cubicBezTo>
                  <a:cubicBezTo>
                    <a:pt x="2677" y="15242"/>
                    <a:pt x="2560" y="15358"/>
                    <a:pt x="2560" y="15474"/>
                  </a:cubicBezTo>
                  <a:cubicBezTo>
                    <a:pt x="2560" y="15474"/>
                    <a:pt x="2560" y="15474"/>
                    <a:pt x="2560" y="15474"/>
                  </a:cubicBezTo>
                  <a:cubicBezTo>
                    <a:pt x="2560" y="15591"/>
                    <a:pt x="2444" y="15707"/>
                    <a:pt x="2444" y="15823"/>
                  </a:cubicBezTo>
                  <a:lnTo>
                    <a:pt x="2444" y="15823"/>
                  </a:lnTo>
                  <a:cubicBezTo>
                    <a:pt x="2444" y="16056"/>
                    <a:pt x="2444" y="16172"/>
                    <a:pt x="2444" y="16289"/>
                  </a:cubicBezTo>
                  <a:lnTo>
                    <a:pt x="1" y="14893"/>
                  </a:lnTo>
                  <a:cubicBezTo>
                    <a:pt x="1" y="14776"/>
                    <a:pt x="1" y="14776"/>
                    <a:pt x="1" y="14776"/>
                  </a:cubicBezTo>
                  <a:cubicBezTo>
                    <a:pt x="1" y="14776"/>
                    <a:pt x="1" y="14660"/>
                    <a:pt x="1" y="14660"/>
                  </a:cubicBezTo>
                  <a:cubicBezTo>
                    <a:pt x="1" y="14660"/>
                    <a:pt x="1" y="14660"/>
                    <a:pt x="1" y="14660"/>
                  </a:cubicBezTo>
                  <a:cubicBezTo>
                    <a:pt x="1" y="14543"/>
                    <a:pt x="1" y="14543"/>
                    <a:pt x="1" y="14543"/>
                  </a:cubicBezTo>
                  <a:cubicBezTo>
                    <a:pt x="1" y="14543"/>
                    <a:pt x="1" y="14427"/>
                    <a:pt x="1" y="14427"/>
                  </a:cubicBezTo>
                  <a:cubicBezTo>
                    <a:pt x="1" y="14427"/>
                    <a:pt x="1" y="14427"/>
                    <a:pt x="1" y="14427"/>
                  </a:cubicBezTo>
                  <a:lnTo>
                    <a:pt x="1" y="14427"/>
                  </a:lnTo>
                  <a:cubicBezTo>
                    <a:pt x="1" y="14427"/>
                    <a:pt x="1" y="14427"/>
                    <a:pt x="1" y="14427"/>
                  </a:cubicBezTo>
                  <a:cubicBezTo>
                    <a:pt x="1" y="14311"/>
                    <a:pt x="1" y="14311"/>
                    <a:pt x="1" y="14311"/>
                  </a:cubicBezTo>
                  <a:cubicBezTo>
                    <a:pt x="117" y="14311"/>
                    <a:pt x="117" y="14194"/>
                    <a:pt x="117" y="14194"/>
                  </a:cubicBezTo>
                  <a:cubicBezTo>
                    <a:pt x="117" y="14194"/>
                    <a:pt x="117" y="14194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4078"/>
                    <a:pt x="117" y="14078"/>
                    <a:pt x="117" y="14078"/>
                  </a:cubicBezTo>
                  <a:cubicBezTo>
                    <a:pt x="117" y="13962"/>
                    <a:pt x="117" y="13962"/>
                    <a:pt x="117" y="13962"/>
                  </a:cubicBezTo>
                  <a:lnTo>
                    <a:pt x="233" y="13845"/>
                  </a:lnTo>
                  <a:cubicBezTo>
                    <a:pt x="233" y="13845"/>
                    <a:pt x="233" y="13845"/>
                    <a:pt x="233" y="13845"/>
                  </a:cubicBezTo>
                  <a:cubicBezTo>
                    <a:pt x="233" y="13729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lnTo>
                    <a:pt x="233" y="13613"/>
                  </a:lnTo>
                  <a:cubicBezTo>
                    <a:pt x="233" y="13613"/>
                    <a:pt x="233" y="13613"/>
                    <a:pt x="233" y="13613"/>
                  </a:cubicBezTo>
                  <a:cubicBezTo>
                    <a:pt x="233" y="13613"/>
                    <a:pt x="350" y="13613"/>
                    <a:pt x="350" y="13613"/>
                  </a:cubicBezTo>
                  <a:lnTo>
                    <a:pt x="350" y="13496"/>
                  </a:lnTo>
                  <a:cubicBezTo>
                    <a:pt x="350" y="13496"/>
                    <a:pt x="350" y="13380"/>
                    <a:pt x="350" y="13380"/>
                  </a:cubicBezTo>
                  <a:cubicBezTo>
                    <a:pt x="466" y="13380"/>
                    <a:pt x="466" y="13380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7"/>
                    <a:pt x="582" y="13147"/>
                    <a:pt x="582" y="13031"/>
                  </a:cubicBezTo>
                  <a:cubicBezTo>
                    <a:pt x="582" y="13031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915"/>
                    <a:pt x="699" y="12915"/>
                  </a:cubicBezTo>
                  <a:cubicBezTo>
                    <a:pt x="699" y="12915"/>
                    <a:pt x="699" y="12798"/>
                    <a:pt x="815" y="12798"/>
                  </a:cubicBezTo>
                  <a:cubicBezTo>
                    <a:pt x="815" y="12798"/>
                    <a:pt x="815" y="12798"/>
                    <a:pt x="815" y="12798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931" y="12566"/>
                  </a:cubicBezTo>
                  <a:lnTo>
                    <a:pt x="931" y="12566"/>
                  </a:lnTo>
                  <a:cubicBezTo>
                    <a:pt x="931" y="12566"/>
                    <a:pt x="1048" y="12566"/>
                    <a:pt x="1048" y="12566"/>
                  </a:cubicBezTo>
                  <a:cubicBezTo>
                    <a:pt x="1048" y="12566"/>
                    <a:pt x="1048" y="12449"/>
                    <a:pt x="1048" y="12449"/>
                  </a:cubicBezTo>
                  <a:cubicBezTo>
                    <a:pt x="1164" y="12449"/>
                    <a:pt x="1164" y="12449"/>
                    <a:pt x="1164" y="12449"/>
                  </a:cubicBezTo>
                  <a:cubicBezTo>
                    <a:pt x="1164" y="12333"/>
                    <a:pt x="1164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397" y="12217"/>
                    <a:pt x="1397" y="12217"/>
                  </a:cubicBezTo>
                  <a:cubicBezTo>
                    <a:pt x="1397" y="12217"/>
                    <a:pt x="1397" y="12217"/>
                    <a:pt x="1397" y="12217"/>
                  </a:cubicBezTo>
                  <a:cubicBezTo>
                    <a:pt x="1513" y="12217"/>
                    <a:pt x="1513" y="12100"/>
                    <a:pt x="1513" y="12100"/>
                  </a:cubicBezTo>
                  <a:cubicBezTo>
                    <a:pt x="1513" y="12100"/>
                    <a:pt x="1513" y="12100"/>
                    <a:pt x="1513" y="12100"/>
                  </a:cubicBezTo>
                  <a:cubicBezTo>
                    <a:pt x="1629" y="12100"/>
                    <a:pt x="1629" y="12100"/>
                    <a:pt x="1629" y="12100"/>
                  </a:cubicBezTo>
                  <a:lnTo>
                    <a:pt x="22107" y="233"/>
                  </a:lnTo>
                  <a:cubicBezTo>
                    <a:pt x="22107" y="233"/>
                    <a:pt x="22107" y="233"/>
                    <a:pt x="22107" y="233"/>
                  </a:cubicBezTo>
                  <a:cubicBezTo>
                    <a:pt x="22107" y="233"/>
                    <a:pt x="22223" y="233"/>
                    <a:pt x="22223" y="233"/>
                  </a:cubicBezTo>
                  <a:cubicBezTo>
                    <a:pt x="22223" y="233"/>
                    <a:pt x="22223" y="116"/>
                    <a:pt x="22223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339" y="116"/>
                    <a:pt x="22339" y="116"/>
                    <a:pt x="22339" y="116"/>
                  </a:cubicBezTo>
                  <a:cubicBezTo>
                    <a:pt x="22456" y="116"/>
                    <a:pt x="22456" y="116"/>
                    <a:pt x="22456" y="116"/>
                  </a:cubicBezTo>
                  <a:lnTo>
                    <a:pt x="22456" y="116"/>
                  </a:lnTo>
                  <a:cubicBezTo>
                    <a:pt x="22456" y="116"/>
                    <a:pt x="22456" y="116"/>
                    <a:pt x="22456" y="116"/>
                  </a:cubicBezTo>
                  <a:cubicBezTo>
                    <a:pt x="22456" y="116"/>
                    <a:pt x="22456" y="116"/>
                    <a:pt x="22572" y="116"/>
                  </a:cubicBezTo>
                  <a:cubicBezTo>
                    <a:pt x="22572" y="116"/>
                    <a:pt x="22572" y="116"/>
                    <a:pt x="22572" y="0"/>
                  </a:cubicBezTo>
                  <a:cubicBezTo>
                    <a:pt x="22572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lnTo>
                    <a:pt x="22688" y="0"/>
                  </a:lnTo>
                  <a:cubicBezTo>
                    <a:pt x="22688" y="0"/>
                    <a:pt x="22688" y="0"/>
                    <a:pt x="22688" y="0"/>
                  </a:cubicBezTo>
                  <a:cubicBezTo>
                    <a:pt x="22805" y="0"/>
                    <a:pt x="22805" y="0"/>
                    <a:pt x="22805" y="0"/>
                  </a:cubicBezTo>
                  <a:lnTo>
                    <a:pt x="22921" y="0"/>
                  </a:ln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2921" y="0"/>
                    <a:pt x="23037" y="0"/>
                  </a:cubicBezTo>
                  <a:lnTo>
                    <a:pt x="23037" y="0"/>
                  </a:lnTo>
                  <a:cubicBezTo>
                    <a:pt x="23037" y="116"/>
                    <a:pt x="23037" y="116"/>
                    <a:pt x="23037" y="116"/>
                  </a:cubicBezTo>
                  <a:cubicBezTo>
                    <a:pt x="23154" y="116"/>
                    <a:pt x="23154" y="116"/>
                    <a:pt x="23270" y="116"/>
                  </a:cubicBezTo>
                  <a:lnTo>
                    <a:pt x="25713" y="1513"/>
                  </a:lnTo>
                  <a:cubicBezTo>
                    <a:pt x="25597" y="1513"/>
                    <a:pt x="25481" y="1513"/>
                    <a:pt x="25481" y="1513"/>
                  </a:cubicBezTo>
                  <a:cubicBezTo>
                    <a:pt x="25481" y="1513"/>
                    <a:pt x="25481" y="1513"/>
                    <a:pt x="25481" y="1513"/>
                  </a:cubicBezTo>
                  <a:cubicBezTo>
                    <a:pt x="25364" y="1513"/>
                    <a:pt x="25248" y="1396"/>
                    <a:pt x="25132" y="1513"/>
                  </a:cubicBezTo>
                  <a:lnTo>
                    <a:pt x="25132" y="1513"/>
                  </a:lnTo>
                  <a:cubicBezTo>
                    <a:pt x="25015" y="1513"/>
                    <a:pt x="25015" y="1513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3" y="1513"/>
                    <a:pt x="24666" y="1629"/>
                    <a:pt x="24550" y="1629"/>
                  </a:cubicBezTo>
                  <a:lnTo>
                    <a:pt x="4073" y="13496"/>
                  </a:lnTo>
                  <a:cubicBezTo>
                    <a:pt x="3956" y="13613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845"/>
                    <a:pt x="3491" y="13962"/>
                    <a:pt x="3375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3658725" y="2857475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333"/>
                  </a:moveTo>
                  <a:lnTo>
                    <a:pt x="22107" y="466"/>
                  </a:lnTo>
                  <a:cubicBezTo>
                    <a:pt x="22921" y="1"/>
                    <a:pt x="23736" y="466"/>
                    <a:pt x="23736" y="1397"/>
                  </a:cubicBezTo>
                  <a:lnTo>
                    <a:pt x="23736" y="15707"/>
                  </a:lnTo>
                  <a:cubicBezTo>
                    <a:pt x="23736" y="16755"/>
                    <a:pt x="23038" y="17918"/>
                    <a:pt x="22107" y="18500"/>
                  </a:cubicBezTo>
                  <a:lnTo>
                    <a:pt x="1630" y="30251"/>
                  </a:lnTo>
                  <a:cubicBezTo>
                    <a:pt x="699" y="30833"/>
                    <a:pt x="1" y="30367"/>
                    <a:pt x="1" y="29436"/>
                  </a:cubicBezTo>
                  <a:lnTo>
                    <a:pt x="1" y="15126"/>
                  </a:lnTo>
                  <a:cubicBezTo>
                    <a:pt x="1" y="14079"/>
                    <a:pt x="699" y="12915"/>
                    <a:pt x="1630" y="1233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3911800" y="3290875"/>
              <a:ext cx="90175" cy="639925"/>
            </a:xfrm>
            <a:custGeom>
              <a:rect b="b" l="l" r="r" t="t"/>
              <a:pathLst>
                <a:path extrusionOk="0" h="25597" w="3607">
                  <a:moveTo>
                    <a:pt x="1513" y="22339"/>
                  </a:moveTo>
                  <a:lnTo>
                    <a:pt x="1629" y="1164"/>
                  </a:lnTo>
                  <a:lnTo>
                    <a:pt x="3607" y="0"/>
                  </a:lnTo>
                  <a:lnTo>
                    <a:pt x="3607" y="21176"/>
                  </a:lnTo>
                  <a:cubicBezTo>
                    <a:pt x="3607" y="22106"/>
                    <a:pt x="3374" y="22921"/>
                    <a:pt x="2909" y="23503"/>
                  </a:cubicBezTo>
                  <a:cubicBezTo>
                    <a:pt x="2676" y="23968"/>
                    <a:pt x="2443" y="24201"/>
                    <a:pt x="2094" y="24433"/>
                  </a:cubicBezTo>
                  <a:lnTo>
                    <a:pt x="0" y="25597"/>
                  </a:lnTo>
                  <a:cubicBezTo>
                    <a:pt x="931" y="25015"/>
                    <a:pt x="1513" y="23968"/>
                    <a:pt x="1513" y="22339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3917600" y="3270500"/>
              <a:ext cx="84375" cy="49475"/>
            </a:xfrm>
            <a:custGeom>
              <a:rect b="b" l="l" r="r" t="t"/>
              <a:pathLst>
                <a:path extrusionOk="0" h="1979" w="3375">
                  <a:moveTo>
                    <a:pt x="1397" y="1979"/>
                  </a:moveTo>
                  <a:lnTo>
                    <a:pt x="3375" y="815"/>
                  </a:lnTo>
                  <a:lnTo>
                    <a:pt x="1979" y="1"/>
                  </a:lnTo>
                  <a:lnTo>
                    <a:pt x="1" y="128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3821625" y="3302500"/>
              <a:ext cx="130925" cy="660300"/>
            </a:xfrm>
            <a:custGeom>
              <a:rect b="b" l="l" r="r" t="t"/>
              <a:pathLst>
                <a:path extrusionOk="0" h="26412" w="5237">
                  <a:moveTo>
                    <a:pt x="0" y="23154"/>
                  </a:moveTo>
                  <a:cubicBezTo>
                    <a:pt x="2095" y="24434"/>
                    <a:pt x="3724" y="23387"/>
                    <a:pt x="3840" y="21060"/>
                  </a:cubicBezTo>
                  <a:lnTo>
                    <a:pt x="3840" y="1"/>
                  </a:lnTo>
                  <a:lnTo>
                    <a:pt x="5236" y="699"/>
                  </a:lnTo>
                  <a:lnTo>
                    <a:pt x="5120" y="21874"/>
                  </a:lnTo>
                  <a:cubicBezTo>
                    <a:pt x="5120" y="25132"/>
                    <a:pt x="2793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4100850" y="1025000"/>
              <a:ext cx="639950" cy="875550"/>
            </a:xfrm>
            <a:custGeom>
              <a:rect b="b" l="l" r="r" t="t"/>
              <a:pathLst>
                <a:path extrusionOk="0" h="35022" w="25598">
                  <a:moveTo>
                    <a:pt x="25481" y="931"/>
                  </a:moveTo>
                  <a:cubicBezTo>
                    <a:pt x="25481" y="233"/>
                    <a:pt x="25132" y="0"/>
                    <a:pt x="24550" y="350"/>
                  </a:cubicBezTo>
                  <a:lnTo>
                    <a:pt x="1048" y="13962"/>
                  </a:lnTo>
                  <a:cubicBezTo>
                    <a:pt x="466" y="14311"/>
                    <a:pt x="1" y="15009"/>
                    <a:pt x="1" y="15707"/>
                  </a:cubicBezTo>
                  <a:lnTo>
                    <a:pt x="117" y="34090"/>
                  </a:lnTo>
                  <a:cubicBezTo>
                    <a:pt x="117" y="34788"/>
                    <a:pt x="466" y="35021"/>
                    <a:pt x="1048" y="34672"/>
                  </a:cubicBezTo>
                  <a:lnTo>
                    <a:pt x="24550" y="21059"/>
                  </a:lnTo>
                  <a:cubicBezTo>
                    <a:pt x="25132" y="20827"/>
                    <a:pt x="25597" y="20012"/>
                    <a:pt x="25597" y="19431"/>
                  </a:cubicBezTo>
                  <a:close/>
                  <a:moveTo>
                    <a:pt x="12799" y="7330"/>
                  </a:moveTo>
                  <a:cubicBezTo>
                    <a:pt x="12450" y="7563"/>
                    <a:pt x="12217" y="8028"/>
                    <a:pt x="12217" y="8261"/>
                  </a:cubicBezTo>
                  <a:cubicBezTo>
                    <a:pt x="12217" y="8610"/>
                    <a:pt x="12450" y="8843"/>
                    <a:pt x="12799" y="8610"/>
                  </a:cubicBezTo>
                  <a:cubicBezTo>
                    <a:pt x="13032" y="8494"/>
                    <a:pt x="13264" y="8028"/>
                    <a:pt x="13264" y="7679"/>
                  </a:cubicBezTo>
                  <a:cubicBezTo>
                    <a:pt x="13264" y="7330"/>
                    <a:pt x="13032" y="7214"/>
                    <a:pt x="12799" y="7330"/>
                  </a:cubicBezTo>
                  <a:close/>
                  <a:moveTo>
                    <a:pt x="2095" y="32345"/>
                  </a:moveTo>
                  <a:lnTo>
                    <a:pt x="2095" y="15126"/>
                  </a:lnTo>
                  <a:lnTo>
                    <a:pt x="23503" y="2793"/>
                  </a:lnTo>
                  <a:lnTo>
                    <a:pt x="23503" y="19896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4153225" y="1094800"/>
              <a:ext cx="535225" cy="738850"/>
            </a:xfrm>
            <a:custGeom>
              <a:rect b="b" l="l" r="r" t="t"/>
              <a:pathLst>
                <a:path extrusionOk="0" h="29554" w="21409">
                  <a:moveTo>
                    <a:pt x="21408" y="1"/>
                  </a:moveTo>
                  <a:lnTo>
                    <a:pt x="0" y="12334"/>
                  </a:lnTo>
                  <a:lnTo>
                    <a:pt x="0" y="29553"/>
                  </a:lnTo>
                  <a:lnTo>
                    <a:pt x="21408" y="1710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4068850" y="1397300"/>
              <a:ext cx="40750" cy="497425"/>
            </a:xfrm>
            <a:custGeom>
              <a:rect b="b" l="l" r="r" t="t"/>
              <a:pathLst>
                <a:path extrusionOk="0" h="19897" w="1630">
                  <a:moveTo>
                    <a:pt x="1397" y="19198"/>
                  </a:moveTo>
                  <a:lnTo>
                    <a:pt x="1281" y="815"/>
                  </a:lnTo>
                  <a:lnTo>
                    <a:pt x="1" y="1"/>
                  </a:lnTo>
                  <a:lnTo>
                    <a:pt x="1" y="18500"/>
                  </a:lnTo>
                  <a:cubicBezTo>
                    <a:pt x="1" y="18500"/>
                    <a:pt x="1" y="18617"/>
                    <a:pt x="117" y="18733"/>
                  </a:cubicBezTo>
                  <a:cubicBezTo>
                    <a:pt x="117" y="18849"/>
                    <a:pt x="234" y="19082"/>
                    <a:pt x="350" y="19082"/>
                  </a:cubicBezTo>
                  <a:lnTo>
                    <a:pt x="1630" y="19896"/>
                  </a:lnTo>
                  <a:cubicBezTo>
                    <a:pt x="1397" y="19780"/>
                    <a:pt x="1397" y="19547"/>
                    <a:pt x="1397" y="19198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4068850" y="1010450"/>
              <a:ext cx="663225" cy="407250"/>
            </a:xfrm>
            <a:custGeom>
              <a:rect b="b" l="l" r="r" t="t"/>
              <a:pathLst>
                <a:path extrusionOk="0" h="16290" w="26529">
                  <a:moveTo>
                    <a:pt x="26528" y="815"/>
                  </a:moveTo>
                  <a:lnTo>
                    <a:pt x="25248" y="117"/>
                  </a:lnTo>
                  <a:cubicBezTo>
                    <a:pt x="25248" y="117"/>
                    <a:pt x="25248" y="117"/>
                    <a:pt x="25248" y="117"/>
                  </a:cubicBezTo>
                  <a:cubicBezTo>
                    <a:pt x="25248" y="117"/>
                    <a:pt x="25248" y="117"/>
                    <a:pt x="25132" y="117"/>
                  </a:cubicBezTo>
                  <a:cubicBezTo>
                    <a:pt x="25132" y="117"/>
                    <a:pt x="25132" y="117"/>
                    <a:pt x="25132" y="117"/>
                  </a:cubicBezTo>
                  <a:cubicBezTo>
                    <a:pt x="25132" y="117"/>
                    <a:pt x="25132" y="1"/>
                    <a:pt x="25132" y="1"/>
                  </a:cubicBezTo>
                  <a:cubicBezTo>
                    <a:pt x="25132" y="1"/>
                    <a:pt x="25132" y="1"/>
                    <a:pt x="25132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5016" y="1"/>
                  </a:cubicBezTo>
                  <a:cubicBezTo>
                    <a:pt x="25016" y="1"/>
                    <a:pt x="25016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899" y="1"/>
                    <a:pt x="24899" y="1"/>
                    <a:pt x="24899" y="1"/>
                  </a:cubicBezTo>
                  <a:cubicBezTo>
                    <a:pt x="24783" y="1"/>
                    <a:pt x="24783" y="117"/>
                    <a:pt x="24783" y="117"/>
                  </a:cubicBezTo>
                  <a:cubicBezTo>
                    <a:pt x="24783" y="117"/>
                    <a:pt x="24783" y="117"/>
                    <a:pt x="24783" y="117"/>
                  </a:cubicBezTo>
                  <a:lnTo>
                    <a:pt x="24667" y="117"/>
                  </a:lnTo>
                  <a:cubicBezTo>
                    <a:pt x="24667" y="117"/>
                    <a:pt x="24667" y="117"/>
                    <a:pt x="24667" y="117"/>
                  </a:cubicBezTo>
                  <a:cubicBezTo>
                    <a:pt x="24667" y="117"/>
                    <a:pt x="24550" y="117"/>
                    <a:pt x="24550" y="233"/>
                  </a:cubicBezTo>
                  <a:lnTo>
                    <a:pt x="932" y="13730"/>
                  </a:lnTo>
                  <a:cubicBezTo>
                    <a:pt x="932" y="13846"/>
                    <a:pt x="815" y="13962"/>
                    <a:pt x="699" y="13962"/>
                  </a:cubicBezTo>
                  <a:cubicBezTo>
                    <a:pt x="699" y="13962"/>
                    <a:pt x="699" y="13962"/>
                    <a:pt x="699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079"/>
                  </a:cubicBezTo>
                  <a:cubicBezTo>
                    <a:pt x="583" y="14079"/>
                    <a:pt x="583" y="14079"/>
                    <a:pt x="583" y="14195"/>
                  </a:cubicBezTo>
                  <a:cubicBezTo>
                    <a:pt x="466" y="14195"/>
                    <a:pt x="466" y="14195"/>
                    <a:pt x="466" y="14195"/>
                  </a:cubicBezTo>
                  <a:cubicBezTo>
                    <a:pt x="466" y="14195"/>
                    <a:pt x="466" y="14312"/>
                    <a:pt x="466" y="14312"/>
                  </a:cubicBezTo>
                  <a:cubicBezTo>
                    <a:pt x="466" y="14312"/>
                    <a:pt x="466" y="14312"/>
                    <a:pt x="466" y="14312"/>
                  </a:cubicBezTo>
                  <a:cubicBezTo>
                    <a:pt x="466" y="14312"/>
                    <a:pt x="350" y="14312"/>
                    <a:pt x="350" y="14312"/>
                  </a:cubicBezTo>
                  <a:cubicBezTo>
                    <a:pt x="350" y="14312"/>
                    <a:pt x="350" y="14428"/>
                    <a:pt x="350" y="14428"/>
                  </a:cubicBezTo>
                  <a:cubicBezTo>
                    <a:pt x="350" y="14428"/>
                    <a:pt x="350" y="14428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544"/>
                    <a:pt x="234" y="14544"/>
                    <a:pt x="234" y="14544"/>
                  </a:cubicBezTo>
                  <a:cubicBezTo>
                    <a:pt x="234" y="14661"/>
                    <a:pt x="234" y="14661"/>
                    <a:pt x="234" y="14661"/>
                  </a:cubicBezTo>
                  <a:cubicBezTo>
                    <a:pt x="234" y="14661"/>
                    <a:pt x="117" y="14661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777"/>
                    <a:pt x="117" y="14893"/>
                  </a:cubicBezTo>
                  <a:cubicBezTo>
                    <a:pt x="117" y="14893"/>
                    <a:pt x="117" y="14893"/>
                    <a:pt x="117" y="14893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17" y="15010"/>
                  </a:cubicBezTo>
                  <a:cubicBezTo>
                    <a:pt x="117" y="15010"/>
                    <a:pt x="117" y="15010"/>
                    <a:pt x="1" y="15010"/>
                  </a:cubicBezTo>
                  <a:cubicBezTo>
                    <a:pt x="1" y="15126"/>
                    <a:pt x="1" y="15126"/>
                    <a:pt x="1" y="15126"/>
                  </a:cubicBezTo>
                  <a:cubicBezTo>
                    <a:pt x="1" y="15126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242"/>
                    <a:pt x="1" y="15242"/>
                    <a:pt x="1" y="15242"/>
                  </a:cubicBezTo>
                  <a:cubicBezTo>
                    <a:pt x="1" y="15359"/>
                    <a:pt x="1" y="15359"/>
                    <a:pt x="1" y="15475"/>
                  </a:cubicBezTo>
                  <a:lnTo>
                    <a:pt x="1" y="15475"/>
                  </a:lnTo>
                  <a:lnTo>
                    <a:pt x="1281" y="16289"/>
                  </a:lnTo>
                  <a:cubicBezTo>
                    <a:pt x="1281" y="16173"/>
                    <a:pt x="1281" y="16057"/>
                    <a:pt x="1281" y="16057"/>
                  </a:cubicBezTo>
                  <a:lnTo>
                    <a:pt x="1281" y="15940"/>
                  </a:lnTo>
                  <a:cubicBezTo>
                    <a:pt x="1281" y="15940"/>
                    <a:pt x="1397" y="15824"/>
                    <a:pt x="1397" y="15708"/>
                  </a:cubicBezTo>
                  <a:cubicBezTo>
                    <a:pt x="1397" y="15708"/>
                    <a:pt x="1397" y="15708"/>
                    <a:pt x="1397" y="15708"/>
                  </a:cubicBezTo>
                  <a:cubicBezTo>
                    <a:pt x="1397" y="15708"/>
                    <a:pt x="1397" y="15591"/>
                    <a:pt x="1513" y="15475"/>
                  </a:cubicBezTo>
                  <a:cubicBezTo>
                    <a:pt x="1513" y="15475"/>
                    <a:pt x="1513" y="15475"/>
                    <a:pt x="1513" y="15475"/>
                  </a:cubicBezTo>
                  <a:cubicBezTo>
                    <a:pt x="1513" y="15475"/>
                    <a:pt x="1513" y="15359"/>
                    <a:pt x="1630" y="15242"/>
                  </a:cubicBezTo>
                  <a:cubicBezTo>
                    <a:pt x="1630" y="15242"/>
                    <a:pt x="1630" y="15242"/>
                    <a:pt x="1630" y="15242"/>
                  </a:cubicBezTo>
                  <a:cubicBezTo>
                    <a:pt x="1630" y="15242"/>
                    <a:pt x="1630" y="15126"/>
                    <a:pt x="1746" y="15010"/>
                  </a:cubicBezTo>
                  <a:cubicBezTo>
                    <a:pt x="1746" y="15010"/>
                    <a:pt x="1746" y="15010"/>
                    <a:pt x="1746" y="15010"/>
                  </a:cubicBezTo>
                  <a:cubicBezTo>
                    <a:pt x="1746" y="15010"/>
                    <a:pt x="1863" y="14893"/>
                    <a:pt x="1863" y="14893"/>
                  </a:cubicBezTo>
                  <a:lnTo>
                    <a:pt x="1863" y="14777"/>
                  </a:lnTo>
                  <a:cubicBezTo>
                    <a:pt x="1979" y="14777"/>
                    <a:pt x="1979" y="14777"/>
                    <a:pt x="1979" y="14777"/>
                  </a:cubicBezTo>
                  <a:cubicBezTo>
                    <a:pt x="2095" y="14661"/>
                    <a:pt x="2212" y="14544"/>
                    <a:pt x="2328" y="14544"/>
                  </a:cubicBezTo>
                  <a:lnTo>
                    <a:pt x="25830" y="932"/>
                  </a:lnTo>
                  <a:cubicBezTo>
                    <a:pt x="25830" y="932"/>
                    <a:pt x="25946" y="815"/>
                    <a:pt x="25946" y="815"/>
                  </a:cubicBezTo>
                  <a:cubicBezTo>
                    <a:pt x="26063" y="815"/>
                    <a:pt x="26063" y="815"/>
                    <a:pt x="26063" y="815"/>
                  </a:cubicBezTo>
                  <a:cubicBezTo>
                    <a:pt x="26063" y="815"/>
                    <a:pt x="26179" y="815"/>
                    <a:pt x="26179" y="815"/>
                  </a:cubicBezTo>
                  <a:cubicBezTo>
                    <a:pt x="26179" y="815"/>
                    <a:pt x="26179" y="815"/>
                    <a:pt x="26179" y="815"/>
                  </a:cubicBezTo>
                  <a:cubicBezTo>
                    <a:pt x="26296" y="815"/>
                    <a:pt x="26296" y="815"/>
                    <a:pt x="26412" y="815"/>
                  </a:cubicBezTo>
                  <a:cubicBezTo>
                    <a:pt x="26412" y="815"/>
                    <a:pt x="26412" y="815"/>
                    <a:pt x="26412" y="815"/>
                  </a:cubicBezTo>
                  <a:cubicBezTo>
                    <a:pt x="26412" y="815"/>
                    <a:pt x="26528" y="815"/>
                    <a:pt x="26528" y="815"/>
                  </a:cubicBezTo>
                  <a:lnTo>
                    <a:pt x="26528" y="815"/>
                  </a:lnTo>
                  <a:cubicBezTo>
                    <a:pt x="26528" y="815"/>
                    <a:pt x="26528" y="815"/>
                    <a:pt x="26528" y="815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43"/>
            <p:cNvSpPr/>
            <p:nvPr/>
          </p:nvSpPr>
          <p:spPr>
            <a:xfrm>
              <a:off x="4164850" y="1539850"/>
              <a:ext cx="762100" cy="442125"/>
            </a:xfrm>
            <a:custGeom>
              <a:rect b="b" l="l" r="r" t="t"/>
              <a:pathLst>
                <a:path extrusionOk="0" h="17685" w="30484">
                  <a:moveTo>
                    <a:pt x="22921" y="0"/>
                  </a:moveTo>
                  <a:lnTo>
                    <a:pt x="0" y="13264"/>
                  </a:lnTo>
                  <a:lnTo>
                    <a:pt x="7679" y="17685"/>
                  </a:lnTo>
                  <a:lnTo>
                    <a:pt x="30484" y="4421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43"/>
            <p:cNvSpPr/>
            <p:nvPr/>
          </p:nvSpPr>
          <p:spPr>
            <a:xfrm>
              <a:off x="4554625" y="1766725"/>
              <a:ext cx="613750" cy="395600"/>
            </a:xfrm>
            <a:custGeom>
              <a:rect b="b" l="l" r="r" t="t"/>
              <a:pathLst>
                <a:path extrusionOk="0" h="15824" w="24550">
                  <a:moveTo>
                    <a:pt x="116" y="14195"/>
                  </a:moveTo>
                  <a:lnTo>
                    <a:pt x="0" y="15823"/>
                  </a:lnTo>
                  <a:lnTo>
                    <a:pt x="24549" y="1513"/>
                  </a:lnTo>
                  <a:lnTo>
                    <a:pt x="24549" y="0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4121225" y="1513650"/>
              <a:ext cx="1047150" cy="607950"/>
            </a:xfrm>
            <a:custGeom>
              <a:rect b="b" l="l" r="r" t="t"/>
              <a:pathLst>
                <a:path extrusionOk="0" h="24318" w="41886">
                  <a:moveTo>
                    <a:pt x="24550" y="1"/>
                  </a:moveTo>
                  <a:lnTo>
                    <a:pt x="0" y="14312"/>
                  </a:lnTo>
                  <a:lnTo>
                    <a:pt x="17452" y="24318"/>
                  </a:lnTo>
                  <a:lnTo>
                    <a:pt x="41885" y="10123"/>
                  </a:lnTo>
                  <a:close/>
                  <a:moveTo>
                    <a:pt x="9424" y="18733"/>
                  </a:moveTo>
                  <a:lnTo>
                    <a:pt x="1745" y="14312"/>
                  </a:lnTo>
                  <a:lnTo>
                    <a:pt x="24666" y="1048"/>
                  </a:lnTo>
                  <a:lnTo>
                    <a:pt x="32229" y="5469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4068850" y="1839425"/>
              <a:ext cx="488700" cy="322900"/>
            </a:xfrm>
            <a:custGeom>
              <a:rect b="b" l="l" r="r" t="t"/>
              <a:pathLst>
                <a:path extrusionOk="0" h="12916" w="19548">
                  <a:moveTo>
                    <a:pt x="1" y="1"/>
                  </a:moveTo>
                  <a:lnTo>
                    <a:pt x="1" y="1630"/>
                  </a:lnTo>
                  <a:lnTo>
                    <a:pt x="19431" y="12915"/>
                  </a:lnTo>
                  <a:lnTo>
                    <a:pt x="19547" y="11287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4225925" y="1836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43"/>
            <p:cNvSpPr/>
            <p:nvPr/>
          </p:nvSpPr>
          <p:spPr>
            <a:xfrm>
              <a:off x="4281200" y="18045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43"/>
            <p:cNvSpPr/>
            <p:nvPr/>
          </p:nvSpPr>
          <p:spPr>
            <a:xfrm>
              <a:off x="4263750" y="1816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43"/>
            <p:cNvSpPr/>
            <p:nvPr/>
          </p:nvSpPr>
          <p:spPr>
            <a:xfrm>
              <a:off x="4243375" y="1824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3" y="698"/>
                  </a:moveTo>
                  <a:cubicBezTo>
                    <a:pt x="583" y="698"/>
                    <a:pt x="699" y="698"/>
                    <a:pt x="699" y="698"/>
                  </a:cubicBezTo>
                  <a:lnTo>
                    <a:pt x="1164" y="465"/>
                  </a:lnTo>
                  <a:cubicBezTo>
                    <a:pt x="1281" y="465"/>
                    <a:pt x="1281" y="349"/>
                    <a:pt x="1164" y="349"/>
                  </a:cubicBezTo>
                  <a:lnTo>
                    <a:pt x="699" y="116"/>
                  </a:lnTo>
                  <a:cubicBezTo>
                    <a:pt x="699" y="0"/>
                    <a:pt x="583" y="0"/>
                    <a:pt x="583" y="116"/>
                  </a:cubicBezTo>
                  <a:lnTo>
                    <a:pt x="117" y="349"/>
                  </a:lnTo>
                  <a:cubicBezTo>
                    <a:pt x="1" y="349"/>
                    <a:pt x="1" y="465"/>
                    <a:pt x="117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43"/>
            <p:cNvSpPr/>
            <p:nvPr/>
          </p:nvSpPr>
          <p:spPr>
            <a:xfrm>
              <a:off x="4266650" y="18307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979" y="583"/>
                    <a:pt x="1979" y="583"/>
                    <a:pt x="1862" y="583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43"/>
            <p:cNvSpPr/>
            <p:nvPr/>
          </p:nvSpPr>
          <p:spPr>
            <a:xfrm>
              <a:off x="4208475" y="18481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3"/>
                  </a:moveTo>
                  <a:cubicBezTo>
                    <a:pt x="582" y="699"/>
                    <a:pt x="582" y="699"/>
                    <a:pt x="699" y="583"/>
                  </a:cubicBezTo>
                  <a:lnTo>
                    <a:pt x="1164" y="350"/>
                  </a:lnTo>
                  <a:cubicBezTo>
                    <a:pt x="1164" y="350"/>
                    <a:pt x="1164" y="234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234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43"/>
            <p:cNvSpPr/>
            <p:nvPr/>
          </p:nvSpPr>
          <p:spPr>
            <a:xfrm>
              <a:off x="4191025" y="18568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1164" y="350"/>
                  </a:move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466"/>
                  </a:cubicBezTo>
                  <a:lnTo>
                    <a:pt x="466" y="699"/>
                  </a:lnTo>
                  <a:cubicBezTo>
                    <a:pt x="582" y="699"/>
                    <a:pt x="582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43"/>
            <p:cNvSpPr/>
            <p:nvPr/>
          </p:nvSpPr>
          <p:spPr>
            <a:xfrm>
              <a:off x="4240475" y="18481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43"/>
            <p:cNvSpPr/>
            <p:nvPr/>
          </p:nvSpPr>
          <p:spPr>
            <a:xfrm>
              <a:off x="4278275" y="18568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048"/>
                  </a:moveTo>
                  <a:cubicBezTo>
                    <a:pt x="932" y="1164"/>
                    <a:pt x="1048" y="1164"/>
                    <a:pt x="1164" y="1048"/>
                  </a:cubicBezTo>
                  <a:lnTo>
                    <a:pt x="1863" y="699"/>
                  </a:lnTo>
                  <a:cubicBezTo>
                    <a:pt x="1979" y="583"/>
                    <a:pt x="1979" y="583"/>
                    <a:pt x="1863" y="466"/>
                  </a:cubicBezTo>
                  <a:lnTo>
                    <a:pt x="1164" y="117"/>
                  </a:ln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43"/>
            <p:cNvSpPr/>
            <p:nvPr/>
          </p:nvSpPr>
          <p:spPr>
            <a:xfrm>
              <a:off x="4211375" y="18656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1863" y="466"/>
                  </a:move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43"/>
            <p:cNvSpPr/>
            <p:nvPr/>
          </p:nvSpPr>
          <p:spPr>
            <a:xfrm>
              <a:off x="4240475" y="1874325"/>
              <a:ext cx="58200" cy="34950"/>
            </a:xfrm>
            <a:custGeom>
              <a:rect b="b" l="l" r="r" t="t"/>
              <a:pathLst>
                <a:path extrusionOk="0" h="1398" w="2328">
                  <a:moveTo>
                    <a:pt x="2211" y="466"/>
                  </a:moveTo>
                  <a:lnTo>
                    <a:pt x="1513" y="1"/>
                  </a:lnTo>
                  <a:cubicBezTo>
                    <a:pt x="1397" y="1"/>
                    <a:pt x="1280" y="1"/>
                    <a:pt x="1164" y="1"/>
                  </a:cubicBezTo>
                  <a:lnTo>
                    <a:pt x="0" y="699"/>
                  </a:lnTo>
                  <a:cubicBezTo>
                    <a:pt x="0" y="815"/>
                    <a:pt x="0" y="815"/>
                    <a:pt x="0" y="815"/>
                  </a:cubicBezTo>
                  <a:lnTo>
                    <a:pt x="815" y="1281"/>
                  </a:lnTo>
                  <a:cubicBezTo>
                    <a:pt x="931" y="1397"/>
                    <a:pt x="1048" y="1397"/>
                    <a:pt x="1048" y="1281"/>
                  </a:cubicBezTo>
                  <a:lnTo>
                    <a:pt x="2211" y="583"/>
                  </a:lnTo>
                  <a:cubicBezTo>
                    <a:pt x="2327" y="583"/>
                    <a:pt x="2327" y="583"/>
                    <a:pt x="221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43"/>
            <p:cNvSpPr/>
            <p:nvPr/>
          </p:nvSpPr>
          <p:spPr>
            <a:xfrm>
              <a:off x="4295750" y="1816175"/>
              <a:ext cx="49450" cy="26200"/>
            </a:xfrm>
            <a:custGeom>
              <a:rect b="b" l="l" r="r" t="t"/>
              <a:pathLst>
                <a:path extrusionOk="0" h="1048" w="1978">
                  <a:moveTo>
                    <a:pt x="815" y="0"/>
                  </a:moveTo>
                  <a:lnTo>
                    <a:pt x="116" y="465"/>
                  </a:lnTo>
                  <a:cubicBezTo>
                    <a:pt x="0" y="465"/>
                    <a:pt x="0" y="582"/>
                    <a:pt x="116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164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43"/>
            <p:cNvSpPr/>
            <p:nvPr/>
          </p:nvSpPr>
          <p:spPr>
            <a:xfrm>
              <a:off x="4307375" y="183942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17"/>
                  </a:moveTo>
                  <a:lnTo>
                    <a:pt x="117" y="583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931" y="1164"/>
                  </a:lnTo>
                  <a:cubicBezTo>
                    <a:pt x="931" y="1164"/>
                    <a:pt x="1048" y="1164"/>
                    <a:pt x="1164" y="1164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583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43"/>
            <p:cNvSpPr/>
            <p:nvPr/>
          </p:nvSpPr>
          <p:spPr>
            <a:xfrm>
              <a:off x="4461525" y="17870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43"/>
            <p:cNvSpPr/>
            <p:nvPr/>
          </p:nvSpPr>
          <p:spPr>
            <a:xfrm>
              <a:off x="4316100" y="18714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048"/>
                  </a:move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43"/>
            <p:cNvSpPr/>
            <p:nvPr/>
          </p:nvSpPr>
          <p:spPr>
            <a:xfrm>
              <a:off x="4359725" y="19179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0"/>
                  </a:moveTo>
                  <a:cubicBezTo>
                    <a:pt x="932" y="0"/>
                    <a:pt x="815" y="0"/>
                    <a:pt x="815" y="0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7"/>
                  </a:lnTo>
                  <a:cubicBezTo>
                    <a:pt x="815" y="1047"/>
                    <a:pt x="932" y="1047"/>
                    <a:pt x="1048" y="1047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43"/>
            <p:cNvSpPr/>
            <p:nvPr/>
          </p:nvSpPr>
          <p:spPr>
            <a:xfrm>
              <a:off x="4385900" y="190052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8" y="0"/>
                    <a:pt x="932" y="0"/>
                    <a:pt x="815" y="116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164"/>
                    <a:pt x="1048" y="1164"/>
                    <a:pt x="1164" y="1047"/>
                  </a:cubicBezTo>
                  <a:lnTo>
                    <a:pt x="1862" y="698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43"/>
            <p:cNvSpPr/>
            <p:nvPr/>
          </p:nvSpPr>
          <p:spPr>
            <a:xfrm>
              <a:off x="4269550" y="1885975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2561" y="466"/>
                  </a:moveTo>
                  <a:lnTo>
                    <a:pt x="1746" y="117"/>
                  </a:lnTo>
                  <a:cubicBezTo>
                    <a:pt x="1746" y="0"/>
                    <a:pt x="1630" y="0"/>
                    <a:pt x="1630" y="117"/>
                  </a:cubicBezTo>
                  <a:lnTo>
                    <a:pt x="1" y="931"/>
                  </a:lnTo>
                  <a:cubicBezTo>
                    <a:pt x="1" y="1048"/>
                    <a:pt x="1" y="1048"/>
                    <a:pt x="117" y="1048"/>
                  </a:cubicBezTo>
                  <a:lnTo>
                    <a:pt x="815" y="1513"/>
                  </a:lnTo>
                  <a:cubicBezTo>
                    <a:pt x="932" y="1513"/>
                    <a:pt x="1048" y="1629"/>
                    <a:pt x="1048" y="1513"/>
                  </a:cubicBezTo>
                  <a:lnTo>
                    <a:pt x="2561" y="698"/>
                  </a:lnTo>
                  <a:cubicBezTo>
                    <a:pt x="2677" y="582"/>
                    <a:pt x="2677" y="582"/>
                    <a:pt x="256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43"/>
            <p:cNvSpPr/>
            <p:nvPr/>
          </p:nvSpPr>
          <p:spPr>
            <a:xfrm>
              <a:off x="4301550" y="1897600"/>
              <a:ext cx="81475" cy="46575"/>
            </a:xfrm>
            <a:custGeom>
              <a:rect b="b" l="l" r="r" t="t"/>
              <a:pathLst>
                <a:path extrusionOk="0" h="1863" w="3259">
                  <a:moveTo>
                    <a:pt x="3142" y="466"/>
                  </a:moveTo>
                  <a:lnTo>
                    <a:pt x="2328" y="1"/>
                  </a:lnTo>
                  <a:cubicBezTo>
                    <a:pt x="2328" y="1"/>
                    <a:pt x="2211" y="1"/>
                    <a:pt x="2095" y="1"/>
                  </a:cubicBezTo>
                  <a:lnTo>
                    <a:pt x="1" y="1164"/>
                  </a:lnTo>
                  <a:cubicBezTo>
                    <a:pt x="1" y="1281"/>
                    <a:pt x="1" y="1281"/>
                    <a:pt x="1" y="1397"/>
                  </a:cubicBezTo>
                  <a:lnTo>
                    <a:pt x="815" y="1746"/>
                  </a:lnTo>
                  <a:cubicBezTo>
                    <a:pt x="815" y="1862"/>
                    <a:pt x="932" y="1862"/>
                    <a:pt x="1048" y="1746"/>
                  </a:cubicBezTo>
                  <a:lnTo>
                    <a:pt x="3142" y="583"/>
                  </a:lnTo>
                  <a:cubicBezTo>
                    <a:pt x="3259" y="583"/>
                    <a:pt x="3259" y="466"/>
                    <a:pt x="314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43"/>
            <p:cNvSpPr/>
            <p:nvPr/>
          </p:nvSpPr>
          <p:spPr>
            <a:xfrm>
              <a:off x="4319000" y="178417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582"/>
                  </a:moveTo>
                  <a:cubicBezTo>
                    <a:pt x="583" y="698"/>
                    <a:pt x="583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3" y="0"/>
                    <a:pt x="583" y="0"/>
                    <a:pt x="466" y="0"/>
                  </a:cubicBezTo>
                  <a:lnTo>
                    <a:pt x="1" y="233"/>
                  </a:lnTo>
                  <a:cubicBezTo>
                    <a:pt x="1" y="233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43"/>
            <p:cNvSpPr/>
            <p:nvPr/>
          </p:nvSpPr>
          <p:spPr>
            <a:xfrm>
              <a:off x="4298650" y="1792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466"/>
                  </a:lnTo>
                  <a:cubicBezTo>
                    <a:pt x="1280" y="466"/>
                    <a:pt x="1280" y="349"/>
                    <a:pt x="1164" y="349"/>
                  </a:cubicBezTo>
                  <a:lnTo>
                    <a:pt x="699" y="117"/>
                  </a:lnTo>
                  <a:cubicBezTo>
                    <a:pt x="699" y="0"/>
                    <a:pt x="582" y="0"/>
                    <a:pt x="582" y="117"/>
                  </a:cubicBezTo>
                  <a:lnTo>
                    <a:pt x="117" y="349"/>
                  </a:lnTo>
                  <a:cubicBezTo>
                    <a:pt x="0" y="349"/>
                    <a:pt x="0" y="466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43"/>
            <p:cNvSpPr/>
            <p:nvPr/>
          </p:nvSpPr>
          <p:spPr>
            <a:xfrm>
              <a:off x="4336450" y="17725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3"/>
            <p:cNvSpPr/>
            <p:nvPr/>
          </p:nvSpPr>
          <p:spPr>
            <a:xfrm>
              <a:off x="4374275" y="1752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9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43"/>
            <p:cNvSpPr/>
            <p:nvPr/>
          </p:nvSpPr>
          <p:spPr>
            <a:xfrm>
              <a:off x="4353925" y="17609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466"/>
                  </a:lnTo>
                  <a:cubicBezTo>
                    <a:pt x="1280" y="349"/>
                    <a:pt x="1280" y="349"/>
                    <a:pt x="1164" y="349"/>
                  </a:cubicBezTo>
                  <a:lnTo>
                    <a:pt x="698" y="117"/>
                  </a:lnTo>
                  <a:cubicBezTo>
                    <a:pt x="698" y="0"/>
                    <a:pt x="582" y="0"/>
                    <a:pt x="582" y="117"/>
                  </a:cubicBezTo>
                  <a:lnTo>
                    <a:pt x="116" y="349"/>
                  </a:lnTo>
                  <a:cubicBezTo>
                    <a:pt x="0" y="349"/>
                    <a:pt x="0" y="349"/>
                    <a:pt x="11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43"/>
            <p:cNvSpPr/>
            <p:nvPr/>
          </p:nvSpPr>
          <p:spPr>
            <a:xfrm>
              <a:off x="4502250" y="1676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8"/>
                  </a:moveTo>
                  <a:cubicBezTo>
                    <a:pt x="466" y="698"/>
                    <a:pt x="583" y="698"/>
                    <a:pt x="583" y="698"/>
                  </a:cubicBezTo>
                  <a:lnTo>
                    <a:pt x="1164" y="466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583" y="0"/>
                  </a:lnTo>
                  <a:cubicBezTo>
                    <a:pt x="583" y="0"/>
                    <a:pt x="466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43"/>
            <p:cNvSpPr/>
            <p:nvPr/>
          </p:nvSpPr>
          <p:spPr>
            <a:xfrm>
              <a:off x="4481900" y="1688175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8" y="699"/>
                    <a:pt x="698" y="699"/>
                  </a:cubicBezTo>
                  <a:lnTo>
                    <a:pt x="1164" y="350"/>
                  </a:lnTo>
                  <a:cubicBezTo>
                    <a:pt x="1280" y="350"/>
                    <a:pt x="1280" y="350"/>
                    <a:pt x="1164" y="233"/>
                  </a:cubicBezTo>
                  <a:lnTo>
                    <a:pt x="698" y="1"/>
                  </a:lnTo>
                  <a:cubicBezTo>
                    <a:pt x="698" y="1"/>
                    <a:pt x="582" y="1"/>
                    <a:pt x="582" y="1"/>
                  </a:cubicBezTo>
                  <a:lnTo>
                    <a:pt x="117" y="233"/>
                  </a:lnTo>
                  <a:cubicBezTo>
                    <a:pt x="0" y="350"/>
                    <a:pt x="0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43"/>
            <p:cNvSpPr/>
            <p:nvPr/>
          </p:nvSpPr>
          <p:spPr>
            <a:xfrm>
              <a:off x="4464450" y="16998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582"/>
                  </a:moveTo>
                  <a:cubicBezTo>
                    <a:pt x="582" y="698"/>
                    <a:pt x="582" y="698"/>
                    <a:pt x="698" y="582"/>
                  </a:cubicBezTo>
                  <a:lnTo>
                    <a:pt x="1164" y="349"/>
                  </a:lnTo>
                  <a:cubicBezTo>
                    <a:pt x="1164" y="349"/>
                    <a:pt x="1164" y="233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233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43"/>
            <p:cNvSpPr/>
            <p:nvPr/>
          </p:nvSpPr>
          <p:spPr>
            <a:xfrm>
              <a:off x="4499350" y="169690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43"/>
            <p:cNvSpPr/>
            <p:nvPr/>
          </p:nvSpPr>
          <p:spPr>
            <a:xfrm>
              <a:off x="4447000" y="1708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349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43"/>
            <p:cNvSpPr/>
            <p:nvPr/>
          </p:nvSpPr>
          <p:spPr>
            <a:xfrm>
              <a:off x="4540075" y="17056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0" y="466"/>
                  </a:lnTo>
                  <a:cubicBezTo>
                    <a:pt x="0" y="583"/>
                    <a:pt x="0" y="583"/>
                    <a:pt x="0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7" y="117"/>
                  </a:lnTo>
                  <a:cubicBezTo>
                    <a:pt x="931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43"/>
            <p:cNvSpPr/>
            <p:nvPr/>
          </p:nvSpPr>
          <p:spPr>
            <a:xfrm>
              <a:off x="4429550" y="17201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582"/>
                  </a:moveTo>
                  <a:cubicBezTo>
                    <a:pt x="582" y="699"/>
                    <a:pt x="582" y="699"/>
                    <a:pt x="698" y="582"/>
                  </a:cubicBezTo>
                  <a:lnTo>
                    <a:pt x="1164" y="350"/>
                  </a:lnTo>
                  <a:cubicBezTo>
                    <a:pt x="1164" y="350"/>
                    <a:pt x="1164" y="233"/>
                    <a:pt x="1164" y="233"/>
                  </a:cubicBezTo>
                  <a:lnTo>
                    <a:pt x="698" y="1"/>
                  </a:lnTo>
                  <a:cubicBezTo>
                    <a:pt x="582" y="1"/>
                    <a:pt x="582" y="1"/>
                    <a:pt x="465" y="1"/>
                  </a:cubicBezTo>
                  <a:lnTo>
                    <a:pt x="0" y="233"/>
                  </a:lnTo>
                  <a:cubicBezTo>
                    <a:pt x="0" y="233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43"/>
            <p:cNvSpPr/>
            <p:nvPr/>
          </p:nvSpPr>
          <p:spPr>
            <a:xfrm>
              <a:off x="4470250" y="1714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3" y="583"/>
                  </a:lnTo>
                  <a:cubicBezTo>
                    <a:pt x="1863" y="583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43"/>
            <p:cNvSpPr/>
            <p:nvPr/>
          </p:nvSpPr>
          <p:spPr>
            <a:xfrm>
              <a:off x="4577875" y="172017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43"/>
            <p:cNvSpPr/>
            <p:nvPr/>
          </p:nvSpPr>
          <p:spPr>
            <a:xfrm>
              <a:off x="4510975" y="1723075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43"/>
            <p:cNvSpPr/>
            <p:nvPr/>
          </p:nvSpPr>
          <p:spPr>
            <a:xfrm>
              <a:off x="4624425" y="17289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43"/>
            <p:cNvSpPr/>
            <p:nvPr/>
          </p:nvSpPr>
          <p:spPr>
            <a:xfrm>
              <a:off x="4441175" y="1731800"/>
              <a:ext cx="46575" cy="26225"/>
            </a:xfrm>
            <a:custGeom>
              <a:rect b="b" l="l" r="r" t="t"/>
              <a:pathLst>
                <a:path extrusionOk="0" h="1049" w="1863">
                  <a:moveTo>
                    <a:pt x="815" y="1"/>
                  </a:move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43"/>
            <p:cNvSpPr/>
            <p:nvPr/>
          </p:nvSpPr>
          <p:spPr>
            <a:xfrm>
              <a:off x="4548800" y="17347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43"/>
            <p:cNvSpPr/>
            <p:nvPr/>
          </p:nvSpPr>
          <p:spPr>
            <a:xfrm>
              <a:off x="4595325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2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2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43"/>
            <p:cNvSpPr/>
            <p:nvPr/>
          </p:nvSpPr>
          <p:spPr>
            <a:xfrm>
              <a:off x="4412075" y="17463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3" y="699"/>
                  </a:lnTo>
                  <a:cubicBezTo>
                    <a:pt x="1863" y="699"/>
                    <a:pt x="1863" y="582"/>
                    <a:pt x="1863" y="582"/>
                  </a:cubicBezTo>
                  <a:lnTo>
                    <a:pt x="1048" y="117"/>
                  </a:lnTo>
                  <a:cubicBezTo>
                    <a:pt x="1048" y="1"/>
                    <a:pt x="932" y="117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43"/>
            <p:cNvSpPr/>
            <p:nvPr/>
          </p:nvSpPr>
          <p:spPr>
            <a:xfrm>
              <a:off x="4452800" y="17580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43"/>
            <p:cNvSpPr/>
            <p:nvPr/>
          </p:nvSpPr>
          <p:spPr>
            <a:xfrm>
              <a:off x="4566250" y="176090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9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43"/>
            <p:cNvSpPr/>
            <p:nvPr/>
          </p:nvSpPr>
          <p:spPr>
            <a:xfrm>
              <a:off x="4383000" y="17638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43"/>
            <p:cNvSpPr/>
            <p:nvPr/>
          </p:nvSpPr>
          <p:spPr>
            <a:xfrm>
              <a:off x="4423725" y="1772525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815" y="117"/>
                  </a:move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3"/>
                    <a:pt x="1862" y="583"/>
                    <a:pt x="1862" y="466"/>
                  </a:cubicBezTo>
                  <a:lnTo>
                    <a:pt x="1048" y="117"/>
                  </a:lnTo>
                  <a:cubicBezTo>
                    <a:pt x="1048" y="1"/>
                    <a:pt x="931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43"/>
            <p:cNvSpPr/>
            <p:nvPr/>
          </p:nvSpPr>
          <p:spPr>
            <a:xfrm>
              <a:off x="4595325" y="1778350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164" y="1048"/>
                  </a:cubicBezTo>
                  <a:lnTo>
                    <a:pt x="1862" y="699"/>
                  </a:lnTo>
                  <a:cubicBezTo>
                    <a:pt x="1979" y="582"/>
                    <a:pt x="1979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43"/>
            <p:cNvSpPr/>
            <p:nvPr/>
          </p:nvSpPr>
          <p:spPr>
            <a:xfrm>
              <a:off x="4353925" y="17812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4" y="1"/>
                  </a:moveTo>
                  <a:lnTo>
                    <a:pt x="116" y="466"/>
                  </a:lnTo>
                  <a:cubicBezTo>
                    <a:pt x="0" y="466"/>
                    <a:pt x="0" y="583"/>
                    <a:pt x="116" y="583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43"/>
            <p:cNvSpPr/>
            <p:nvPr/>
          </p:nvSpPr>
          <p:spPr>
            <a:xfrm>
              <a:off x="4394625" y="1789975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583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lnTo>
                    <a:pt x="1862" y="583"/>
                  </a:lnTo>
                  <a:cubicBezTo>
                    <a:pt x="1862" y="583"/>
                    <a:pt x="1979" y="583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43"/>
            <p:cNvSpPr/>
            <p:nvPr/>
          </p:nvSpPr>
          <p:spPr>
            <a:xfrm>
              <a:off x="4508075" y="17958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43"/>
            <p:cNvSpPr/>
            <p:nvPr/>
          </p:nvSpPr>
          <p:spPr>
            <a:xfrm>
              <a:off x="4324825" y="1798700"/>
              <a:ext cx="49475" cy="26225"/>
            </a:xfrm>
            <a:custGeom>
              <a:rect b="b" l="l" r="r" t="t"/>
              <a:pathLst>
                <a:path extrusionOk="0" h="1049" w="1979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43"/>
            <p:cNvSpPr/>
            <p:nvPr/>
          </p:nvSpPr>
          <p:spPr>
            <a:xfrm>
              <a:off x="4432450" y="1801625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8" y="1164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815" y="1164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43"/>
            <p:cNvSpPr/>
            <p:nvPr/>
          </p:nvSpPr>
          <p:spPr>
            <a:xfrm>
              <a:off x="4365550" y="180745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8" y="1047"/>
                    <a:pt x="1048" y="1047"/>
                  </a:cubicBezTo>
                  <a:lnTo>
                    <a:pt x="1862" y="582"/>
                  </a:lnTo>
                  <a:cubicBezTo>
                    <a:pt x="1978" y="582"/>
                    <a:pt x="1978" y="465"/>
                    <a:pt x="1862" y="465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43"/>
            <p:cNvSpPr/>
            <p:nvPr/>
          </p:nvSpPr>
          <p:spPr>
            <a:xfrm>
              <a:off x="4478975" y="18132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43"/>
            <p:cNvSpPr/>
            <p:nvPr/>
          </p:nvSpPr>
          <p:spPr>
            <a:xfrm>
              <a:off x="4403350" y="18190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698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17"/>
                  </a:lnTo>
                  <a:cubicBezTo>
                    <a:pt x="1048" y="0"/>
                    <a:pt x="932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8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43"/>
            <p:cNvSpPr/>
            <p:nvPr/>
          </p:nvSpPr>
          <p:spPr>
            <a:xfrm>
              <a:off x="4449900" y="18278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164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43"/>
            <p:cNvSpPr/>
            <p:nvPr/>
          </p:nvSpPr>
          <p:spPr>
            <a:xfrm>
              <a:off x="4374275" y="1836525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43"/>
            <p:cNvSpPr/>
            <p:nvPr/>
          </p:nvSpPr>
          <p:spPr>
            <a:xfrm>
              <a:off x="4420825" y="18452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4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4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43"/>
            <p:cNvSpPr/>
            <p:nvPr/>
          </p:nvSpPr>
          <p:spPr>
            <a:xfrm>
              <a:off x="4345175" y="1853975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1048"/>
                  </a:moveTo>
                  <a:cubicBezTo>
                    <a:pt x="932" y="1048"/>
                    <a:pt x="1048" y="1048"/>
                    <a:pt x="1164" y="1048"/>
                  </a:cubicBezTo>
                  <a:lnTo>
                    <a:pt x="1863" y="582"/>
                  </a:lnTo>
                  <a:cubicBezTo>
                    <a:pt x="1979" y="582"/>
                    <a:pt x="1979" y="466"/>
                    <a:pt x="1863" y="466"/>
                  </a:cubicBezTo>
                  <a:lnTo>
                    <a:pt x="1048" y="1"/>
                  </a:ln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43"/>
            <p:cNvSpPr/>
            <p:nvPr/>
          </p:nvSpPr>
          <p:spPr>
            <a:xfrm>
              <a:off x="4391725" y="18627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43"/>
            <p:cNvSpPr/>
            <p:nvPr/>
          </p:nvSpPr>
          <p:spPr>
            <a:xfrm>
              <a:off x="4447000" y="1795800"/>
              <a:ext cx="165800" cy="98925"/>
            </a:xfrm>
            <a:custGeom>
              <a:rect b="b" l="l" r="r" t="t"/>
              <a:pathLst>
                <a:path extrusionOk="0" h="3957" w="6632">
                  <a:moveTo>
                    <a:pt x="5818" y="117"/>
                  </a:moveTo>
                  <a:cubicBezTo>
                    <a:pt x="5818" y="1"/>
                    <a:pt x="5701" y="1"/>
                    <a:pt x="5585" y="117"/>
                  </a:cubicBezTo>
                  <a:lnTo>
                    <a:pt x="0" y="3258"/>
                  </a:lnTo>
                  <a:cubicBezTo>
                    <a:pt x="0" y="3375"/>
                    <a:pt x="0" y="3375"/>
                    <a:pt x="0" y="3491"/>
                  </a:cubicBezTo>
                  <a:lnTo>
                    <a:pt x="815" y="3956"/>
                  </a:lnTo>
                  <a:cubicBezTo>
                    <a:pt x="815" y="3956"/>
                    <a:pt x="931" y="3956"/>
                    <a:pt x="1047" y="3840"/>
                  </a:cubicBezTo>
                  <a:lnTo>
                    <a:pt x="6516" y="699"/>
                  </a:lnTo>
                  <a:cubicBezTo>
                    <a:pt x="6632" y="582"/>
                    <a:pt x="6632" y="582"/>
                    <a:pt x="663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43"/>
            <p:cNvSpPr/>
            <p:nvPr/>
          </p:nvSpPr>
          <p:spPr>
            <a:xfrm>
              <a:off x="4362650" y="18801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048"/>
                  </a:move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43"/>
            <p:cNvSpPr/>
            <p:nvPr/>
          </p:nvSpPr>
          <p:spPr>
            <a:xfrm>
              <a:off x="4415000" y="1883075"/>
              <a:ext cx="49475" cy="29100"/>
            </a:xfrm>
            <a:custGeom>
              <a:rect b="b" l="l" r="r" t="t"/>
              <a:pathLst>
                <a:path extrusionOk="0" h="1164" w="1979">
                  <a:moveTo>
                    <a:pt x="1164" y="116"/>
                  </a:moveTo>
                  <a:cubicBezTo>
                    <a:pt x="1047" y="0"/>
                    <a:pt x="931" y="0"/>
                    <a:pt x="815" y="116"/>
                  </a:cubicBezTo>
                  <a:lnTo>
                    <a:pt x="117" y="465"/>
                  </a:lnTo>
                  <a:cubicBezTo>
                    <a:pt x="0" y="582"/>
                    <a:pt x="0" y="582"/>
                    <a:pt x="117" y="698"/>
                  </a:cubicBezTo>
                  <a:lnTo>
                    <a:pt x="931" y="1047"/>
                  </a:lnTo>
                  <a:cubicBezTo>
                    <a:pt x="931" y="1164"/>
                    <a:pt x="1047" y="1164"/>
                    <a:pt x="1164" y="1047"/>
                  </a:cubicBezTo>
                  <a:lnTo>
                    <a:pt x="1862" y="698"/>
                  </a:lnTo>
                  <a:cubicBezTo>
                    <a:pt x="1978" y="582"/>
                    <a:pt x="1978" y="582"/>
                    <a:pt x="1862" y="46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43"/>
            <p:cNvSpPr/>
            <p:nvPr/>
          </p:nvSpPr>
          <p:spPr>
            <a:xfrm>
              <a:off x="4336450" y="18249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815" y="0"/>
                  </a:moveTo>
                  <a:lnTo>
                    <a:pt x="117" y="465"/>
                  </a:lnTo>
                  <a:cubicBezTo>
                    <a:pt x="1" y="465"/>
                    <a:pt x="1" y="582"/>
                    <a:pt x="117" y="582"/>
                  </a:cubicBezTo>
                  <a:lnTo>
                    <a:pt x="815" y="1047"/>
                  </a:lnTo>
                  <a:cubicBezTo>
                    <a:pt x="932" y="1047"/>
                    <a:pt x="1048" y="1047"/>
                    <a:pt x="1164" y="1047"/>
                  </a:cubicBezTo>
                  <a:lnTo>
                    <a:pt x="1863" y="582"/>
                  </a:lnTo>
                  <a:cubicBezTo>
                    <a:pt x="1979" y="582"/>
                    <a:pt x="1979" y="465"/>
                    <a:pt x="1863" y="465"/>
                  </a:cubicBezTo>
                  <a:lnTo>
                    <a:pt x="1164" y="0"/>
                  </a:lnTo>
                  <a:cubicBezTo>
                    <a:pt x="1048" y="0"/>
                    <a:pt x="932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43"/>
            <p:cNvSpPr/>
            <p:nvPr/>
          </p:nvSpPr>
          <p:spPr>
            <a:xfrm>
              <a:off x="4490625" y="17696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8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0"/>
                  </a:lnTo>
                  <a:cubicBezTo>
                    <a:pt x="1048" y="0"/>
                    <a:pt x="931" y="0"/>
                    <a:pt x="815" y="0"/>
                  </a:cubicBezTo>
                  <a:lnTo>
                    <a:pt x="117" y="466"/>
                  </a:lnTo>
                  <a:cubicBezTo>
                    <a:pt x="0" y="466"/>
                    <a:pt x="0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3"/>
            <p:cNvSpPr/>
            <p:nvPr/>
          </p:nvSpPr>
          <p:spPr>
            <a:xfrm>
              <a:off x="4537150" y="177835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3" y="582"/>
                  </a:lnTo>
                  <a:cubicBezTo>
                    <a:pt x="1863" y="582"/>
                    <a:pt x="1863" y="582"/>
                    <a:pt x="1863" y="466"/>
                  </a:cubicBezTo>
                  <a:lnTo>
                    <a:pt x="1048" y="1"/>
                  </a:lnTo>
                  <a:cubicBezTo>
                    <a:pt x="932" y="1"/>
                    <a:pt x="932" y="1"/>
                    <a:pt x="815" y="1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3"/>
            <p:cNvSpPr/>
            <p:nvPr/>
          </p:nvSpPr>
          <p:spPr>
            <a:xfrm>
              <a:off x="4519700" y="1752175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8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932" y="0"/>
                    <a:pt x="932" y="0"/>
                    <a:pt x="815" y="117"/>
                  </a:cubicBez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932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43"/>
            <p:cNvSpPr/>
            <p:nvPr/>
          </p:nvSpPr>
          <p:spPr>
            <a:xfrm>
              <a:off x="4481900" y="1740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117" y="465"/>
                  </a:lnTo>
                  <a:cubicBezTo>
                    <a:pt x="0" y="465"/>
                    <a:pt x="0" y="582"/>
                    <a:pt x="117" y="582"/>
                  </a:cubicBezTo>
                  <a:lnTo>
                    <a:pt x="815" y="1047"/>
                  </a:lnTo>
                  <a:cubicBezTo>
                    <a:pt x="931" y="1047"/>
                    <a:pt x="1047" y="1047"/>
                    <a:pt x="1047" y="1047"/>
                  </a:cubicBezTo>
                  <a:lnTo>
                    <a:pt x="1862" y="582"/>
                  </a:lnTo>
                  <a:cubicBezTo>
                    <a:pt x="1862" y="582"/>
                    <a:pt x="1862" y="465"/>
                    <a:pt x="1862" y="465"/>
                  </a:cubicBezTo>
                  <a:lnTo>
                    <a:pt x="1047" y="0"/>
                  </a:lnTo>
                  <a:cubicBezTo>
                    <a:pt x="1047" y="0"/>
                    <a:pt x="931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43"/>
            <p:cNvSpPr/>
            <p:nvPr/>
          </p:nvSpPr>
          <p:spPr>
            <a:xfrm>
              <a:off x="4624425" y="1644550"/>
              <a:ext cx="66925" cy="40750"/>
            </a:xfrm>
            <a:custGeom>
              <a:rect b="b" l="l" r="r" t="t"/>
              <a:pathLst>
                <a:path extrusionOk="0" h="1630" w="2677">
                  <a:moveTo>
                    <a:pt x="1629" y="1"/>
                  </a:moveTo>
                  <a:lnTo>
                    <a:pt x="0" y="1048"/>
                  </a:lnTo>
                  <a:cubicBezTo>
                    <a:pt x="0" y="1048"/>
                    <a:pt x="0" y="1048"/>
                    <a:pt x="117" y="1164"/>
                  </a:cubicBezTo>
                  <a:lnTo>
                    <a:pt x="815" y="1513"/>
                  </a:lnTo>
                  <a:cubicBezTo>
                    <a:pt x="931" y="1629"/>
                    <a:pt x="1047" y="1629"/>
                    <a:pt x="1047" y="1629"/>
                  </a:cubicBezTo>
                  <a:lnTo>
                    <a:pt x="2676" y="582"/>
                  </a:lnTo>
                  <a:cubicBezTo>
                    <a:pt x="2676" y="582"/>
                    <a:pt x="2676" y="582"/>
                    <a:pt x="2676" y="466"/>
                  </a:cubicBezTo>
                  <a:lnTo>
                    <a:pt x="1862" y="117"/>
                  </a:lnTo>
                  <a:cubicBezTo>
                    <a:pt x="1862" y="1"/>
                    <a:pt x="1746" y="1"/>
                    <a:pt x="162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43"/>
            <p:cNvSpPr/>
            <p:nvPr/>
          </p:nvSpPr>
          <p:spPr>
            <a:xfrm>
              <a:off x="4598250" y="1673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0"/>
                  </a:moveTo>
                  <a:lnTo>
                    <a:pt x="0" y="465"/>
                  </a:lnTo>
                  <a:cubicBezTo>
                    <a:pt x="0" y="465"/>
                    <a:pt x="0" y="582"/>
                    <a:pt x="0" y="582"/>
                  </a:cubicBezTo>
                  <a:lnTo>
                    <a:pt x="815" y="1047"/>
                  </a:lnTo>
                  <a:cubicBezTo>
                    <a:pt x="815" y="1047"/>
                    <a:pt x="931" y="1047"/>
                    <a:pt x="1047" y="1047"/>
                  </a:cubicBezTo>
                  <a:lnTo>
                    <a:pt x="1745" y="582"/>
                  </a:lnTo>
                  <a:cubicBezTo>
                    <a:pt x="1862" y="582"/>
                    <a:pt x="1862" y="465"/>
                    <a:pt x="1745" y="465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43"/>
            <p:cNvSpPr/>
            <p:nvPr/>
          </p:nvSpPr>
          <p:spPr>
            <a:xfrm>
              <a:off x="4705875" y="16445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7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7" y="117"/>
                  </a:lnTo>
                  <a:cubicBezTo>
                    <a:pt x="1047" y="1"/>
                    <a:pt x="931" y="1"/>
                    <a:pt x="815" y="117"/>
                  </a:cubicBezTo>
                  <a:lnTo>
                    <a:pt x="116" y="466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43"/>
            <p:cNvSpPr/>
            <p:nvPr/>
          </p:nvSpPr>
          <p:spPr>
            <a:xfrm>
              <a:off x="4723325" y="1720175"/>
              <a:ext cx="32025" cy="20375"/>
            </a:xfrm>
            <a:custGeom>
              <a:rect b="b" l="l" r="r" t="t"/>
              <a:pathLst>
                <a:path extrusionOk="0" h="815" w="1281">
                  <a:moveTo>
                    <a:pt x="931" y="117"/>
                  </a:moveTo>
                  <a:lnTo>
                    <a:pt x="815" y="1"/>
                  </a:lnTo>
                  <a:lnTo>
                    <a:pt x="0" y="582"/>
                  </a:lnTo>
                  <a:lnTo>
                    <a:pt x="0" y="582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280" y="350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43"/>
            <p:cNvSpPr/>
            <p:nvPr/>
          </p:nvSpPr>
          <p:spPr>
            <a:xfrm>
              <a:off x="4708775" y="17143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815" y="1"/>
                  </a:moveTo>
                  <a:lnTo>
                    <a:pt x="0" y="466"/>
                  </a:lnTo>
                  <a:lnTo>
                    <a:pt x="0" y="583"/>
                  </a:lnTo>
                  <a:lnTo>
                    <a:pt x="349" y="699"/>
                  </a:lnTo>
                  <a:lnTo>
                    <a:pt x="466" y="699"/>
                  </a:lnTo>
                  <a:lnTo>
                    <a:pt x="1280" y="234"/>
                  </a:lnTo>
                  <a:lnTo>
                    <a:pt x="1280" y="234"/>
                  </a:lnTo>
                  <a:lnTo>
                    <a:pt x="931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43"/>
            <p:cNvSpPr/>
            <p:nvPr/>
          </p:nvSpPr>
          <p:spPr>
            <a:xfrm>
              <a:off x="4697150" y="1737625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931" y="1"/>
                  </a:moveTo>
                  <a:lnTo>
                    <a:pt x="814" y="1"/>
                  </a:lnTo>
                  <a:lnTo>
                    <a:pt x="0" y="466"/>
                  </a:lnTo>
                  <a:lnTo>
                    <a:pt x="0" y="582"/>
                  </a:lnTo>
                  <a:lnTo>
                    <a:pt x="349" y="699"/>
                  </a:lnTo>
                  <a:lnTo>
                    <a:pt x="465" y="699"/>
                  </a:lnTo>
                  <a:lnTo>
                    <a:pt x="1280" y="233"/>
                  </a:lnTo>
                  <a:lnTo>
                    <a:pt x="1280" y="23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43"/>
            <p:cNvSpPr/>
            <p:nvPr/>
          </p:nvSpPr>
          <p:spPr>
            <a:xfrm>
              <a:off x="4636050" y="1662000"/>
              <a:ext cx="87300" cy="52375"/>
            </a:xfrm>
            <a:custGeom>
              <a:rect b="b" l="l" r="r" t="t"/>
              <a:pathLst>
                <a:path extrusionOk="0" h="2095" w="3492">
                  <a:moveTo>
                    <a:pt x="1048" y="1979"/>
                  </a:moveTo>
                  <a:lnTo>
                    <a:pt x="3375" y="699"/>
                  </a:lnTo>
                  <a:cubicBezTo>
                    <a:pt x="3491" y="582"/>
                    <a:pt x="3491" y="582"/>
                    <a:pt x="3375" y="466"/>
                  </a:cubicBezTo>
                  <a:lnTo>
                    <a:pt x="2677" y="117"/>
                  </a:lnTo>
                  <a:cubicBezTo>
                    <a:pt x="2560" y="1"/>
                    <a:pt x="2444" y="1"/>
                    <a:pt x="2328" y="117"/>
                  </a:cubicBezTo>
                  <a:lnTo>
                    <a:pt x="117" y="1397"/>
                  </a:lnTo>
                  <a:cubicBezTo>
                    <a:pt x="1" y="1513"/>
                    <a:pt x="1" y="1513"/>
                    <a:pt x="1" y="1629"/>
                  </a:cubicBezTo>
                  <a:lnTo>
                    <a:pt x="815" y="1979"/>
                  </a:lnTo>
                  <a:cubicBezTo>
                    <a:pt x="815" y="2095"/>
                    <a:pt x="1048" y="2095"/>
                    <a:pt x="1048" y="197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43"/>
            <p:cNvSpPr/>
            <p:nvPr/>
          </p:nvSpPr>
          <p:spPr>
            <a:xfrm>
              <a:off x="4606975" y="1702725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745" y="582"/>
                  </a:lnTo>
                  <a:cubicBezTo>
                    <a:pt x="1862" y="582"/>
                    <a:pt x="1862" y="466"/>
                    <a:pt x="1745" y="466"/>
                  </a:cubicBezTo>
                  <a:lnTo>
                    <a:pt x="1047" y="0"/>
                  </a:lnTo>
                  <a:cubicBezTo>
                    <a:pt x="931" y="0"/>
                    <a:pt x="815" y="0"/>
                    <a:pt x="815" y="0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43"/>
            <p:cNvSpPr/>
            <p:nvPr/>
          </p:nvSpPr>
          <p:spPr>
            <a:xfrm>
              <a:off x="4653500" y="1679450"/>
              <a:ext cx="98925" cy="58200"/>
            </a:xfrm>
            <a:custGeom>
              <a:rect b="b" l="l" r="r" t="t"/>
              <a:pathLst>
                <a:path extrusionOk="0" h="2328" w="3957">
                  <a:moveTo>
                    <a:pt x="3957" y="466"/>
                  </a:moveTo>
                  <a:lnTo>
                    <a:pt x="3142" y="117"/>
                  </a:lnTo>
                  <a:cubicBezTo>
                    <a:pt x="3026" y="1"/>
                    <a:pt x="3026" y="1"/>
                    <a:pt x="2910" y="117"/>
                  </a:cubicBezTo>
                  <a:cubicBezTo>
                    <a:pt x="1979" y="699"/>
                    <a:pt x="932" y="1164"/>
                    <a:pt x="1" y="1746"/>
                  </a:cubicBezTo>
                  <a:cubicBezTo>
                    <a:pt x="1" y="1746"/>
                    <a:pt x="1" y="1862"/>
                    <a:pt x="1" y="1862"/>
                  </a:cubicBezTo>
                  <a:lnTo>
                    <a:pt x="815" y="2328"/>
                  </a:lnTo>
                  <a:cubicBezTo>
                    <a:pt x="815" y="2328"/>
                    <a:pt x="932" y="2328"/>
                    <a:pt x="1048" y="2328"/>
                  </a:cubicBezTo>
                  <a:cubicBezTo>
                    <a:pt x="1979" y="1746"/>
                    <a:pt x="2910" y="1281"/>
                    <a:pt x="3957" y="699"/>
                  </a:cubicBezTo>
                  <a:cubicBezTo>
                    <a:pt x="3957" y="582"/>
                    <a:pt x="3957" y="582"/>
                    <a:pt x="395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43"/>
            <p:cNvSpPr/>
            <p:nvPr/>
          </p:nvSpPr>
          <p:spPr>
            <a:xfrm>
              <a:off x="4528425" y="167945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048"/>
                  </a:lnTo>
                  <a:cubicBezTo>
                    <a:pt x="815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43"/>
            <p:cNvSpPr/>
            <p:nvPr/>
          </p:nvSpPr>
          <p:spPr>
            <a:xfrm>
              <a:off x="4574975" y="1632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9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9" y="116"/>
                  </a:lnTo>
                  <a:cubicBezTo>
                    <a:pt x="582" y="0"/>
                    <a:pt x="582" y="0"/>
                    <a:pt x="466" y="116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43"/>
            <p:cNvSpPr/>
            <p:nvPr/>
          </p:nvSpPr>
          <p:spPr>
            <a:xfrm>
              <a:off x="4557525" y="1644550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9"/>
                  </a:moveTo>
                  <a:cubicBezTo>
                    <a:pt x="466" y="699"/>
                    <a:pt x="582" y="699"/>
                    <a:pt x="582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582" y="1"/>
                  </a:lnTo>
                  <a:cubicBezTo>
                    <a:pt x="582" y="1"/>
                    <a:pt x="466" y="1"/>
                    <a:pt x="466" y="1"/>
                  </a:cubicBezTo>
                  <a:lnTo>
                    <a:pt x="0" y="350"/>
                  </a:lnTo>
                  <a:cubicBezTo>
                    <a:pt x="0" y="350"/>
                    <a:pt x="0" y="350"/>
                    <a:pt x="0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3"/>
            <p:cNvSpPr/>
            <p:nvPr/>
          </p:nvSpPr>
          <p:spPr>
            <a:xfrm>
              <a:off x="4586600" y="1630000"/>
              <a:ext cx="78575" cy="43675"/>
            </a:xfrm>
            <a:custGeom>
              <a:rect b="b" l="l" r="r" t="t"/>
              <a:pathLst>
                <a:path extrusionOk="0" h="1747" w="3143">
                  <a:moveTo>
                    <a:pt x="1979" y="1"/>
                  </a:moveTo>
                  <a:lnTo>
                    <a:pt x="1" y="1164"/>
                  </a:lnTo>
                  <a:cubicBezTo>
                    <a:pt x="1" y="1164"/>
                    <a:pt x="1" y="1281"/>
                    <a:pt x="1" y="1281"/>
                  </a:cubicBezTo>
                  <a:lnTo>
                    <a:pt x="815" y="1746"/>
                  </a:lnTo>
                  <a:cubicBezTo>
                    <a:pt x="815" y="1746"/>
                    <a:pt x="932" y="1746"/>
                    <a:pt x="1048" y="1746"/>
                  </a:cubicBezTo>
                  <a:lnTo>
                    <a:pt x="3026" y="583"/>
                  </a:lnTo>
                  <a:cubicBezTo>
                    <a:pt x="3142" y="583"/>
                    <a:pt x="3142" y="466"/>
                    <a:pt x="3026" y="466"/>
                  </a:cubicBezTo>
                  <a:lnTo>
                    <a:pt x="2211" y="1"/>
                  </a:lnTo>
                  <a:cubicBezTo>
                    <a:pt x="2211" y="1"/>
                    <a:pt x="2095" y="1"/>
                    <a:pt x="19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3"/>
            <p:cNvSpPr/>
            <p:nvPr/>
          </p:nvSpPr>
          <p:spPr>
            <a:xfrm>
              <a:off x="4557525" y="166490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3"/>
                    <a:pt x="0" y="583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3"/>
                  </a:lnTo>
                  <a:cubicBezTo>
                    <a:pt x="1862" y="583"/>
                    <a:pt x="1862" y="466"/>
                    <a:pt x="1746" y="466"/>
                  </a:cubicBezTo>
                  <a:lnTo>
                    <a:pt x="1048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3"/>
            <p:cNvSpPr/>
            <p:nvPr/>
          </p:nvSpPr>
          <p:spPr>
            <a:xfrm>
              <a:off x="4569150" y="1688175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815" y="117"/>
                  </a:moveTo>
                  <a:lnTo>
                    <a:pt x="1" y="582"/>
                  </a:lnTo>
                  <a:cubicBezTo>
                    <a:pt x="1" y="582"/>
                    <a:pt x="1" y="582"/>
                    <a:pt x="1" y="699"/>
                  </a:cubicBezTo>
                  <a:lnTo>
                    <a:pt x="815" y="1164"/>
                  </a:lnTo>
                  <a:cubicBezTo>
                    <a:pt x="932" y="1164"/>
                    <a:pt x="932" y="1164"/>
                    <a:pt x="1048" y="1164"/>
                  </a:cubicBezTo>
                  <a:lnTo>
                    <a:pt x="1746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932" y="1"/>
                    <a:pt x="815" y="1"/>
                    <a:pt x="815" y="1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3"/>
            <p:cNvSpPr/>
            <p:nvPr/>
          </p:nvSpPr>
          <p:spPr>
            <a:xfrm>
              <a:off x="4796025" y="1662000"/>
              <a:ext cx="46575" cy="29125"/>
            </a:xfrm>
            <a:custGeom>
              <a:rect b="b" l="l" r="r" t="t"/>
              <a:pathLst>
                <a:path extrusionOk="0" h="1165" w="1863">
                  <a:moveTo>
                    <a:pt x="1048" y="117"/>
                  </a:moveTo>
                  <a:cubicBezTo>
                    <a:pt x="1048" y="1"/>
                    <a:pt x="932" y="1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164"/>
                  </a:lnTo>
                  <a:cubicBezTo>
                    <a:pt x="932" y="1164"/>
                    <a:pt x="1048" y="1164"/>
                    <a:pt x="1048" y="1164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3"/>
            <p:cNvSpPr/>
            <p:nvPr/>
          </p:nvSpPr>
          <p:spPr>
            <a:xfrm>
              <a:off x="4723325" y="154857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6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233"/>
                  </a:cubicBezTo>
                  <a:lnTo>
                    <a:pt x="698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0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3"/>
            <p:cNvSpPr/>
            <p:nvPr/>
          </p:nvSpPr>
          <p:spPr>
            <a:xfrm>
              <a:off x="4702950" y="1560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582"/>
                  </a:moveTo>
                  <a:cubicBezTo>
                    <a:pt x="582" y="699"/>
                    <a:pt x="699" y="699"/>
                    <a:pt x="699" y="582"/>
                  </a:cubicBezTo>
                  <a:lnTo>
                    <a:pt x="1164" y="349"/>
                  </a:lnTo>
                  <a:cubicBezTo>
                    <a:pt x="1281" y="349"/>
                    <a:pt x="1281" y="233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233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3"/>
            <p:cNvSpPr/>
            <p:nvPr/>
          </p:nvSpPr>
          <p:spPr>
            <a:xfrm>
              <a:off x="4734950" y="15602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17" y="699"/>
                  </a:move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3"/>
            <p:cNvSpPr/>
            <p:nvPr/>
          </p:nvSpPr>
          <p:spPr>
            <a:xfrm>
              <a:off x="4705875" y="15776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3"/>
            <p:cNvSpPr/>
            <p:nvPr/>
          </p:nvSpPr>
          <p:spPr>
            <a:xfrm>
              <a:off x="4734950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931" y="1"/>
                    <a:pt x="815" y="1"/>
                    <a:pt x="815" y="1"/>
                  </a:cubicBezTo>
                  <a:lnTo>
                    <a:pt x="1" y="466"/>
                  </a:lnTo>
                  <a:cubicBezTo>
                    <a:pt x="1" y="466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048"/>
                    <a:pt x="931" y="1048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466"/>
                    <a:pt x="1746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43"/>
            <p:cNvSpPr/>
            <p:nvPr/>
          </p:nvSpPr>
          <p:spPr>
            <a:xfrm>
              <a:off x="4764050" y="15776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0" y="582"/>
                  </a:moveTo>
                  <a:cubicBezTo>
                    <a:pt x="698" y="931"/>
                    <a:pt x="1396" y="1397"/>
                    <a:pt x="1978" y="1746"/>
                  </a:cubicBezTo>
                  <a:cubicBezTo>
                    <a:pt x="2094" y="1746"/>
                    <a:pt x="2211" y="1746"/>
                    <a:pt x="2211" y="1746"/>
                  </a:cubicBezTo>
                  <a:lnTo>
                    <a:pt x="3025" y="1280"/>
                  </a:lnTo>
                  <a:cubicBezTo>
                    <a:pt x="3025" y="1280"/>
                    <a:pt x="3025" y="1164"/>
                    <a:pt x="3025" y="1164"/>
                  </a:cubicBez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4" y="1"/>
                    <a:pt x="814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43"/>
            <p:cNvSpPr/>
            <p:nvPr/>
          </p:nvSpPr>
          <p:spPr>
            <a:xfrm>
              <a:off x="476405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048"/>
                  </a:move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1047" y="1"/>
                    <a:pt x="931" y="1"/>
                    <a:pt x="814" y="1"/>
                  </a:cubicBezTo>
                  <a:lnTo>
                    <a:pt x="116" y="466"/>
                  </a:lnTo>
                  <a:cubicBezTo>
                    <a:pt x="0" y="466"/>
                    <a:pt x="0" y="582"/>
                    <a:pt x="116" y="582"/>
                  </a:cubicBezTo>
                  <a:lnTo>
                    <a:pt x="814" y="1048"/>
                  </a:lnTo>
                  <a:cubicBezTo>
                    <a:pt x="931" y="1048"/>
                    <a:pt x="1047" y="1048"/>
                    <a:pt x="1047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43"/>
            <p:cNvSpPr/>
            <p:nvPr/>
          </p:nvSpPr>
          <p:spPr>
            <a:xfrm>
              <a:off x="4793125" y="1630000"/>
              <a:ext cx="49475" cy="26200"/>
            </a:xfrm>
            <a:custGeom>
              <a:rect b="b" l="l" r="r" t="t"/>
              <a:pathLst>
                <a:path extrusionOk="0" h="1048" w="1979">
                  <a:moveTo>
                    <a:pt x="1164" y="1048"/>
                  </a:moveTo>
                  <a:lnTo>
                    <a:pt x="1862" y="583"/>
                  </a:lnTo>
                  <a:cubicBezTo>
                    <a:pt x="1978" y="583"/>
                    <a:pt x="1978" y="466"/>
                    <a:pt x="1862" y="466"/>
                  </a:cubicBezTo>
                  <a:lnTo>
                    <a:pt x="1164" y="1"/>
                  </a:lnTo>
                  <a:cubicBezTo>
                    <a:pt x="1048" y="1"/>
                    <a:pt x="931" y="1"/>
                    <a:pt x="931" y="1"/>
                  </a:cubicBezTo>
                  <a:lnTo>
                    <a:pt x="117" y="466"/>
                  </a:lnTo>
                  <a:cubicBezTo>
                    <a:pt x="1" y="466"/>
                    <a:pt x="1" y="583"/>
                    <a:pt x="117" y="583"/>
                  </a:cubicBezTo>
                  <a:lnTo>
                    <a:pt x="931" y="1048"/>
                  </a:lnTo>
                  <a:cubicBezTo>
                    <a:pt x="931" y="1048"/>
                    <a:pt x="1048" y="1048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43"/>
            <p:cNvSpPr/>
            <p:nvPr/>
          </p:nvSpPr>
          <p:spPr>
            <a:xfrm>
              <a:off x="4825125" y="1612550"/>
              <a:ext cx="75650" cy="43650"/>
            </a:xfrm>
            <a:custGeom>
              <a:rect b="b" l="l" r="r" t="t"/>
              <a:pathLst>
                <a:path extrusionOk="0" h="1746" w="3026">
                  <a:moveTo>
                    <a:pt x="3025" y="1164"/>
                  </a:moveTo>
                  <a:cubicBezTo>
                    <a:pt x="2327" y="815"/>
                    <a:pt x="1629" y="350"/>
                    <a:pt x="1047" y="1"/>
                  </a:cubicBezTo>
                  <a:cubicBezTo>
                    <a:pt x="931" y="1"/>
                    <a:pt x="815" y="1"/>
                    <a:pt x="815" y="1"/>
                  </a:cubicBez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cubicBezTo>
                    <a:pt x="698" y="931"/>
                    <a:pt x="1397" y="1397"/>
                    <a:pt x="1978" y="1746"/>
                  </a:cubicBezTo>
                  <a:cubicBezTo>
                    <a:pt x="2095" y="1746"/>
                    <a:pt x="2211" y="1746"/>
                    <a:pt x="2211" y="1746"/>
                  </a:cubicBezTo>
                  <a:lnTo>
                    <a:pt x="3025" y="1281"/>
                  </a:lnTo>
                  <a:cubicBezTo>
                    <a:pt x="3025" y="1281"/>
                    <a:pt x="3025" y="1164"/>
                    <a:pt x="3025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43"/>
            <p:cNvSpPr/>
            <p:nvPr/>
          </p:nvSpPr>
          <p:spPr>
            <a:xfrm>
              <a:off x="4825125" y="1647450"/>
              <a:ext cx="46550" cy="26225"/>
            </a:xfrm>
            <a:custGeom>
              <a:rect b="b" l="l" r="r" t="t"/>
              <a:pathLst>
                <a:path extrusionOk="0" h="1049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43"/>
            <p:cNvSpPr/>
            <p:nvPr/>
          </p:nvSpPr>
          <p:spPr>
            <a:xfrm>
              <a:off x="4734950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1048" y="1048"/>
                  </a:moveTo>
                  <a:lnTo>
                    <a:pt x="1862" y="699"/>
                  </a:lnTo>
                  <a:cubicBezTo>
                    <a:pt x="1862" y="582"/>
                    <a:pt x="1862" y="582"/>
                    <a:pt x="1862" y="582"/>
                  </a:cubicBezTo>
                  <a:lnTo>
                    <a:pt x="1048" y="117"/>
                  </a:lnTo>
                  <a:cubicBezTo>
                    <a:pt x="1048" y="0"/>
                    <a:pt x="931" y="0"/>
                    <a:pt x="815" y="117"/>
                  </a:cubicBezTo>
                  <a:lnTo>
                    <a:pt x="117" y="582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43"/>
            <p:cNvSpPr/>
            <p:nvPr/>
          </p:nvSpPr>
          <p:spPr>
            <a:xfrm>
              <a:off x="4705875" y="1609650"/>
              <a:ext cx="46550" cy="29100"/>
            </a:xfrm>
            <a:custGeom>
              <a:rect b="b" l="l" r="r" t="t"/>
              <a:pathLst>
                <a:path extrusionOk="0" h="1164" w="1862">
                  <a:moveTo>
                    <a:pt x="1047" y="1047"/>
                  </a:moveTo>
                  <a:lnTo>
                    <a:pt x="1745" y="698"/>
                  </a:lnTo>
                  <a:cubicBezTo>
                    <a:pt x="1862" y="582"/>
                    <a:pt x="1862" y="582"/>
                    <a:pt x="1745" y="466"/>
                  </a:cubicBezTo>
                  <a:lnTo>
                    <a:pt x="1047" y="117"/>
                  </a:lnTo>
                  <a:cubicBezTo>
                    <a:pt x="931" y="0"/>
                    <a:pt x="815" y="0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0" y="698"/>
                  </a:cubicBezTo>
                  <a:lnTo>
                    <a:pt x="815" y="1047"/>
                  </a:lnTo>
                  <a:cubicBezTo>
                    <a:pt x="815" y="1164"/>
                    <a:pt x="931" y="1164"/>
                    <a:pt x="1047" y="104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43"/>
            <p:cNvSpPr/>
            <p:nvPr/>
          </p:nvSpPr>
          <p:spPr>
            <a:xfrm>
              <a:off x="4676775" y="1627100"/>
              <a:ext cx="46575" cy="29100"/>
            </a:xfrm>
            <a:custGeom>
              <a:rect b="b" l="l" r="r" t="t"/>
              <a:pathLst>
                <a:path extrusionOk="0" h="1164" w="1863">
                  <a:moveTo>
                    <a:pt x="815" y="0"/>
                  </a:moveTo>
                  <a:lnTo>
                    <a:pt x="1" y="466"/>
                  </a:lnTo>
                  <a:cubicBezTo>
                    <a:pt x="1" y="582"/>
                    <a:pt x="1" y="582"/>
                    <a:pt x="1" y="582"/>
                  </a:cubicBezTo>
                  <a:lnTo>
                    <a:pt x="815" y="1048"/>
                  </a:lnTo>
                  <a:cubicBezTo>
                    <a:pt x="815" y="1164"/>
                    <a:pt x="931" y="1164"/>
                    <a:pt x="1048" y="1048"/>
                  </a:cubicBezTo>
                  <a:lnTo>
                    <a:pt x="1746" y="582"/>
                  </a:lnTo>
                  <a:cubicBezTo>
                    <a:pt x="1862" y="582"/>
                    <a:pt x="1862" y="582"/>
                    <a:pt x="1746" y="466"/>
                  </a:cubicBezTo>
                  <a:lnTo>
                    <a:pt x="1048" y="117"/>
                  </a:lnTo>
                  <a:cubicBezTo>
                    <a:pt x="931" y="0"/>
                    <a:pt x="815" y="0"/>
                    <a:pt x="81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43"/>
            <p:cNvSpPr/>
            <p:nvPr/>
          </p:nvSpPr>
          <p:spPr>
            <a:xfrm>
              <a:off x="4676775" y="159510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815" y="1"/>
                  </a:move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1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8" y="1"/>
                  </a:lnTo>
                  <a:cubicBezTo>
                    <a:pt x="1048" y="1"/>
                    <a:pt x="931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43"/>
            <p:cNvSpPr/>
            <p:nvPr/>
          </p:nvSpPr>
          <p:spPr>
            <a:xfrm>
              <a:off x="4609875" y="161255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280" y="350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43"/>
            <p:cNvSpPr/>
            <p:nvPr/>
          </p:nvSpPr>
          <p:spPr>
            <a:xfrm>
              <a:off x="4685500" y="1568925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164" y="350"/>
                    <a:pt x="1164" y="350"/>
                    <a:pt x="1164" y="350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43"/>
            <p:cNvSpPr/>
            <p:nvPr/>
          </p:nvSpPr>
          <p:spPr>
            <a:xfrm>
              <a:off x="4668050" y="158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466" y="699"/>
                  </a:moveTo>
                  <a:cubicBezTo>
                    <a:pt x="582" y="699"/>
                    <a:pt x="582" y="699"/>
                    <a:pt x="699" y="699"/>
                  </a:cubicBezTo>
                  <a:lnTo>
                    <a:pt x="1164" y="350"/>
                  </a:lnTo>
                  <a:cubicBezTo>
                    <a:pt x="1164" y="350"/>
                    <a:pt x="1164" y="350"/>
                    <a:pt x="1164" y="234"/>
                  </a:cubicBezTo>
                  <a:lnTo>
                    <a:pt x="699" y="1"/>
                  </a:lnTo>
                  <a:cubicBezTo>
                    <a:pt x="582" y="1"/>
                    <a:pt x="582" y="1"/>
                    <a:pt x="466" y="1"/>
                  </a:cubicBezTo>
                  <a:lnTo>
                    <a:pt x="1" y="234"/>
                  </a:lnTo>
                  <a:cubicBezTo>
                    <a:pt x="1" y="350"/>
                    <a:pt x="1" y="350"/>
                    <a:pt x="1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43"/>
            <p:cNvSpPr/>
            <p:nvPr/>
          </p:nvSpPr>
          <p:spPr>
            <a:xfrm>
              <a:off x="4647700" y="1592200"/>
              <a:ext cx="32000" cy="17475"/>
            </a:xfrm>
            <a:custGeom>
              <a:rect b="b" l="l" r="r" t="t"/>
              <a:pathLst>
                <a:path extrusionOk="0" h="699" w="1280">
                  <a:moveTo>
                    <a:pt x="582" y="698"/>
                  </a:moveTo>
                  <a:cubicBezTo>
                    <a:pt x="582" y="698"/>
                    <a:pt x="698" y="698"/>
                    <a:pt x="698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8" y="0"/>
                  </a:lnTo>
                  <a:cubicBezTo>
                    <a:pt x="698" y="0"/>
                    <a:pt x="582" y="0"/>
                    <a:pt x="582" y="0"/>
                  </a:cubicBezTo>
                  <a:lnTo>
                    <a:pt x="0" y="233"/>
                  </a:lnTo>
                  <a:cubicBezTo>
                    <a:pt x="0" y="349"/>
                    <a:pt x="0" y="349"/>
                    <a:pt x="116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43"/>
            <p:cNvSpPr/>
            <p:nvPr/>
          </p:nvSpPr>
          <p:spPr>
            <a:xfrm>
              <a:off x="4630250" y="1600925"/>
              <a:ext cx="29100" cy="17475"/>
            </a:xfrm>
            <a:custGeom>
              <a:rect b="b" l="l" r="r" t="t"/>
              <a:pathLst>
                <a:path extrusionOk="0" h="699" w="1164">
                  <a:moveTo>
                    <a:pt x="465" y="698"/>
                  </a:moveTo>
                  <a:cubicBezTo>
                    <a:pt x="582" y="698"/>
                    <a:pt x="582" y="698"/>
                    <a:pt x="698" y="698"/>
                  </a:cubicBezTo>
                  <a:lnTo>
                    <a:pt x="1164" y="466"/>
                  </a:lnTo>
                  <a:cubicBezTo>
                    <a:pt x="1164" y="466"/>
                    <a:pt x="1164" y="349"/>
                    <a:pt x="1164" y="349"/>
                  </a:cubicBezTo>
                  <a:lnTo>
                    <a:pt x="698" y="117"/>
                  </a:lnTo>
                  <a:cubicBezTo>
                    <a:pt x="582" y="0"/>
                    <a:pt x="582" y="0"/>
                    <a:pt x="465" y="117"/>
                  </a:cubicBezTo>
                  <a:lnTo>
                    <a:pt x="0" y="349"/>
                  </a:lnTo>
                  <a:cubicBezTo>
                    <a:pt x="0" y="349"/>
                    <a:pt x="0" y="466"/>
                    <a:pt x="0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43"/>
            <p:cNvSpPr/>
            <p:nvPr/>
          </p:nvSpPr>
          <p:spPr>
            <a:xfrm>
              <a:off x="4647700" y="161255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815" y="1"/>
                  </a:moveTo>
                  <a:lnTo>
                    <a:pt x="0" y="466"/>
                  </a:lnTo>
                  <a:cubicBezTo>
                    <a:pt x="0" y="466"/>
                    <a:pt x="0" y="582"/>
                    <a:pt x="0" y="582"/>
                  </a:cubicBezTo>
                  <a:lnTo>
                    <a:pt x="815" y="1048"/>
                  </a:lnTo>
                  <a:cubicBezTo>
                    <a:pt x="931" y="1048"/>
                    <a:pt x="931" y="1048"/>
                    <a:pt x="1047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lnTo>
                    <a:pt x="1047" y="1"/>
                  </a:lnTo>
                  <a:cubicBezTo>
                    <a:pt x="931" y="1"/>
                    <a:pt x="815" y="1"/>
                    <a:pt x="81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43"/>
            <p:cNvSpPr/>
            <p:nvPr/>
          </p:nvSpPr>
          <p:spPr>
            <a:xfrm>
              <a:off x="4749500" y="1705625"/>
              <a:ext cx="34925" cy="20400"/>
            </a:xfrm>
            <a:custGeom>
              <a:rect b="b" l="l" r="r" t="t"/>
              <a:pathLst>
                <a:path extrusionOk="0" h="816" w="1397">
                  <a:moveTo>
                    <a:pt x="931" y="1"/>
                  </a:moveTo>
                  <a:lnTo>
                    <a:pt x="815" y="1"/>
                  </a:lnTo>
                  <a:lnTo>
                    <a:pt x="0" y="466"/>
                  </a:lnTo>
                  <a:lnTo>
                    <a:pt x="0" y="583"/>
                  </a:lnTo>
                  <a:lnTo>
                    <a:pt x="349" y="815"/>
                  </a:lnTo>
                  <a:lnTo>
                    <a:pt x="466" y="815"/>
                  </a:lnTo>
                  <a:lnTo>
                    <a:pt x="1396" y="234"/>
                  </a:lnTo>
                  <a:lnTo>
                    <a:pt x="1396" y="23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43"/>
            <p:cNvSpPr/>
            <p:nvPr/>
          </p:nvSpPr>
          <p:spPr>
            <a:xfrm>
              <a:off x="4766950" y="1679450"/>
              <a:ext cx="46550" cy="29125"/>
            </a:xfrm>
            <a:custGeom>
              <a:rect b="b" l="l" r="r" t="t"/>
              <a:pathLst>
                <a:path extrusionOk="0" h="1165" w="1862">
                  <a:moveTo>
                    <a:pt x="1048" y="117"/>
                  </a:moveTo>
                  <a:cubicBezTo>
                    <a:pt x="1048" y="1"/>
                    <a:pt x="931" y="1"/>
                    <a:pt x="815" y="117"/>
                  </a:cubicBezTo>
                  <a:lnTo>
                    <a:pt x="0" y="466"/>
                  </a:lnTo>
                  <a:cubicBezTo>
                    <a:pt x="0" y="582"/>
                    <a:pt x="0" y="582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8" y="1164"/>
                    <a:pt x="1048" y="1048"/>
                  </a:cubicBezTo>
                  <a:lnTo>
                    <a:pt x="1862" y="699"/>
                  </a:lnTo>
                  <a:cubicBezTo>
                    <a:pt x="1862" y="582"/>
                    <a:pt x="1862" y="582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43"/>
            <p:cNvSpPr/>
            <p:nvPr/>
          </p:nvSpPr>
          <p:spPr>
            <a:xfrm>
              <a:off x="4734950" y="16620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164" y="1048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466"/>
                  </a:cubicBezTo>
                  <a:lnTo>
                    <a:pt x="1164" y="117"/>
                  </a:lnTo>
                  <a:cubicBezTo>
                    <a:pt x="1048" y="1"/>
                    <a:pt x="931" y="1"/>
                    <a:pt x="931" y="117"/>
                  </a:cubicBezTo>
                  <a:lnTo>
                    <a:pt x="117" y="466"/>
                  </a:lnTo>
                  <a:cubicBezTo>
                    <a:pt x="1" y="582"/>
                    <a:pt x="1" y="582"/>
                    <a:pt x="117" y="699"/>
                  </a:cubicBezTo>
                  <a:lnTo>
                    <a:pt x="931" y="1048"/>
                  </a:lnTo>
                  <a:cubicBezTo>
                    <a:pt x="931" y="1164"/>
                    <a:pt x="1048" y="1164"/>
                    <a:pt x="1164" y="10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43"/>
            <p:cNvSpPr/>
            <p:nvPr/>
          </p:nvSpPr>
          <p:spPr>
            <a:xfrm>
              <a:off x="4764050" y="1644550"/>
              <a:ext cx="49450" cy="29125"/>
            </a:xfrm>
            <a:custGeom>
              <a:rect b="b" l="l" r="r" t="t"/>
              <a:pathLst>
                <a:path extrusionOk="0" h="1165" w="1978">
                  <a:moveTo>
                    <a:pt x="1164" y="1164"/>
                  </a:moveTo>
                  <a:lnTo>
                    <a:pt x="1862" y="699"/>
                  </a:lnTo>
                  <a:cubicBezTo>
                    <a:pt x="1978" y="582"/>
                    <a:pt x="1978" y="582"/>
                    <a:pt x="1862" y="582"/>
                  </a:cubicBezTo>
                  <a:lnTo>
                    <a:pt x="1164" y="117"/>
                  </a:lnTo>
                  <a:cubicBezTo>
                    <a:pt x="1047" y="1"/>
                    <a:pt x="931" y="1"/>
                    <a:pt x="931" y="117"/>
                  </a:cubicBezTo>
                  <a:lnTo>
                    <a:pt x="116" y="582"/>
                  </a:lnTo>
                  <a:cubicBezTo>
                    <a:pt x="0" y="582"/>
                    <a:pt x="0" y="582"/>
                    <a:pt x="116" y="699"/>
                  </a:cubicBezTo>
                  <a:lnTo>
                    <a:pt x="931" y="1164"/>
                  </a:lnTo>
                  <a:cubicBezTo>
                    <a:pt x="931" y="1164"/>
                    <a:pt x="1047" y="1164"/>
                    <a:pt x="1164" y="116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43"/>
            <p:cNvSpPr/>
            <p:nvPr/>
          </p:nvSpPr>
          <p:spPr>
            <a:xfrm>
              <a:off x="4330650" y="1932500"/>
              <a:ext cx="49475" cy="29125"/>
            </a:xfrm>
            <a:custGeom>
              <a:rect b="b" l="l" r="r" t="t"/>
              <a:pathLst>
                <a:path extrusionOk="0" h="1165" w="1979">
                  <a:moveTo>
                    <a:pt x="1047" y="117"/>
                  </a:moveTo>
                  <a:cubicBezTo>
                    <a:pt x="1047" y="1"/>
                    <a:pt x="931" y="1"/>
                    <a:pt x="815" y="117"/>
                  </a:cubicBezTo>
                  <a:lnTo>
                    <a:pt x="117" y="466"/>
                  </a:lnTo>
                  <a:cubicBezTo>
                    <a:pt x="0" y="583"/>
                    <a:pt x="0" y="583"/>
                    <a:pt x="117" y="699"/>
                  </a:cubicBezTo>
                  <a:lnTo>
                    <a:pt x="815" y="1048"/>
                  </a:lnTo>
                  <a:cubicBezTo>
                    <a:pt x="931" y="1164"/>
                    <a:pt x="1047" y="1164"/>
                    <a:pt x="1164" y="1048"/>
                  </a:cubicBezTo>
                  <a:lnTo>
                    <a:pt x="1862" y="699"/>
                  </a:lnTo>
                  <a:cubicBezTo>
                    <a:pt x="1978" y="583"/>
                    <a:pt x="1978" y="583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43"/>
            <p:cNvSpPr/>
            <p:nvPr/>
          </p:nvSpPr>
          <p:spPr>
            <a:xfrm>
              <a:off x="4653500" y="1746350"/>
              <a:ext cx="46575" cy="26200"/>
            </a:xfrm>
            <a:custGeom>
              <a:rect b="b" l="l" r="r" t="t"/>
              <a:pathLst>
                <a:path extrusionOk="0" h="1048" w="1863">
                  <a:moveTo>
                    <a:pt x="1048" y="1"/>
                  </a:moveTo>
                  <a:cubicBezTo>
                    <a:pt x="1048" y="1"/>
                    <a:pt x="932" y="1"/>
                    <a:pt x="815" y="1"/>
                  </a:cubicBezTo>
                  <a:lnTo>
                    <a:pt x="117" y="466"/>
                  </a:lnTo>
                  <a:cubicBezTo>
                    <a:pt x="1" y="466"/>
                    <a:pt x="1" y="582"/>
                    <a:pt x="117" y="582"/>
                  </a:cubicBezTo>
                  <a:lnTo>
                    <a:pt x="815" y="1048"/>
                  </a:lnTo>
                  <a:cubicBezTo>
                    <a:pt x="932" y="1048"/>
                    <a:pt x="1048" y="1048"/>
                    <a:pt x="1048" y="1048"/>
                  </a:cubicBezTo>
                  <a:lnTo>
                    <a:pt x="1862" y="582"/>
                  </a:lnTo>
                  <a:cubicBezTo>
                    <a:pt x="1862" y="582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43"/>
            <p:cNvSpPr/>
            <p:nvPr/>
          </p:nvSpPr>
          <p:spPr>
            <a:xfrm>
              <a:off x="4624425" y="1763800"/>
              <a:ext cx="46550" cy="26200"/>
            </a:xfrm>
            <a:custGeom>
              <a:rect b="b" l="l" r="r" t="t"/>
              <a:pathLst>
                <a:path extrusionOk="0" h="1048" w="1862">
                  <a:moveTo>
                    <a:pt x="1047" y="1"/>
                  </a:moveTo>
                  <a:cubicBezTo>
                    <a:pt x="1047" y="1"/>
                    <a:pt x="931" y="1"/>
                    <a:pt x="815" y="1"/>
                  </a:cubicBezTo>
                  <a:lnTo>
                    <a:pt x="117" y="466"/>
                  </a:lnTo>
                  <a:cubicBezTo>
                    <a:pt x="0" y="466"/>
                    <a:pt x="0" y="583"/>
                    <a:pt x="117" y="583"/>
                  </a:cubicBezTo>
                  <a:lnTo>
                    <a:pt x="815" y="1048"/>
                  </a:lnTo>
                  <a:cubicBezTo>
                    <a:pt x="931" y="1048"/>
                    <a:pt x="1047" y="1048"/>
                    <a:pt x="1047" y="1048"/>
                  </a:cubicBezTo>
                  <a:lnTo>
                    <a:pt x="1862" y="583"/>
                  </a:lnTo>
                  <a:cubicBezTo>
                    <a:pt x="1862" y="583"/>
                    <a:pt x="1862" y="466"/>
                    <a:pt x="1862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43"/>
            <p:cNvSpPr/>
            <p:nvPr/>
          </p:nvSpPr>
          <p:spPr>
            <a:xfrm>
              <a:off x="4409175" y="17289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9"/>
                  </a:moveTo>
                  <a:cubicBezTo>
                    <a:pt x="582" y="699"/>
                    <a:pt x="699" y="699"/>
                    <a:pt x="699" y="699"/>
                  </a:cubicBezTo>
                  <a:lnTo>
                    <a:pt x="1164" y="466"/>
                  </a:lnTo>
                  <a:cubicBezTo>
                    <a:pt x="1280" y="350"/>
                    <a:pt x="1280" y="350"/>
                    <a:pt x="1164" y="350"/>
                  </a:cubicBezTo>
                  <a:lnTo>
                    <a:pt x="699" y="117"/>
                  </a:lnTo>
                  <a:cubicBezTo>
                    <a:pt x="699" y="1"/>
                    <a:pt x="582" y="1"/>
                    <a:pt x="582" y="1"/>
                  </a:cubicBezTo>
                  <a:lnTo>
                    <a:pt x="117" y="350"/>
                  </a:lnTo>
                  <a:cubicBezTo>
                    <a:pt x="1" y="350"/>
                    <a:pt x="1" y="350"/>
                    <a:pt x="117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43"/>
            <p:cNvSpPr/>
            <p:nvPr/>
          </p:nvSpPr>
          <p:spPr>
            <a:xfrm>
              <a:off x="4391725" y="1740550"/>
              <a:ext cx="29125" cy="17475"/>
            </a:xfrm>
            <a:custGeom>
              <a:rect b="b" l="l" r="r" t="t"/>
              <a:pathLst>
                <a:path extrusionOk="0" h="699" w="1165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164" y="349"/>
                    <a:pt x="1164" y="349"/>
                    <a:pt x="1164" y="349"/>
                  </a:cubicBezTo>
                  <a:lnTo>
                    <a:pt x="699" y="0"/>
                  </a:lnTo>
                  <a:cubicBezTo>
                    <a:pt x="582" y="0"/>
                    <a:pt x="582" y="0"/>
                    <a:pt x="466" y="0"/>
                  </a:cubicBezTo>
                  <a:lnTo>
                    <a:pt x="1" y="349"/>
                  </a:lnTo>
                  <a:cubicBezTo>
                    <a:pt x="1" y="349"/>
                    <a:pt x="1" y="349"/>
                    <a:pt x="1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43"/>
            <p:cNvSpPr/>
            <p:nvPr/>
          </p:nvSpPr>
          <p:spPr>
            <a:xfrm>
              <a:off x="4519700" y="1664900"/>
              <a:ext cx="29125" cy="17500"/>
            </a:xfrm>
            <a:custGeom>
              <a:rect b="b" l="l" r="r" t="t"/>
              <a:pathLst>
                <a:path extrusionOk="0" h="700" w="1165">
                  <a:moveTo>
                    <a:pt x="466" y="699"/>
                  </a:moveTo>
                  <a:cubicBezTo>
                    <a:pt x="583" y="699"/>
                    <a:pt x="583" y="699"/>
                    <a:pt x="699" y="699"/>
                  </a:cubicBezTo>
                  <a:lnTo>
                    <a:pt x="1164" y="466"/>
                  </a:lnTo>
                  <a:cubicBezTo>
                    <a:pt x="1164" y="466"/>
                    <a:pt x="1164" y="350"/>
                    <a:pt x="1164" y="350"/>
                  </a:cubicBezTo>
                  <a:lnTo>
                    <a:pt x="699" y="117"/>
                  </a:lnTo>
                  <a:cubicBezTo>
                    <a:pt x="583" y="1"/>
                    <a:pt x="583" y="1"/>
                    <a:pt x="466" y="117"/>
                  </a:cubicBezTo>
                  <a:lnTo>
                    <a:pt x="1" y="350"/>
                  </a:lnTo>
                  <a:cubicBezTo>
                    <a:pt x="1" y="350"/>
                    <a:pt x="1" y="466"/>
                    <a:pt x="1" y="4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43"/>
            <p:cNvSpPr/>
            <p:nvPr/>
          </p:nvSpPr>
          <p:spPr>
            <a:xfrm>
              <a:off x="4537150" y="1656175"/>
              <a:ext cx="32025" cy="17500"/>
            </a:xfrm>
            <a:custGeom>
              <a:rect b="b" l="l" r="r" t="t"/>
              <a:pathLst>
                <a:path extrusionOk="0" h="700" w="1281">
                  <a:moveTo>
                    <a:pt x="583" y="699"/>
                  </a:moveTo>
                  <a:cubicBezTo>
                    <a:pt x="583" y="699"/>
                    <a:pt x="699" y="699"/>
                    <a:pt x="699" y="699"/>
                  </a:cubicBezTo>
                  <a:lnTo>
                    <a:pt x="1164" y="350"/>
                  </a:lnTo>
                  <a:cubicBezTo>
                    <a:pt x="1281" y="350"/>
                    <a:pt x="1281" y="350"/>
                    <a:pt x="1164" y="234"/>
                  </a:cubicBezTo>
                  <a:lnTo>
                    <a:pt x="699" y="1"/>
                  </a:lnTo>
                  <a:cubicBezTo>
                    <a:pt x="699" y="1"/>
                    <a:pt x="583" y="1"/>
                    <a:pt x="583" y="1"/>
                  </a:cubicBezTo>
                  <a:lnTo>
                    <a:pt x="117" y="234"/>
                  </a:lnTo>
                  <a:cubicBezTo>
                    <a:pt x="1" y="350"/>
                    <a:pt x="1" y="350"/>
                    <a:pt x="117" y="35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43"/>
            <p:cNvSpPr/>
            <p:nvPr/>
          </p:nvSpPr>
          <p:spPr>
            <a:xfrm>
              <a:off x="4592425" y="1624200"/>
              <a:ext cx="32025" cy="17475"/>
            </a:xfrm>
            <a:custGeom>
              <a:rect b="b" l="l" r="r" t="t"/>
              <a:pathLst>
                <a:path extrusionOk="0" h="699" w="1281">
                  <a:moveTo>
                    <a:pt x="582" y="698"/>
                  </a:moveTo>
                  <a:cubicBezTo>
                    <a:pt x="582" y="698"/>
                    <a:pt x="699" y="698"/>
                    <a:pt x="699" y="698"/>
                  </a:cubicBezTo>
                  <a:lnTo>
                    <a:pt x="1164" y="349"/>
                  </a:lnTo>
                  <a:cubicBezTo>
                    <a:pt x="1280" y="349"/>
                    <a:pt x="1280" y="349"/>
                    <a:pt x="1164" y="233"/>
                  </a:cubicBezTo>
                  <a:lnTo>
                    <a:pt x="699" y="0"/>
                  </a:lnTo>
                  <a:cubicBezTo>
                    <a:pt x="699" y="0"/>
                    <a:pt x="582" y="0"/>
                    <a:pt x="582" y="0"/>
                  </a:cubicBezTo>
                  <a:lnTo>
                    <a:pt x="117" y="233"/>
                  </a:lnTo>
                  <a:cubicBezTo>
                    <a:pt x="1" y="349"/>
                    <a:pt x="1" y="349"/>
                    <a:pt x="117" y="34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43"/>
            <p:cNvSpPr/>
            <p:nvPr/>
          </p:nvSpPr>
          <p:spPr>
            <a:xfrm>
              <a:off x="4612775" y="1804525"/>
              <a:ext cx="288000" cy="168725"/>
            </a:xfrm>
            <a:custGeom>
              <a:rect b="b" l="l" r="r" t="t"/>
              <a:pathLst>
                <a:path extrusionOk="0" h="6749" w="11520">
                  <a:moveTo>
                    <a:pt x="7331" y="1"/>
                  </a:moveTo>
                  <a:lnTo>
                    <a:pt x="1" y="4306"/>
                  </a:lnTo>
                  <a:lnTo>
                    <a:pt x="4189" y="6749"/>
                  </a:lnTo>
                  <a:lnTo>
                    <a:pt x="11519" y="2444"/>
                  </a:ln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43"/>
            <p:cNvSpPr/>
            <p:nvPr/>
          </p:nvSpPr>
          <p:spPr>
            <a:xfrm>
              <a:off x="4278275" y="1248975"/>
              <a:ext cx="308350" cy="436325"/>
            </a:xfrm>
            <a:custGeom>
              <a:rect b="b" l="l" r="r" t="t"/>
              <a:pathLst>
                <a:path extrusionOk="0" h="17453" w="12334">
                  <a:moveTo>
                    <a:pt x="11403" y="6167"/>
                  </a:moveTo>
                  <a:cubicBezTo>
                    <a:pt x="11636" y="6050"/>
                    <a:pt x="11868" y="5934"/>
                    <a:pt x="12101" y="5818"/>
                  </a:cubicBezTo>
                  <a:cubicBezTo>
                    <a:pt x="12101" y="5585"/>
                    <a:pt x="12101" y="5236"/>
                    <a:pt x="12101" y="5003"/>
                  </a:cubicBezTo>
                  <a:cubicBezTo>
                    <a:pt x="11868" y="5120"/>
                    <a:pt x="11636" y="5352"/>
                    <a:pt x="11403" y="5469"/>
                  </a:cubicBezTo>
                  <a:cubicBezTo>
                    <a:pt x="11403" y="5701"/>
                    <a:pt x="11403" y="5934"/>
                    <a:pt x="11403" y="6167"/>
                  </a:cubicBezTo>
                  <a:close/>
                  <a:moveTo>
                    <a:pt x="234" y="12915"/>
                  </a:moveTo>
                  <a:cubicBezTo>
                    <a:pt x="350" y="12798"/>
                    <a:pt x="583" y="12682"/>
                    <a:pt x="815" y="12566"/>
                  </a:cubicBezTo>
                  <a:cubicBezTo>
                    <a:pt x="815" y="12333"/>
                    <a:pt x="815" y="12100"/>
                    <a:pt x="815" y="11868"/>
                  </a:cubicBezTo>
                  <a:cubicBezTo>
                    <a:pt x="583" y="11984"/>
                    <a:pt x="350" y="12100"/>
                    <a:pt x="234" y="12217"/>
                  </a:cubicBezTo>
                  <a:cubicBezTo>
                    <a:pt x="234" y="12449"/>
                    <a:pt x="234" y="12682"/>
                    <a:pt x="234" y="12915"/>
                  </a:cubicBezTo>
                  <a:close/>
                  <a:moveTo>
                    <a:pt x="6167" y="15824"/>
                  </a:moveTo>
                  <a:cubicBezTo>
                    <a:pt x="3375" y="17452"/>
                    <a:pt x="815" y="16405"/>
                    <a:pt x="350" y="13148"/>
                  </a:cubicBezTo>
                  <a:lnTo>
                    <a:pt x="117" y="13380"/>
                  </a:lnTo>
                  <a:cubicBezTo>
                    <a:pt x="1" y="13380"/>
                    <a:pt x="1" y="13380"/>
                    <a:pt x="1" y="13380"/>
                  </a:cubicBezTo>
                  <a:cubicBezTo>
                    <a:pt x="1" y="13380"/>
                    <a:pt x="1" y="13264"/>
                    <a:pt x="1" y="13264"/>
                  </a:cubicBezTo>
                  <a:cubicBezTo>
                    <a:pt x="1" y="12915"/>
                    <a:pt x="1" y="12566"/>
                    <a:pt x="1" y="12217"/>
                  </a:cubicBezTo>
                  <a:cubicBezTo>
                    <a:pt x="1" y="12217"/>
                    <a:pt x="1" y="12100"/>
                    <a:pt x="1" y="12100"/>
                  </a:cubicBezTo>
                  <a:cubicBezTo>
                    <a:pt x="1" y="12100"/>
                    <a:pt x="1" y="11984"/>
                    <a:pt x="117" y="11984"/>
                  </a:cubicBezTo>
                  <a:lnTo>
                    <a:pt x="350" y="11868"/>
                  </a:lnTo>
                  <a:cubicBezTo>
                    <a:pt x="350" y="8377"/>
                    <a:pt x="2444" y="4421"/>
                    <a:pt x="5237" y="2327"/>
                  </a:cubicBezTo>
                  <a:lnTo>
                    <a:pt x="5237" y="1745"/>
                  </a:lnTo>
                  <a:cubicBezTo>
                    <a:pt x="5586" y="1513"/>
                    <a:pt x="6051" y="1280"/>
                    <a:pt x="6400" y="1047"/>
                  </a:cubicBezTo>
                  <a:lnTo>
                    <a:pt x="6400" y="1629"/>
                  </a:lnTo>
                  <a:cubicBezTo>
                    <a:pt x="9425" y="0"/>
                    <a:pt x="11636" y="1513"/>
                    <a:pt x="11868" y="4771"/>
                  </a:cubicBezTo>
                  <a:lnTo>
                    <a:pt x="12218" y="4654"/>
                  </a:lnTo>
                  <a:cubicBezTo>
                    <a:pt x="12218" y="4654"/>
                    <a:pt x="12218" y="4654"/>
                    <a:pt x="12334" y="4538"/>
                  </a:cubicBezTo>
                  <a:cubicBezTo>
                    <a:pt x="12334" y="4654"/>
                    <a:pt x="12334" y="4654"/>
                    <a:pt x="12334" y="4771"/>
                  </a:cubicBezTo>
                  <a:cubicBezTo>
                    <a:pt x="12334" y="5120"/>
                    <a:pt x="12334" y="5469"/>
                    <a:pt x="12334" y="5818"/>
                  </a:cubicBezTo>
                  <a:cubicBezTo>
                    <a:pt x="12334" y="5818"/>
                    <a:pt x="12334" y="5934"/>
                    <a:pt x="12334" y="5934"/>
                  </a:cubicBezTo>
                  <a:cubicBezTo>
                    <a:pt x="12334" y="5934"/>
                    <a:pt x="12218" y="6050"/>
                    <a:pt x="12218" y="6050"/>
                  </a:cubicBezTo>
                  <a:cubicBezTo>
                    <a:pt x="11868" y="6167"/>
                    <a:pt x="11636" y="6399"/>
                    <a:pt x="11287" y="6632"/>
                  </a:cubicBezTo>
                  <a:cubicBezTo>
                    <a:pt x="11287" y="6632"/>
                    <a:pt x="11170" y="6632"/>
                    <a:pt x="11170" y="6632"/>
                  </a:cubicBezTo>
                  <a:cubicBezTo>
                    <a:pt x="11170" y="6632"/>
                    <a:pt x="11170" y="6516"/>
                    <a:pt x="11170" y="6516"/>
                  </a:cubicBezTo>
                  <a:cubicBezTo>
                    <a:pt x="11170" y="6167"/>
                    <a:pt x="11170" y="5818"/>
                    <a:pt x="11170" y="5469"/>
                  </a:cubicBezTo>
                  <a:cubicBezTo>
                    <a:pt x="11170" y="5352"/>
                    <a:pt x="11170" y="5352"/>
                    <a:pt x="11170" y="5236"/>
                  </a:cubicBezTo>
                  <a:cubicBezTo>
                    <a:pt x="11170" y="5236"/>
                    <a:pt x="11170" y="5236"/>
                    <a:pt x="11287" y="5236"/>
                  </a:cubicBezTo>
                  <a:lnTo>
                    <a:pt x="11519" y="5003"/>
                  </a:lnTo>
                  <a:cubicBezTo>
                    <a:pt x="11403" y="1978"/>
                    <a:pt x="9425" y="349"/>
                    <a:pt x="6400" y="1978"/>
                  </a:cubicBezTo>
                  <a:lnTo>
                    <a:pt x="6400" y="2444"/>
                  </a:lnTo>
                  <a:lnTo>
                    <a:pt x="5353" y="3142"/>
                  </a:lnTo>
                  <a:lnTo>
                    <a:pt x="5237" y="2676"/>
                  </a:lnTo>
                  <a:cubicBezTo>
                    <a:pt x="2793" y="4654"/>
                    <a:pt x="815" y="8494"/>
                    <a:pt x="699" y="11635"/>
                  </a:cubicBezTo>
                  <a:lnTo>
                    <a:pt x="932" y="11519"/>
                  </a:lnTo>
                  <a:cubicBezTo>
                    <a:pt x="932" y="11519"/>
                    <a:pt x="1048" y="11402"/>
                    <a:pt x="1048" y="11402"/>
                  </a:cubicBezTo>
                  <a:cubicBezTo>
                    <a:pt x="1048" y="11519"/>
                    <a:pt x="1048" y="11519"/>
                    <a:pt x="1048" y="11519"/>
                  </a:cubicBezTo>
                  <a:cubicBezTo>
                    <a:pt x="1048" y="11868"/>
                    <a:pt x="1048" y="12217"/>
                    <a:pt x="1048" y="12566"/>
                  </a:cubicBezTo>
                  <a:cubicBezTo>
                    <a:pt x="1048" y="12682"/>
                    <a:pt x="1048" y="12682"/>
                    <a:pt x="1048" y="12798"/>
                  </a:cubicBezTo>
                  <a:cubicBezTo>
                    <a:pt x="1048" y="12798"/>
                    <a:pt x="932" y="12798"/>
                    <a:pt x="932" y="12798"/>
                  </a:cubicBezTo>
                  <a:lnTo>
                    <a:pt x="699" y="12915"/>
                  </a:lnTo>
                  <a:cubicBezTo>
                    <a:pt x="1164" y="16173"/>
                    <a:pt x="3491" y="16987"/>
                    <a:pt x="6167" y="15474"/>
                  </a:cubicBezTo>
                  <a:cubicBezTo>
                    <a:pt x="6167" y="15591"/>
                    <a:pt x="6167" y="15707"/>
                    <a:pt x="6167" y="15824"/>
                  </a:cubicBezTo>
                  <a:close/>
                </a:path>
              </a:pathLst>
            </a:custGeom>
            <a:solidFill>
              <a:srgbClr val="3660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3"/>
            <p:cNvSpPr/>
            <p:nvPr/>
          </p:nvSpPr>
          <p:spPr>
            <a:xfrm>
              <a:off x="4150300" y="2043050"/>
              <a:ext cx="366525" cy="229800"/>
            </a:xfrm>
            <a:custGeom>
              <a:rect b="b" l="l" r="r" t="t"/>
              <a:pathLst>
                <a:path extrusionOk="0" h="9192" w="14661">
                  <a:moveTo>
                    <a:pt x="1513" y="582"/>
                  </a:moveTo>
                  <a:cubicBezTo>
                    <a:pt x="3142" y="0"/>
                    <a:pt x="5702" y="233"/>
                    <a:pt x="7447" y="931"/>
                  </a:cubicBezTo>
                  <a:cubicBezTo>
                    <a:pt x="12683" y="3142"/>
                    <a:pt x="14661" y="5701"/>
                    <a:pt x="11170" y="7912"/>
                  </a:cubicBezTo>
                  <a:cubicBezTo>
                    <a:pt x="9076" y="9192"/>
                    <a:pt x="4887" y="8843"/>
                    <a:pt x="1513" y="5003"/>
                  </a:cubicBezTo>
                  <a:cubicBezTo>
                    <a:pt x="699" y="4189"/>
                    <a:pt x="1" y="1280"/>
                    <a:pt x="1513" y="58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3"/>
            <p:cNvSpPr/>
            <p:nvPr/>
          </p:nvSpPr>
          <p:spPr>
            <a:xfrm>
              <a:off x="4833850" y="1720175"/>
              <a:ext cx="192000" cy="168725"/>
            </a:xfrm>
            <a:custGeom>
              <a:rect b="b" l="l" r="r" t="t"/>
              <a:pathLst>
                <a:path extrusionOk="0" h="6749" w="7680">
                  <a:moveTo>
                    <a:pt x="6632" y="3026"/>
                  </a:moveTo>
                  <a:cubicBezTo>
                    <a:pt x="5934" y="2328"/>
                    <a:pt x="4189" y="931"/>
                    <a:pt x="3258" y="466"/>
                  </a:cubicBezTo>
                  <a:cubicBezTo>
                    <a:pt x="2327" y="1"/>
                    <a:pt x="1862" y="233"/>
                    <a:pt x="1280" y="466"/>
                  </a:cubicBezTo>
                  <a:cubicBezTo>
                    <a:pt x="815" y="815"/>
                    <a:pt x="0" y="1746"/>
                    <a:pt x="117" y="2560"/>
                  </a:cubicBezTo>
                  <a:cubicBezTo>
                    <a:pt x="117" y="3258"/>
                    <a:pt x="698" y="4305"/>
                    <a:pt x="1164" y="5004"/>
                  </a:cubicBezTo>
                  <a:cubicBezTo>
                    <a:pt x="1746" y="5585"/>
                    <a:pt x="3025" y="6283"/>
                    <a:pt x="3840" y="6400"/>
                  </a:cubicBezTo>
                  <a:lnTo>
                    <a:pt x="5934" y="6749"/>
                  </a:lnTo>
                  <a:lnTo>
                    <a:pt x="7679" y="4887"/>
                  </a:lnTo>
                  <a:cubicBezTo>
                    <a:pt x="7330" y="4305"/>
                    <a:pt x="7330" y="3840"/>
                    <a:pt x="6632" y="3026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3"/>
            <p:cNvSpPr/>
            <p:nvPr/>
          </p:nvSpPr>
          <p:spPr>
            <a:xfrm>
              <a:off x="4752400" y="1714350"/>
              <a:ext cx="113475" cy="119300"/>
            </a:xfrm>
            <a:custGeom>
              <a:rect b="b" l="l" r="r" t="t"/>
              <a:pathLst>
                <a:path extrusionOk="0" h="4772" w="4539">
                  <a:moveTo>
                    <a:pt x="4306" y="2444"/>
                  </a:moveTo>
                  <a:cubicBezTo>
                    <a:pt x="1862" y="932"/>
                    <a:pt x="815" y="1"/>
                    <a:pt x="233" y="583"/>
                  </a:cubicBezTo>
                  <a:cubicBezTo>
                    <a:pt x="1" y="932"/>
                    <a:pt x="2211" y="3026"/>
                    <a:pt x="4538" y="4771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43"/>
            <p:cNvSpPr/>
            <p:nvPr/>
          </p:nvSpPr>
          <p:spPr>
            <a:xfrm>
              <a:off x="4956025" y="1824900"/>
              <a:ext cx="189075" cy="180350"/>
            </a:xfrm>
            <a:custGeom>
              <a:rect b="b" l="l" r="r" t="t"/>
              <a:pathLst>
                <a:path extrusionOk="0" h="7214" w="7563">
                  <a:moveTo>
                    <a:pt x="2560" y="0"/>
                  </a:moveTo>
                  <a:cubicBezTo>
                    <a:pt x="1513" y="0"/>
                    <a:pt x="465" y="1280"/>
                    <a:pt x="0" y="2909"/>
                  </a:cubicBezTo>
                  <a:cubicBezTo>
                    <a:pt x="2094" y="4305"/>
                    <a:pt x="3723" y="5701"/>
                    <a:pt x="5701" y="7214"/>
                  </a:cubicBezTo>
                  <a:lnTo>
                    <a:pt x="7563" y="3025"/>
                  </a:lnTo>
                  <a:cubicBezTo>
                    <a:pt x="5934" y="1978"/>
                    <a:pt x="4305" y="1047"/>
                    <a:pt x="2560" y="0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43"/>
            <p:cNvSpPr/>
            <p:nvPr/>
          </p:nvSpPr>
          <p:spPr>
            <a:xfrm>
              <a:off x="5357400" y="1528200"/>
              <a:ext cx="224000" cy="602125"/>
            </a:xfrm>
            <a:custGeom>
              <a:rect b="b" l="l" r="r" t="t"/>
              <a:pathLst>
                <a:path extrusionOk="0" h="24085" w="8960">
                  <a:moveTo>
                    <a:pt x="6400" y="699"/>
                  </a:moveTo>
                  <a:cubicBezTo>
                    <a:pt x="8960" y="3026"/>
                    <a:pt x="6633" y="18035"/>
                    <a:pt x="6400" y="21525"/>
                  </a:cubicBezTo>
                  <a:cubicBezTo>
                    <a:pt x="4888" y="24085"/>
                    <a:pt x="2212" y="23154"/>
                    <a:pt x="815" y="21409"/>
                  </a:cubicBezTo>
                  <a:lnTo>
                    <a:pt x="1" y="12566"/>
                  </a:lnTo>
                  <a:cubicBezTo>
                    <a:pt x="350" y="6865"/>
                    <a:pt x="4771" y="1"/>
                    <a:pt x="6400" y="699"/>
                  </a:cubicBezTo>
                  <a:close/>
                </a:path>
              </a:pathLst>
            </a:custGeom>
            <a:solidFill>
              <a:srgbClr val="DF79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3"/>
            <p:cNvSpPr/>
            <p:nvPr/>
          </p:nvSpPr>
          <p:spPr>
            <a:xfrm>
              <a:off x="4935650" y="1507850"/>
              <a:ext cx="607950" cy="1038425"/>
            </a:xfrm>
            <a:custGeom>
              <a:rect b="b" l="l" r="r" t="t"/>
              <a:pathLst>
                <a:path extrusionOk="0" h="41537" w="24318">
                  <a:moveTo>
                    <a:pt x="22921" y="1047"/>
                  </a:moveTo>
                  <a:cubicBezTo>
                    <a:pt x="21060" y="0"/>
                    <a:pt x="15126" y="1164"/>
                    <a:pt x="9425" y="4421"/>
                  </a:cubicBezTo>
                  <a:cubicBezTo>
                    <a:pt x="4538" y="7330"/>
                    <a:pt x="1" y="10937"/>
                    <a:pt x="1397" y="17103"/>
                  </a:cubicBezTo>
                  <a:cubicBezTo>
                    <a:pt x="2211" y="20943"/>
                    <a:pt x="4189" y="25713"/>
                    <a:pt x="5004" y="31414"/>
                  </a:cubicBezTo>
                  <a:cubicBezTo>
                    <a:pt x="5120" y="32228"/>
                    <a:pt x="4771" y="34904"/>
                    <a:pt x="4073" y="37580"/>
                  </a:cubicBezTo>
                  <a:cubicBezTo>
                    <a:pt x="3491" y="40606"/>
                    <a:pt x="8261" y="41536"/>
                    <a:pt x="11286" y="41304"/>
                  </a:cubicBezTo>
                  <a:cubicBezTo>
                    <a:pt x="17104" y="40838"/>
                    <a:pt x="23619" y="37464"/>
                    <a:pt x="22688" y="32578"/>
                  </a:cubicBezTo>
                  <a:cubicBezTo>
                    <a:pt x="21758" y="30949"/>
                    <a:pt x="19780" y="28971"/>
                    <a:pt x="20361" y="23851"/>
                  </a:cubicBezTo>
                  <a:cubicBezTo>
                    <a:pt x="20827" y="19547"/>
                    <a:pt x="22339" y="14660"/>
                    <a:pt x="23270" y="10239"/>
                  </a:cubicBezTo>
                  <a:cubicBezTo>
                    <a:pt x="23852" y="6981"/>
                    <a:pt x="24317" y="2909"/>
                    <a:pt x="22921" y="1047"/>
                  </a:cubicBezTo>
                  <a:close/>
                </a:path>
              </a:pathLst>
            </a:custGeom>
            <a:solidFill>
              <a:srgbClr val="F395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3"/>
            <p:cNvSpPr/>
            <p:nvPr/>
          </p:nvSpPr>
          <p:spPr>
            <a:xfrm>
              <a:off x="5101450" y="2272825"/>
              <a:ext cx="75650" cy="418875"/>
            </a:xfrm>
            <a:custGeom>
              <a:rect b="b" l="l" r="r" t="t"/>
              <a:pathLst>
                <a:path extrusionOk="0" h="16755" w="3026">
                  <a:moveTo>
                    <a:pt x="2444" y="1397"/>
                  </a:moveTo>
                  <a:lnTo>
                    <a:pt x="2560" y="15708"/>
                  </a:lnTo>
                  <a:cubicBezTo>
                    <a:pt x="2560" y="15824"/>
                    <a:pt x="2560" y="15940"/>
                    <a:pt x="2560" y="16057"/>
                  </a:cubicBezTo>
                  <a:cubicBezTo>
                    <a:pt x="2560" y="16057"/>
                    <a:pt x="2560" y="16057"/>
                    <a:pt x="2560" y="16057"/>
                  </a:cubicBezTo>
                  <a:cubicBezTo>
                    <a:pt x="2560" y="16173"/>
                    <a:pt x="2560" y="16289"/>
                    <a:pt x="2676" y="16406"/>
                  </a:cubicBezTo>
                  <a:cubicBezTo>
                    <a:pt x="2676" y="16406"/>
                    <a:pt x="2676" y="16406"/>
                    <a:pt x="2676" y="16406"/>
                  </a:cubicBezTo>
                  <a:cubicBezTo>
                    <a:pt x="2676" y="16406"/>
                    <a:pt x="2676" y="16406"/>
                    <a:pt x="2793" y="16522"/>
                  </a:cubicBezTo>
                  <a:cubicBezTo>
                    <a:pt x="2793" y="16638"/>
                    <a:pt x="2909" y="16638"/>
                    <a:pt x="3025" y="16755"/>
                  </a:cubicBezTo>
                  <a:lnTo>
                    <a:pt x="582" y="15359"/>
                  </a:lnTo>
                  <a:cubicBezTo>
                    <a:pt x="466" y="15242"/>
                    <a:pt x="349" y="15126"/>
                    <a:pt x="349" y="15126"/>
                  </a:cubicBezTo>
                  <a:cubicBezTo>
                    <a:pt x="233" y="15009"/>
                    <a:pt x="233" y="15009"/>
                    <a:pt x="233" y="15009"/>
                  </a:cubicBezTo>
                  <a:cubicBezTo>
                    <a:pt x="233" y="15009"/>
                    <a:pt x="233" y="15009"/>
                    <a:pt x="233" y="14893"/>
                  </a:cubicBezTo>
                  <a:cubicBezTo>
                    <a:pt x="233" y="14893"/>
                    <a:pt x="233" y="14893"/>
                    <a:pt x="233" y="14893"/>
                  </a:cubicBezTo>
                  <a:lnTo>
                    <a:pt x="233" y="14893"/>
                  </a:lnTo>
                  <a:cubicBezTo>
                    <a:pt x="233" y="14893"/>
                    <a:pt x="233" y="14893"/>
                    <a:pt x="117" y="14893"/>
                  </a:cubicBezTo>
                  <a:cubicBezTo>
                    <a:pt x="117" y="14777"/>
                    <a:pt x="117" y="14777"/>
                    <a:pt x="117" y="14777"/>
                  </a:cubicBezTo>
                  <a:cubicBezTo>
                    <a:pt x="117" y="14777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660"/>
                    <a:pt x="117" y="14660"/>
                    <a:pt x="117" y="14660"/>
                  </a:cubicBezTo>
                  <a:cubicBezTo>
                    <a:pt x="117" y="14544"/>
                    <a:pt x="117" y="14544"/>
                    <a:pt x="117" y="14544"/>
                  </a:cubicBezTo>
                  <a:cubicBezTo>
                    <a:pt x="117" y="14544"/>
                    <a:pt x="117" y="14428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lnTo>
                    <a:pt x="117" y="1431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3"/>
            <p:cNvSpPr/>
            <p:nvPr/>
          </p:nvSpPr>
          <p:spPr>
            <a:xfrm>
              <a:off x="5101450" y="1903425"/>
              <a:ext cx="642850" cy="404325"/>
            </a:xfrm>
            <a:custGeom>
              <a:rect b="b" l="l" r="r" t="t"/>
              <a:pathLst>
                <a:path extrusionOk="0" h="16173" w="25714">
                  <a:moveTo>
                    <a:pt x="3491" y="13962"/>
                  </a:moveTo>
                  <a:lnTo>
                    <a:pt x="3491" y="13962"/>
                  </a:lnTo>
                  <a:cubicBezTo>
                    <a:pt x="3374" y="14079"/>
                    <a:pt x="3258" y="14195"/>
                    <a:pt x="3142" y="14311"/>
                  </a:cubicBezTo>
                  <a:cubicBezTo>
                    <a:pt x="3142" y="14311"/>
                    <a:pt x="3142" y="14311"/>
                    <a:pt x="3142" y="14311"/>
                  </a:cubicBezTo>
                  <a:cubicBezTo>
                    <a:pt x="3142" y="14428"/>
                    <a:pt x="3025" y="14544"/>
                    <a:pt x="2909" y="14660"/>
                  </a:cubicBezTo>
                  <a:cubicBezTo>
                    <a:pt x="2909" y="14660"/>
                    <a:pt x="2909" y="14660"/>
                    <a:pt x="2909" y="14660"/>
                  </a:cubicBezTo>
                  <a:cubicBezTo>
                    <a:pt x="2909" y="14777"/>
                    <a:pt x="2793" y="14893"/>
                    <a:pt x="2793" y="15009"/>
                  </a:cubicBezTo>
                  <a:cubicBezTo>
                    <a:pt x="2793" y="15009"/>
                    <a:pt x="2793" y="15009"/>
                    <a:pt x="2793" y="15009"/>
                  </a:cubicBezTo>
                  <a:cubicBezTo>
                    <a:pt x="2676" y="15126"/>
                    <a:pt x="2676" y="15242"/>
                    <a:pt x="2676" y="15358"/>
                  </a:cubicBezTo>
                  <a:cubicBezTo>
                    <a:pt x="2676" y="15358"/>
                    <a:pt x="2560" y="15475"/>
                    <a:pt x="2560" y="15475"/>
                  </a:cubicBezTo>
                  <a:cubicBezTo>
                    <a:pt x="2560" y="15591"/>
                    <a:pt x="2560" y="15707"/>
                    <a:pt x="2560" y="15824"/>
                  </a:cubicBezTo>
                  <a:lnTo>
                    <a:pt x="2560" y="15824"/>
                  </a:lnTo>
                  <a:cubicBezTo>
                    <a:pt x="2560" y="15940"/>
                    <a:pt x="2444" y="16056"/>
                    <a:pt x="2444" y="16173"/>
                  </a:cubicBezTo>
                  <a:lnTo>
                    <a:pt x="0" y="14777"/>
                  </a:lnTo>
                  <a:lnTo>
                    <a:pt x="0" y="14660"/>
                  </a:lnTo>
                  <a:cubicBezTo>
                    <a:pt x="0" y="14660"/>
                    <a:pt x="0" y="14660"/>
                    <a:pt x="0" y="14660"/>
                  </a:cubicBezTo>
                  <a:cubicBezTo>
                    <a:pt x="0" y="14544"/>
                    <a:pt x="0" y="14544"/>
                    <a:pt x="0" y="14544"/>
                  </a:cubicBezTo>
                  <a:cubicBezTo>
                    <a:pt x="117" y="14544"/>
                    <a:pt x="117" y="14544"/>
                    <a:pt x="117" y="14428"/>
                  </a:cubicBezTo>
                  <a:cubicBezTo>
                    <a:pt x="117" y="14428"/>
                    <a:pt x="117" y="14428"/>
                    <a:pt x="117" y="14428"/>
                  </a:cubicBezTo>
                  <a:lnTo>
                    <a:pt x="117" y="14428"/>
                  </a:lnTo>
                  <a:cubicBezTo>
                    <a:pt x="117" y="14428"/>
                    <a:pt x="117" y="14428"/>
                    <a:pt x="117" y="14428"/>
                  </a:cubicBezTo>
                  <a:cubicBezTo>
                    <a:pt x="117" y="14311"/>
                    <a:pt x="117" y="14311"/>
                    <a:pt x="117" y="14311"/>
                  </a:cubicBezTo>
                  <a:cubicBezTo>
                    <a:pt x="117" y="14311"/>
                    <a:pt x="117" y="14311"/>
                    <a:pt x="117" y="14195"/>
                  </a:cubicBezTo>
                  <a:cubicBezTo>
                    <a:pt x="117" y="14195"/>
                    <a:pt x="117" y="14195"/>
                    <a:pt x="117" y="14195"/>
                  </a:cubicBezTo>
                  <a:cubicBezTo>
                    <a:pt x="117" y="14079"/>
                    <a:pt x="117" y="14079"/>
                    <a:pt x="117" y="14079"/>
                  </a:cubicBezTo>
                  <a:cubicBezTo>
                    <a:pt x="117" y="14079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117" y="13962"/>
                  </a:cubicBezTo>
                  <a:cubicBezTo>
                    <a:pt x="117" y="13962"/>
                    <a:pt x="117" y="13962"/>
                    <a:pt x="233" y="13962"/>
                  </a:cubicBezTo>
                  <a:cubicBezTo>
                    <a:pt x="233" y="13962"/>
                    <a:pt x="233" y="13962"/>
                    <a:pt x="233" y="13846"/>
                  </a:cubicBezTo>
                  <a:cubicBezTo>
                    <a:pt x="233" y="13846"/>
                    <a:pt x="233" y="13846"/>
                    <a:pt x="233" y="13846"/>
                  </a:cubicBezTo>
                  <a:cubicBezTo>
                    <a:pt x="233" y="13846"/>
                    <a:pt x="233" y="13729"/>
                    <a:pt x="233" y="13729"/>
                  </a:cubicBezTo>
                  <a:cubicBezTo>
                    <a:pt x="233" y="13729"/>
                    <a:pt x="233" y="13729"/>
                    <a:pt x="233" y="13613"/>
                  </a:cubicBezTo>
                  <a:cubicBezTo>
                    <a:pt x="349" y="13613"/>
                    <a:pt x="349" y="13613"/>
                    <a:pt x="349" y="13613"/>
                  </a:cubicBezTo>
                  <a:lnTo>
                    <a:pt x="349" y="13613"/>
                  </a:lnTo>
                  <a:cubicBezTo>
                    <a:pt x="349" y="13613"/>
                    <a:pt x="349" y="13613"/>
                    <a:pt x="349" y="13613"/>
                  </a:cubicBezTo>
                  <a:cubicBezTo>
                    <a:pt x="349" y="13613"/>
                    <a:pt x="349" y="13497"/>
                    <a:pt x="349" y="13497"/>
                  </a:cubicBezTo>
                  <a:cubicBezTo>
                    <a:pt x="349" y="13497"/>
                    <a:pt x="349" y="13497"/>
                    <a:pt x="349" y="13380"/>
                  </a:cubicBezTo>
                  <a:cubicBezTo>
                    <a:pt x="466" y="13380"/>
                    <a:pt x="466" y="13380"/>
                    <a:pt x="466" y="13380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264"/>
                    <a:pt x="466" y="13264"/>
                    <a:pt x="466" y="13264"/>
                  </a:cubicBezTo>
                  <a:cubicBezTo>
                    <a:pt x="466" y="13148"/>
                    <a:pt x="466" y="13148"/>
                    <a:pt x="582" y="13148"/>
                  </a:cubicBezTo>
                  <a:cubicBezTo>
                    <a:pt x="582" y="13148"/>
                    <a:pt x="582" y="13031"/>
                    <a:pt x="698" y="13031"/>
                  </a:cubicBezTo>
                  <a:cubicBezTo>
                    <a:pt x="698" y="12915"/>
                    <a:pt x="698" y="12915"/>
                    <a:pt x="698" y="12915"/>
                  </a:cubicBezTo>
                  <a:lnTo>
                    <a:pt x="698" y="12799"/>
                  </a:lnTo>
                  <a:cubicBezTo>
                    <a:pt x="698" y="12799"/>
                    <a:pt x="698" y="12799"/>
                    <a:pt x="698" y="12799"/>
                  </a:cubicBezTo>
                  <a:cubicBezTo>
                    <a:pt x="815" y="12799"/>
                    <a:pt x="815" y="12799"/>
                    <a:pt x="815" y="12799"/>
                  </a:cubicBezTo>
                  <a:cubicBezTo>
                    <a:pt x="815" y="12682"/>
                    <a:pt x="815" y="12682"/>
                    <a:pt x="931" y="12682"/>
                  </a:cubicBezTo>
                  <a:cubicBezTo>
                    <a:pt x="931" y="12682"/>
                    <a:pt x="931" y="12682"/>
                    <a:pt x="931" y="12566"/>
                  </a:cubicBezTo>
                  <a:cubicBezTo>
                    <a:pt x="931" y="12566"/>
                    <a:pt x="931" y="12566"/>
                    <a:pt x="1048" y="12566"/>
                  </a:cubicBezTo>
                  <a:lnTo>
                    <a:pt x="1048" y="12566"/>
                  </a:lnTo>
                  <a:cubicBezTo>
                    <a:pt x="1048" y="12566"/>
                    <a:pt x="1048" y="12566"/>
                    <a:pt x="1048" y="12566"/>
                  </a:cubicBezTo>
                  <a:cubicBezTo>
                    <a:pt x="1048" y="12566"/>
                    <a:pt x="1048" y="12450"/>
                    <a:pt x="1048" y="12450"/>
                  </a:cubicBezTo>
                  <a:cubicBezTo>
                    <a:pt x="1048" y="12450"/>
                    <a:pt x="1164" y="12450"/>
                    <a:pt x="1164" y="12450"/>
                  </a:cubicBezTo>
                  <a:cubicBezTo>
                    <a:pt x="1164" y="12333"/>
                    <a:pt x="1164" y="12333"/>
                    <a:pt x="1164" y="12333"/>
                  </a:cubicBezTo>
                  <a:cubicBezTo>
                    <a:pt x="1280" y="12333"/>
                    <a:pt x="1280" y="12333"/>
                    <a:pt x="1280" y="12333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280" y="12217"/>
                  </a:cubicBezTo>
                  <a:cubicBezTo>
                    <a:pt x="1280" y="12217"/>
                    <a:pt x="1280" y="12217"/>
                    <a:pt x="1397" y="12217"/>
                  </a:cubicBezTo>
                  <a:lnTo>
                    <a:pt x="1397" y="12217"/>
                  </a:lnTo>
                  <a:cubicBezTo>
                    <a:pt x="1397" y="12101"/>
                    <a:pt x="1513" y="12101"/>
                    <a:pt x="1513" y="12101"/>
                  </a:cubicBezTo>
                  <a:cubicBezTo>
                    <a:pt x="1513" y="12101"/>
                    <a:pt x="1513" y="12101"/>
                    <a:pt x="1513" y="12101"/>
                  </a:cubicBezTo>
                  <a:cubicBezTo>
                    <a:pt x="1629" y="12101"/>
                    <a:pt x="1629" y="12101"/>
                    <a:pt x="1629" y="11984"/>
                  </a:cubicBezTo>
                  <a:cubicBezTo>
                    <a:pt x="1629" y="11984"/>
                    <a:pt x="1629" y="11984"/>
                    <a:pt x="1629" y="11984"/>
                  </a:cubicBezTo>
                  <a:lnTo>
                    <a:pt x="22106" y="233"/>
                  </a:lnTo>
                  <a:cubicBezTo>
                    <a:pt x="22106" y="233"/>
                    <a:pt x="22223" y="117"/>
                    <a:pt x="22223" y="117"/>
                  </a:cubicBezTo>
                  <a:cubicBezTo>
                    <a:pt x="22223" y="117"/>
                    <a:pt x="22223" y="117"/>
                    <a:pt x="22223" y="117"/>
                  </a:cubicBezTo>
                  <a:cubicBezTo>
                    <a:pt x="22223" y="117"/>
                    <a:pt x="22339" y="117"/>
                    <a:pt x="22339" y="117"/>
                  </a:cubicBezTo>
                  <a:cubicBezTo>
                    <a:pt x="22339" y="117"/>
                    <a:pt x="22339" y="117"/>
                    <a:pt x="22339" y="117"/>
                  </a:cubicBezTo>
                  <a:cubicBezTo>
                    <a:pt x="22456" y="117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456" y="0"/>
                    <a:pt x="22456" y="0"/>
                    <a:pt x="22456" y="0"/>
                  </a:cubicBezTo>
                  <a:cubicBezTo>
                    <a:pt x="22572" y="0"/>
                    <a:pt x="22572" y="0"/>
                    <a:pt x="22572" y="0"/>
                  </a:cubicBezTo>
                  <a:cubicBezTo>
                    <a:pt x="22572" y="0"/>
                    <a:pt x="22572" y="0"/>
                    <a:pt x="22688" y="0"/>
                  </a:cubicBezTo>
                  <a:cubicBezTo>
                    <a:pt x="22688" y="0"/>
                    <a:pt x="22688" y="0"/>
                    <a:pt x="22688" y="0"/>
                  </a:cubicBezTo>
                  <a:cubicBezTo>
                    <a:pt x="22688" y="0"/>
                    <a:pt x="22688" y="0"/>
                    <a:pt x="22805" y="0"/>
                  </a:cubicBezTo>
                  <a:lnTo>
                    <a:pt x="22805" y="0"/>
                  </a:lnTo>
                  <a:cubicBezTo>
                    <a:pt x="22805" y="0"/>
                    <a:pt x="22805" y="0"/>
                    <a:pt x="22805" y="0"/>
                  </a:cubicBezTo>
                  <a:cubicBezTo>
                    <a:pt x="22805" y="0"/>
                    <a:pt x="22805" y="0"/>
                    <a:pt x="22805" y="0"/>
                  </a:cubicBezTo>
                  <a:cubicBezTo>
                    <a:pt x="22921" y="0"/>
                    <a:pt x="22921" y="0"/>
                    <a:pt x="22921" y="0"/>
                  </a:cubicBezTo>
                  <a:cubicBezTo>
                    <a:pt x="22921" y="0"/>
                    <a:pt x="23037" y="0"/>
                    <a:pt x="23037" y="0"/>
                  </a:cubicBezTo>
                  <a:lnTo>
                    <a:pt x="23037" y="0"/>
                  </a:lnTo>
                  <a:lnTo>
                    <a:pt x="23037" y="0"/>
                  </a:lnTo>
                  <a:cubicBezTo>
                    <a:pt x="23037" y="0"/>
                    <a:pt x="23154" y="0"/>
                    <a:pt x="23154" y="0"/>
                  </a:cubicBezTo>
                  <a:cubicBezTo>
                    <a:pt x="23154" y="0"/>
                    <a:pt x="23270" y="0"/>
                    <a:pt x="23270" y="117"/>
                  </a:cubicBezTo>
                  <a:lnTo>
                    <a:pt x="25713" y="1513"/>
                  </a:lnTo>
                  <a:cubicBezTo>
                    <a:pt x="25597" y="1513"/>
                    <a:pt x="25597" y="1397"/>
                    <a:pt x="25481" y="1397"/>
                  </a:cubicBezTo>
                  <a:cubicBezTo>
                    <a:pt x="25481" y="1397"/>
                    <a:pt x="25481" y="1397"/>
                    <a:pt x="25481" y="1397"/>
                  </a:cubicBezTo>
                  <a:cubicBezTo>
                    <a:pt x="25364" y="1397"/>
                    <a:pt x="25248" y="1397"/>
                    <a:pt x="25248" y="1397"/>
                  </a:cubicBezTo>
                  <a:lnTo>
                    <a:pt x="25248" y="1397"/>
                  </a:lnTo>
                  <a:cubicBezTo>
                    <a:pt x="25132" y="1397"/>
                    <a:pt x="25015" y="1397"/>
                    <a:pt x="24899" y="1513"/>
                  </a:cubicBezTo>
                  <a:cubicBezTo>
                    <a:pt x="24899" y="1513"/>
                    <a:pt x="24899" y="1513"/>
                    <a:pt x="24899" y="1513"/>
                  </a:cubicBezTo>
                  <a:cubicBezTo>
                    <a:pt x="24782" y="1513"/>
                    <a:pt x="24666" y="1513"/>
                    <a:pt x="24550" y="1629"/>
                  </a:cubicBezTo>
                  <a:lnTo>
                    <a:pt x="4073" y="13497"/>
                  </a:lnTo>
                  <a:cubicBezTo>
                    <a:pt x="3956" y="13497"/>
                    <a:pt x="3840" y="13613"/>
                    <a:pt x="3724" y="13729"/>
                  </a:cubicBezTo>
                  <a:cubicBezTo>
                    <a:pt x="3724" y="13729"/>
                    <a:pt x="3724" y="13729"/>
                    <a:pt x="3724" y="13729"/>
                  </a:cubicBezTo>
                  <a:cubicBezTo>
                    <a:pt x="3607" y="13729"/>
                    <a:pt x="3607" y="13846"/>
                    <a:pt x="3491" y="13962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43"/>
            <p:cNvSpPr/>
            <p:nvPr/>
          </p:nvSpPr>
          <p:spPr>
            <a:xfrm>
              <a:off x="5162525" y="1929600"/>
              <a:ext cx="593400" cy="770825"/>
            </a:xfrm>
            <a:custGeom>
              <a:rect b="b" l="l" r="r" t="t"/>
              <a:pathLst>
                <a:path extrusionOk="0" h="30833" w="23736">
                  <a:moveTo>
                    <a:pt x="1630" y="12450"/>
                  </a:moveTo>
                  <a:lnTo>
                    <a:pt x="22107" y="582"/>
                  </a:lnTo>
                  <a:cubicBezTo>
                    <a:pt x="23038" y="1"/>
                    <a:pt x="23736" y="466"/>
                    <a:pt x="23736" y="1513"/>
                  </a:cubicBezTo>
                  <a:lnTo>
                    <a:pt x="23736" y="15824"/>
                  </a:lnTo>
                  <a:cubicBezTo>
                    <a:pt x="23736" y="16755"/>
                    <a:pt x="23038" y="18034"/>
                    <a:pt x="22223" y="18500"/>
                  </a:cubicBezTo>
                  <a:lnTo>
                    <a:pt x="1630" y="30367"/>
                  </a:lnTo>
                  <a:cubicBezTo>
                    <a:pt x="815" y="30833"/>
                    <a:pt x="117" y="30484"/>
                    <a:pt x="117" y="29437"/>
                  </a:cubicBezTo>
                  <a:lnTo>
                    <a:pt x="1" y="15126"/>
                  </a:lnTo>
                  <a:cubicBezTo>
                    <a:pt x="1" y="14195"/>
                    <a:pt x="815" y="12915"/>
                    <a:pt x="1630" y="12450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43"/>
            <p:cNvSpPr/>
            <p:nvPr/>
          </p:nvSpPr>
          <p:spPr>
            <a:xfrm>
              <a:off x="5418500" y="2365900"/>
              <a:ext cx="90200" cy="637025"/>
            </a:xfrm>
            <a:custGeom>
              <a:rect b="b" l="l" r="r" t="t"/>
              <a:pathLst>
                <a:path extrusionOk="0" h="25481" w="3608">
                  <a:moveTo>
                    <a:pt x="1513" y="22223"/>
                  </a:moveTo>
                  <a:lnTo>
                    <a:pt x="1513" y="1164"/>
                  </a:lnTo>
                  <a:lnTo>
                    <a:pt x="3607" y="1"/>
                  </a:lnTo>
                  <a:lnTo>
                    <a:pt x="3491" y="21060"/>
                  </a:lnTo>
                  <a:cubicBezTo>
                    <a:pt x="3491" y="22107"/>
                    <a:pt x="3258" y="22921"/>
                    <a:pt x="2909" y="23503"/>
                  </a:cubicBezTo>
                  <a:cubicBezTo>
                    <a:pt x="2676" y="23852"/>
                    <a:pt x="2327" y="24201"/>
                    <a:pt x="1978" y="24317"/>
                  </a:cubicBezTo>
                  <a:lnTo>
                    <a:pt x="0" y="25481"/>
                  </a:lnTo>
                  <a:cubicBezTo>
                    <a:pt x="931" y="25015"/>
                    <a:pt x="1513" y="23852"/>
                    <a:pt x="1513" y="22223"/>
                  </a:cubicBezTo>
                  <a:close/>
                </a:path>
              </a:pathLst>
            </a:custGeom>
            <a:solidFill>
              <a:srgbClr val="778B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43"/>
            <p:cNvSpPr/>
            <p:nvPr/>
          </p:nvSpPr>
          <p:spPr>
            <a:xfrm>
              <a:off x="5421400" y="2345550"/>
              <a:ext cx="87300" cy="49475"/>
            </a:xfrm>
            <a:custGeom>
              <a:rect b="b" l="l" r="r" t="t"/>
              <a:pathLst>
                <a:path extrusionOk="0" h="1979" w="3492">
                  <a:moveTo>
                    <a:pt x="1397" y="1978"/>
                  </a:moveTo>
                  <a:lnTo>
                    <a:pt x="3491" y="815"/>
                  </a:lnTo>
                  <a:lnTo>
                    <a:pt x="2095" y="0"/>
                  </a:lnTo>
                  <a:lnTo>
                    <a:pt x="1" y="1164"/>
                  </a:ln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43"/>
            <p:cNvSpPr/>
            <p:nvPr/>
          </p:nvSpPr>
          <p:spPr>
            <a:xfrm>
              <a:off x="5325425" y="2374625"/>
              <a:ext cx="130900" cy="660300"/>
            </a:xfrm>
            <a:custGeom>
              <a:rect b="b" l="l" r="r" t="t"/>
              <a:pathLst>
                <a:path extrusionOk="0" h="26412" w="5236">
                  <a:moveTo>
                    <a:pt x="0" y="23270"/>
                  </a:moveTo>
                  <a:cubicBezTo>
                    <a:pt x="2094" y="24434"/>
                    <a:pt x="3840" y="23503"/>
                    <a:pt x="3840" y="21060"/>
                  </a:cubicBezTo>
                  <a:lnTo>
                    <a:pt x="3840" y="1"/>
                  </a:lnTo>
                  <a:lnTo>
                    <a:pt x="5236" y="815"/>
                  </a:lnTo>
                  <a:lnTo>
                    <a:pt x="5236" y="21874"/>
                  </a:lnTo>
                  <a:cubicBezTo>
                    <a:pt x="5236" y="25132"/>
                    <a:pt x="2909" y="26412"/>
                    <a:pt x="0" y="24783"/>
                  </a:cubicBezTo>
                  <a:close/>
                </a:path>
              </a:pathLst>
            </a:custGeom>
            <a:solidFill>
              <a:srgbClr val="DDDE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43"/>
            <p:cNvSpPr/>
            <p:nvPr/>
          </p:nvSpPr>
          <p:spPr>
            <a:xfrm>
              <a:off x="5133450" y="1510750"/>
              <a:ext cx="209450" cy="241450"/>
            </a:xfrm>
            <a:custGeom>
              <a:rect b="b" l="l" r="r" t="t"/>
              <a:pathLst>
                <a:path extrusionOk="0" h="9658" w="8378">
                  <a:moveTo>
                    <a:pt x="0" y="1"/>
                  </a:moveTo>
                  <a:cubicBezTo>
                    <a:pt x="466" y="1164"/>
                    <a:pt x="349" y="3258"/>
                    <a:pt x="582" y="5934"/>
                  </a:cubicBezTo>
                  <a:cubicBezTo>
                    <a:pt x="2909" y="9657"/>
                    <a:pt x="8377" y="6516"/>
                    <a:pt x="8261" y="5469"/>
                  </a:cubicBezTo>
                  <a:cubicBezTo>
                    <a:pt x="8261" y="5469"/>
                    <a:pt x="7912" y="1397"/>
                    <a:pt x="7912" y="1164"/>
                  </a:cubicBez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43"/>
            <p:cNvSpPr/>
            <p:nvPr/>
          </p:nvSpPr>
          <p:spPr>
            <a:xfrm>
              <a:off x="5034550" y="1214075"/>
              <a:ext cx="229800" cy="413050"/>
            </a:xfrm>
            <a:custGeom>
              <a:rect b="b" l="l" r="r" t="t"/>
              <a:pathLst>
                <a:path extrusionOk="0" h="16522" w="9192">
                  <a:moveTo>
                    <a:pt x="2211" y="0"/>
                  </a:moveTo>
                  <a:cubicBezTo>
                    <a:pt x="1397" y="1513"/>
                    <a:pt x="233" y="1745"/>
                    <a:pt x="233" y="3723"/>
                  </a:cubicBezTo>
                  <a:cubicBezTo>
                    <a:pt x="233" y="5352"/>
                    <a:pt x="0" y="13962"/>
                    <a:pt x="2793" y="15823"/>
                  </a:cubicBezTo>
                  <a:cubicBezTo>
                    <a:pt x="3840" y="16521"/>
                    <a:pt x="6400" y="15009"/>
                    <a:pt x="8028" y="13729"/>
                  </a:cubicBezTo>
                  <a:cubicBezTo>
                    <a:pt x="9076" y="12798"/>
                    <a:pt x="8726" y="11053"/>
                    <a:pt x="9192" y="10471"/>
                  </a:cubicBezTo>
                  <a:lnTo>
                    <a:pt x="6981" y="582"/>
                  </a:lnTo>
                  <a:close/>
                </a:path>
              </a:pathLst>
            </a:custGeom>
            <a:solidFill>
              <a:srgbClr val="9962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43"/>
            <p:cNvSpPr/>
            <p:nvPr/>
          </p:nvSpPr>
          <p:spPr>
            <a:xfrm>
              <a:off x="4988000" y="1100625"/>
              <a:ext cx="506150" cy="605025"/>
            </a:xfrm>
            <a:custGeom>
              <a:rect b="b" l="l" r="r" t="t"/>
              <a:pathLst>
                <a:path extrusionOk="0" h="24201" w="20246">
                  <a:moveTo>
                    <a:pt x="17337" y="18034"/>
                  </a:moveTo>
                  <a:cubicBezTo>
                    <a:pt x="15010" y="22107"/>
                    <a:pt x="9192" y="24201"/>
                    <a:pt x="4306" y="23154"/>
                  </a:cubicBezTo>
                  <a:cubicBezTo>
                    <a:pt x="4306" y="23154"/>
                    <a:pt x="5236" y="14311"/>
                    <a:pt x="1862" y="9890"/>
                  </a:cubicBezTo>
                  <a:cubicBezTo>
                    <a:pt x="1" y="3956"/>
                    <a:pt x="6982" y="1"/>
                    <a:pt x="11985" y="815"/>
                  </a:cubicBezTo>
                  <a:cubicBezTo>
                    <a:pt x="18267" y="1746"/>
                    <a:pt x="20245" y="13031"/>
                    <a:pt x="17337" y="1803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43"/>
            <p:cNvSpPr/>
            <p:nvPr/>
          </p:nvSpPr>
          <p:spPr>
            <a:xfrm>
              <a:off x="4784400" y="1659100"/>
              <a:ext cx="456700" cy="671925"/>
            </a:xfrm>
            <a:custGeom>
              <a:rect b="b" l="l" r="r" t="t"/>
              <a:pathLst>
                <a:path extrusionOk="0" h="26877" w="18268">
                  <a:moveTo>
                    <a:pt x="6400" y="7097"/>
                  </a:moveTo>
                  <a:cubicBezTo>
                    <a:pt x="9657" y="0"/>
                    <a:pt x="18267" y="2211"/>
                    <a:pt x="14777" y="9773"/>
                  </a:cubicBezTo>
                  <a:cubicBezTo>
                    <a:pt x="12915" y="13613"/>
                    <a:pt x="9425" y="19314"/>
                    <a:pt x="7214" y="23270"/>
                  </a:cubicBezTo>
                  <a:cubicBezTo>
                    <a:pt x="5236" y="26760"/>
                    <a:pt x="3142" y="26877"/>
                    <a:pt x="1862" y="25946"/>
                  </a:cubicBezTo>
                  <a:cubicBezTo>
                    <a:pt x="582" y="25015"/>
                    <a:pt x="0" y="23037"/>
                    <a:pt x="1862" y="19198"/>
                  </a:cubicBezTo>
                  <a:cubicBezTo>
                    <a:pt x="3840" y="15009"/>
                    <a:pt x="4538" y="11402"/>
                    <a:pt x="6400" y="7097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3"/>
            <p:cNvSpPr/>
            <p:nvPr/>
          </p:nvSpPr>
          <p:spPr>
            <a:xfrm>
              <a:off x="4185200" y="2019775"/>
              <a:ext cx="360700" cy="206550"/>
            </a:xfrm>
            <a:custGeom>
              <a:rect b="b" l="l" r="r" t="t"/>
              <a:pathLst>
                <a:path extrusionOk="0" h="8262" w="14428">
                  <a:moveTo>
                    <a:pt x="14428" y="4538"/>
                  </a:moveTo>
                  <a:cubicBezTo>
                    <a:pt x="12217" y="4073"/>
                    <a:pt x="11985" y="3956"/>
                    <a:pt x="9658" y="2676"/>
                  </a:cubicBezTo>
                  <a:cubicBezTo>
                    <a:pt x="8843" y="2211"/>
                    <a:pt x="8378" y="1978"/>
                    <a:pt x="7098" y="1862"/>
                  </a:cubicBezTo>
                  <a:cubicBezTo>
                    <a:pt x="6400" y="1862"/>
                    <a:pt x="1862" y="0"/>
                    <a:pt x="1048" y="1397"/>
                  </a:cubicBezTo>
                  <a:cubicBezTo>
                    <a:pt x="815" y="1978"/>
                    <a:pt x="4073" y="1978"/>
                    <a:pt x="4655" y="2676"/>
                  </a:cubicBezTo>
                  <a:cubicBezTo>
                    <a:pt x="5120" y="3258"/>
                    <a:pt x="1397" y="2095"/>
                    <a:pt x="815" y="2560"/>
                  </a:cubicBezTo>
                  <a:cubicBezTo>
                    <a:pt x="1" y="3025"/>
                    <a:pt x="350" y="3374"/>
                    <a:pt x="699" y="4073"/>
                  </a:cubicBezTo>
                  <a:cubicBezTo>
                    <a:pt x="1164" y="5352"/>
                    <a:pt x="2444" y="6050"/>
                    <a:pt x="4887" y="6516"/>
                  </a:cubicBezTo>
                  <a:cubicBezTo>
                    <a:pt x="6633" y="6865"/>
                    <a:pt x="6982" y="8145"/>
                    <a:pt x="8611" y="8145"/>
                  </a:cubicBezTo>
                  <a:cubicBezTo>
                    <a:pt x="9658" y="8261"/>
                    <a:pt x="10472" y="8028"/>
                    <a:pt x="11519" y="8028"/>
                  </a:cubicBezTo>
                  <a:lnTo>
                    <a:pt x="14195" y="8261"/>
                  </a:lnTo>
                  <a:lnTo>
                    <a:pt x="14312" y="4887"/>
                  </a:lnTo>
                  <a:lnTo>
                    <a:pt x="14195" y="4771"/>
                  </a:lnTo>
                  <a:close/>
                </a:path>
              </a:pathLst>
            </a:custGeom>
            <a:solidFill>
              <a:srgbClr val="8855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3"/>
            <p:cNvSpPr/>
            <p:nvPr/>
          </p:nvSpPr>
          <p:spPr>
            <a:xfrm>
              <a:off x="4452800" y="2112850"/>
              <a:ext cx="488700" cy="218175"/>
            </a:xfrm>
            <a:custGeom>
              <a:rect b="b" l="l" r="r" t="t"/>
              <a:pathLst>
                <a:path extrusionOk="0" h="8727" w="19548">
                  <a:moveTo>
                    <a:pt x="1281" y="1"/>
                  </a:moveTo>
                  <a:cubicBezTo>
                    <a:pt x="1" y="466"/>
                    <a:pt x="1" y="3607"/>
                    <a:pt x="932" y="4538"/>
                  </a:cubicBezTo>
                  <a:lnTo>
                    <a:pt x="14893" y="8261"/>
                  </a:lnTo>
                  <a:cubicBezTo>
                    <a:pt x="18267" y="8727"/>
                    <a:pt x="19547" y="6981"/>
                    <a:pt x="19431" y="5469"/>
                  </a:cubicBezTo>
                  <a:cubicBezTo>
                    <a:pt x="19315" y="3840"/>
                    <a:pt x="18035" y="2095"/>
                    <a:pt x="14777" y="1978"/>
                  </a:cubicBezTo>
                  <a:close/>
                </a:path>
              </a:pathLst>
            </a:custGeom>
            <a:solidFill>
              <a:srgbClr val="F6AFA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3"/>
            <p:cNvSpPr/>
            <p:nvPr/>
          </p:nvSpPr>
          <p:spPr>
            <a:xfrm>
              <a:off x="3618025" y="1755075"/>
              <a:ext cx="293800" cy="314175"/>
            </a:xfrm>
            <a:custGeom>
              <a:rect b="b" l="l" r="r" t="t"/>
              <a:pathLst>
                <a:path extrusionOk="0" h="12567" w="11752">
                  <a:moveTo>
                    <a:pt x="2443" y="12566"/>
                  </a:moveTo>
                  <a:cubicBezTo>
                    <a:pt x="2443" y="10007"/>
                    <a:pt x="2560" y="5585"/>
                    <a:pt x="5236" y="3957"/>
                  </a:cubicBezTo>
                  <a:cubicBezTo>
                    <a:pt x="6632" y="3142"/>
                    <a:pt x="9541" y="1862"/>
                    <a:pt x="11751" y="2095"/>
                  </a:cubicBezTo>
                  <a:cubicBezTo>
                    <a:pt x="11169" y="1397"/>
                    <a:pt x="10355" y="233"/>
                    <a:pt x="9192" y="1"/>
                  </a:cubicBezTo>
                  <a:cubicBezTo>
                    <a:pt x="7795" y="1"/>
                    <a:pt x="4654" y="1281"/>
                    <a:pt x="3607" y="1862"/>
                  </a:cubicBezTo>
                  <a:cubicBezTo>
                    <a:pt x="116" y="3724"/>
                    <a:pt x="0" y="8610"/>
                    <a:pt x="233" y="11985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43"/>
            <p:cNvSpPr/>
            <p:nvPr/>
          </p:nvSpPr>
          <p:spPr>
            <a:xfrm>
              <a:off x="3562750" y="1967425"/>
              <a:ext cx="197825" cy="241425"/>
            </a:xfrm>
            <a:custGeom>
              <a:rect b="b" l="l" r="r" t="t"/>
              <a:pathLst>
                <a:path extrusionOk="0" h="9657" w="7913">
                  <a:moveTo>
                    <a:pt x="3375" y="233"/>
                  </a:moveTo>
                  <a:cubicBezTo>
                    <a:pt x="1397" y="466"/>
                    <a:pt x="0" y="2676"/>
                    <a:pt x="349" y="5236"/>
                  </a:cubicBezTo>
                  <a:cubicBezTo>
                    <a:pt x="699" y="7795"/>
                    <a:pt x="2560" y="9657"/>
                    <a:pt x="4538" y="9424"/>
                  </a:cubicBezTo>
                  <a:cubicBezTo>
                    <a:pt x="6516" y="9192"/>
                    <a:pt x="7912" y="6981"/>
                    <a:pt x="7563" y="4421"/>
                  </a:cubicBezTo>
                  <a:cubicBezTo>
                    <a:pt x="7330" y="1862"/>
                    <a:pt x="5469" y="0"/>
                    <a:pt x="3375" y="23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43"/>
            <p:cNvSpPr/>
            <p:nvPr/>
          </p:nvSpPr>
          <p:spPr>
            <a:xfrm>
              <a:off x="3527850" y="1984875"/>
              <a:ext cx="200725" cy="218175"/>
            </a:xfrm>
            <a:custGeom>
              <a:rect b="b" l="l" r="r" t="t"/>
              <a:pathLst>
                <a:path extrusionOk="0" h="8727" w="8029">
                  <a:moveTo>
                    <a:pt x="4072" y="117"/>
                  </a:moveTo>
                  <a:cubicBezTo>
                    <a:pt x="0" y="582"/>
                    <a:pt x="931" y="8726"/>
                    <a:pt x="5003" y="8261"/>
                  </a:cubicBezTo>
                  <a:cubicBezTo>
                    <a:pt x="6748" y="8028"/>
                    <a:pt x="8028" y="6050"/>
                    <a:pt x="7679" y="3840"/>
                  </a:cubicBezTo>
                  <a:cubicBezTo>
                    <a:pt x="7447" y="1629"/>
                    <a:pt x="5818" y="0"/>
                    <a:pt x="4072" y="117"/>
                  </a:cubicBezTo>
                  <a:close/>
                </a:path>
              </a:pathLst>
            </a:custGeom>
            <a:solidFill>
              <a:srgbClr val="92D2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44"/>
          <p:cNvSpPr/>
          <p:nvPr/>
        </p:nvSpPr>
        <p:spPr>
          <a:xfrm>
            <a:off x="-1337822" y="235438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1" name="Google Shape;1061;p44"/>
          <p:cNvSpPr txBox="1"/>
          <p:nvPr>
            <p:ph idx="1" type="subTitle"/>
          </p:nvPr>
        </p:nvSpPr>
        <p:spPr>
          <a:xfrm>
            <a:off x="3353275" y="1632175"/>
            <a:ext cx="2584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Programmazione</a:t>
            </a:r>
            <a:endParaRPr sz="2000"/>
          </a:p>
        </p:txBody>
      </p:sp>
      <p:sp>
        <p:nvSpPr>
          <p:cNvPr id="1062" name="Google Shape;1062;p44"/>
          <p:cNvSpPr txBox="1"/>
          <p:nvPr>
            <p:ph idx="2" type="subTitle"/>
          </p:nvPr>
        </p:nvSpPr>
        <p:spPr>
          <a:xfrm>
            <a:off x="3317725" y="2244575"/>
            <a:ext cx="24078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Programmazione ad oggetti (OOP) in  python</a:t>
            </a:r>
            <a:endParaRPr sz="2000"/>
          </a:p>
        </p:txBody>
      </p:sp>
      <p:sp>
        <p:nvSpPr>
          <p:cNvPr id="1063" name="Google Shape;1063;p44"/>
          <p:cNvSpPr txBox="1"/>
          <p:nvPr>
            <p:ph idx="3" type="subTitle"/>
          </p:nvPr>
        </p:nvSpPr>
        <p:spPr>
          <a:xfrm>
            <a:off x="6577652" y="2244587"/>
            <a:ext cx="18306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UML</a:t>
            </a:r>
            <a:endParaRPr sz="2000"/>
          </a:p>
        </p:txBody>
      </p:sp>
      <p:sp>
        <p:nvSpPr>
          <p:cNvPr id="1064" name="Google Shape;1064;p44"/>
          <p:cNvSpPr txBox="1"/>
          <p:nvPr>
            <p:ph idx="7" type="subTitle"/>
          </p:nvPr>
        </p:nvSpPr>
        <p:spPr>
          <a:xfrm>
            <a:off x="6437538" y="1632175"/>
            <a:ext cx="2110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Modellazione</a:t>
            </a:r>
            <a:endParaRPr sz="2000"/>
          </a:p>
        </p:txBody>
      </p:sp>
      <p:sp>
        <p:nvSpPr>
          <p:cNvPr id="1065" name="Google Shape;1065;p44"/>
          <p:cNvSpPr txBox="1"/>
          <p:nvPr>
            <p:ph type="title"/>
          </p:nvPr>
        </p:nvSpPr>
        <p:spPr>
          <a:xfrm>
            <a:off x="464250" y="368825"/>
            <a:ext cx="8150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Paradigmi di prog./modellazione</a:t>
            </a:r>
            <a:endParaRPr/>
          </a:p>
        </p:txBody>
      </p:sp>
      <p:grpSp>
        <p:nvGrpSpPr>
          <p:cNvPr id="1066" name="Google Shape;1066;p44"/>
          <p:cNvGrpSpPr/>
          <p:nvPr/>
        </p:nvGrpSpPr>
        <p:grpSpPr>
          <a:xfrm flipH="1">
            <a:off x="969206" y="1173502"/>
            <a:ext cx="1264972" cy="3434962"/>
            <a:chOff x="6436000" y="860450"/>
            <a:chExt cx="875050" cy="2376150"/>
          </a:xfrm>
        </p:grpSpPr>
        <p:sp>
          <p:nvSpPr>
            <p:cNvPr id="1067" name="Google Shape;1067;p44"/>
            <p:cNvSpPr/>
            <p:nvPr/>
          </p:nvSpPr>
          <p:spPr>
            <a:xfrm>
              <a:off x="7129125" y="2549200"/>
              <a:ext cx="181925" cy="337025"/>
            </a:xfrm>
            <a:custGeom>
              <a:rect b="b" l="l" r="r" t="t"/>
              <a:pathLst>
                <a:path extrusionOk="0" h="13481" w="7277">
                  <a:moveTo>
                    <a:pt x="0" y="3830"/>
                  </a:moveTo>
                  <a:cubicBezTo>
                    <a:pt x="919" y="5515"/>
                    <a:pt x="919" y="6128"/>
                    <a:pt x="919" y="7277"/>
                  </a:cubicBezTo>
                  <a:cubicBezTo>
                    <a:pt x="919" y="8119"/>
                    <a:pt x="0" y="11872"/>
                    <a:pt x="230" y="12485"/>
                  </a:cubicBezTo>
                  <a:cubicBezTo>
                    <a:pt x="460" y="12868"/>
                    <a:pt x="996" y="13480"/>
                    <a:pt x="1839" y="13251"/>
                  </a:cubicBezTo>
                  <a:cubicBezTo>
                    <a:pt x="2681" y="13097"/>
                    <a:pt x="3677" y="12102"/>
                    <a:pt x="4289" y="11259"/>
                  </a:cubicBezTo>
                  <a:cubicBezTo>
                    <a:pt x="5591" y="9574"/>
                    <a:pt x="5898" y="7506"/>
                    <a:pt x="6281" y="5515"/>
                  </a:cubicBezTo>
                  <a:cubicBezTo>
                    <a:pt x="6510" y="5515"/>
                    <a:pt x="6893" y="4749"/>
                    <a:pt x="7046" y="3983"/>
                  </a:cubicBezTo>
                  <a:cubicBezTo>
                    <a:pt x="7276" y="3371"/>
                    <a:pt x="7276" y="2911"/>
                    <a:pt x="6970" y="2528"/>
                  </a:cubicBezTo>
                  <a:cubicBezTo>
                    <a:pt x="6740" y="2222"/>
                    <a:pt x="6127" y="1686"/>
                    <a:pt x="5744" y="1379"/>
                  </a:cubicBezTo>
                  <a:cubicBezTo>
                    <a:pt x="4902" y="690"/>
                    <a:pt x="3983" y="460"/>
                    <a:pt x="2911" y="1"/>
                  </a:cubicBezTo>
                  <a:lnTo>
                    <a:pt x="1073" y="1073"/>
                  </a:lnTo>
                  <a:lnTo>
                    <a:pt x="0" y="38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4"/>
            <p:cNvSpPr/>
            <p:nvPr/>
          </p:nvSpPr>
          <p:spPr>
            <a:xfrm>
              <a:off x="7140600" y="2597075"/>
              <a:ext cx="170450" cy="287225"/>
            </a:xfrm>
            <a:custGeom>
              <a:rect b="b" l="l" r="r" t="t"/>
              <a:pathLst>
                <a:path extrusionOk="0" h="11489" w="6818">
                  <a:moveTo>
                    <a:pt x="1" y="10876"/>
                  </a:moveTo>
                  <a:cubicBezTo>
                    <a:pt x="231" y="11182"/>
                    <a:pt x="690" y="11489"/>
                    <a:pt x="1380" y="11336"/>
                  </a:cubicBezTo>
                  <a:cubicBezTo>
                    <a:pt x="2222" y="11182"/>
                    <a:pt x="3218" y="10187"/>
                    <a:pt x="3830" y="9344"/>
                  </a:cubicBezTo>
                  <a:cubicBezTo>
                    <a:pt x="5132" y="7659"/>
                    <a:pt x="5439" y="5591"/>
                    <a:pt x="5822" y="3600"/>
                  </a:cubicBezTo>
                  <a:cubicBezTo>
                    <a:pt x="6051" y="3600"/>
                    <a:pt x="6434" y="2834"/>
                    <a:pt x="6587" y="2068"/>
                  </a:cubicBezTo>
                  <a:cubicBezTo>
                    <a:pt x="6817" y="1456"/>
                    <a:pt x="6817" y="996"/>
                    <a:pt x="6511" y="613"/>
                  </a:cubicBezTo>
                  <a:cubicBezTo>
                    <a:pt x="6358" y="383"/>
                    <a:pt x="6128" y="230"/>
                    <a:pt x="5898" y="1"/>
                  </a:cubicBezTo>
                  <a:cubicBezTo>
                    <a:pt x="6281" y="766"/>
                    <a:pt x="5592" y="2528"/>
                    <a:pt x="5056" y="3064"/>
                  </a:cubicBezTo>
                  <a:cubicBezTo>
                    <a:pt x="4749" y="5132"/>
                    <a:pt x="4366" y="7123"/>
                    <a:pt x="3064" y="8808"/>
                  </a:cubicBezTo>
                  <a:cubicBezTo>
                    <a:pt x="2452" y="9651"/>
                    <a:pt x="1456" y="10646"/>
                    <a:pt x="537" y="10876"/>
                  </a:cubicBezTo>
                  <a:cubicBezTo>
                    <a:pt x="307" y="10876"/>
                    <a:pt x="154" y="10876"/>
                    <a:pt x="1" y="1087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4"/>
            <p:cNvSpPr/>
            <p:nvPr/>
          </p:nvSpPr>
          <p:spPr>
            <a:xfrm>
              <a:off x="6619800" y="2993425"/>
              <a:ext cx="298725" cy="243175"/>
            </a:xfrm>
            <a:custGeom>
              <a:rect b="b" l="l" r="r" t="t"/>
              <a:pathLst>
                <a:path extrusionOk="0" h="9727" w="11949">
                  <a:moveTo>
                    <a:pt x="6051" y="1149"/>
                  </a:moveTo>
                  <a:cubicBezTo>
                    <a:pt x="5515" y="2987"/>
                    <a:pt x="5056" y="3447"/>
                    <a:pt x="4290" y="4289"/>
                  </a:cubicBezTo>
                  <a:cubicBezTo>
                    <a:pt x="3677" y="4902"/>
                    <a:pt x="384" y="6970"/>
                    <a:pt x="154" y="7582"/>
                  </a:cubicBezTo>
                  <a:cubicBezTo>
                    <a:pt x="1" y="8042"/>
                    <a:pt x="1" y="8808"/>
                    <a:pt x="690" y="9267"/>
                  </a:cubicBezTo>
                  <a:cubicBezTo>
                    <a:pt x="1456" y="9727"/>
                    <a:pt x="2911" y="9727"/>
                    <a:pt x="3907" y="9574"/>
                  </a:cubicBezTo>
                  <a:cubicBezTo>
                    <a:pt x="6051" y="9191"/>
                    <a:pt x="7660" y="7965"/>
                    <a:pt x="9345" y="6740"/>
                  </a:cubicBezTo>
                  <a:cubicBezTo>
                    <a:pt x="9498" y="6893"/>
                    <a:pt x="10264" y="6663"/>
                    <a:pt x="10953" y="6280"/>
                  </a:cubicBezTo>
                  <a:cubicBezTo>
                    <a:pt x="11566" y="5898"/>
                    <a:pt x="11872" y="5591"/>
                    <a:pt x="11949" y="5055"/>
                  </a:cubicBezTo>
                  <a:cubicBezTo>
                    <a:pt x="11949" y="4749"/>
                    <a:pt x="11872" y="3906"/>
                    <a:pt x="11872" y="3523"/>
                  </a:cubicBezTo>
                  <a:cubicBezTo>
                    <a:pt x="11719" y="2374"/>
                    <a:pt x="11259" y="1532"/>
                    <a:pt x="10723" y="460"/>
                  </a:cubicBezTo>
                  <a:lnTo>
                    <a:pt x="8655" y="0"/>
                  </a:lnTo>
                  <a:lnTo>
                    <a:pt x="6051" y="11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4"/>
            <p:cNvSpPr/>
            <p:nvPr/>
          </p:nvSpPr>
          <p:spPr>
            <a:xfrm>
              <a:off x="6619800" y="3100650"/>
              <a:ext cx="298725" cy="135950"/>
            </a:xfrm>
            <a:custGeom>
              <a:rect b="b" l="l" r="r" t="t"/>
              <a:pathLst>
                <a:path extrusionOk="0" h="5438" w="11949">
                  <a:moveTo>
                    <a:pt x="78" y="3600"/>
                  </a:moveTo>
                  <a:cubicBezTo>
                    <a:pt x="1" y="4059"/>
                    <a:pt x="154" y="4595"/>
                    <a:pt x="690" y="4978"/>
                  </a:cubicBezTo>
                  <a:cubicBezTo>
                    <a:pt x="1456" y="5438"/>
                    <a:pt x="2911" y="5438"/>
                    <a:pt x="3907" y="5285"/>
                  </a:cubicBezTo>
                  <a:cubicBezTo>
                    <a:pt x="6051" y="4902"/>
                    <a:pt x="7660" y="3676"/>
                    <a:pt x="9345" y="2451"/>
                  </a:cubicBezTo>
                  <a:cubicBezTo>
                    <a:pt x="9498" y="2604"/>
                    <a:pt x="10264" y="2374"/>
                    <a:pt x="10953" y="1991"/>
                  </a:cubicBezTo>
                  <a:cubicBezTo>
                    <a:pt x="11566" y="1609"/>
                    <a:pt x="11872" y="1302"/>
                    <a:pt x="11949" y="766"/>
                  </a:cubicBezTo>
                  <a:cubicBezTo>
                    <a:pt x="11949" y="613"/>
                    <a:pt x="11949" y="307"/>
                    <a:pt x="11872" y="0"/>
                  </a:cubicBezTo>
                  <a:cubicBezTo>
                    <a:pt x="11642" y="766"/>
                    <a:pt x="9957" y="1609"/>
                    <a:pt x="9115" y="1609"/>
                  </a:cubicBezTo>
                  <a:cubicBezTo>
                    <a:pt x="7507" y="2834"/>
                    <a:pt x="5822" y="3983"/>
                    <a:pt x="3677" y="4366"/>
                  </a:cubicBezTo>
                  <a:cubicBezTo>
                    <a:pt x="2682" y="4519"/>
                    <a:pt x="1226" y="4519"/>
                    <a:pt x="537" y="3983"/>
                  </a:cubicBezTo>
                  <a:cubicBezTo>
                    <a:pt x="307" y="3906"/>
                    <a:pt x="154" y="3753"/>
                    <a:pt x="78" y="3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44"/>
            <p:cNvSpPr/>
            <p:nvPr/>
          </p:nvSpPr>
          <p:spPr>
            <a:xfrm>
              <a:off x="6853400" y="2292650"/>
              <a:ext cx="384875" cy="434650"/>
            </a:xfrm>
            <a:custGeom>
              <a:rect b="b" l="l" r="r" t="t"/>
              <a:pathLst>
                <a:path extrusionOk="0" h="17386" w="15395">
                  <a:moveTo>
                    <a:pt x="3600" y="0"/>
                  </a:moveTo>
                  <a:lnTo>
                    <a:pt x="14093" y="10186"/>
                  </a:lnTo>
                  <a:cubicBezTo>
                    <a:pt x="15395" y="12024"/>
                    <a:pt x="13480" y="17386"/>
                    <a:pt x="11795" y="17003"/>
                  </a:cubicBezTo>
                  <a:cubicBezTo>
                    <a:pt x="7506" y="13633"/>
                    <a:pt x="3754" y="10033"/>
                    <a:pt x="1" y="6663"/>
                  </a:cubicBezTo>
                  <a:lnTo>
                    <a:pt x="360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44"/>
            <p:cNvSpPr/>
            <p:nvPr/>
          </p:nvSpPr>
          <p:spPr>
            <a:xfrm>
              <a:off x="6753850" y="1888625"/>
              <a:ext cx="273825" cy="534250"/>
            </a:xfrm>
            <a:custGeom>
              <a:rect b="b" l="l" r="r" t="t"/>
              <a:pathLst>
                <a:path extrusionOk="0" h="21370" w="10953">
                  <a:moveTo>
                    <a:pt x="5285" y="920"/>
                  </a:moveTo>
                  <a:cubicBezTo>
                    <a:pt x="10952" y="6434"/>
                    <a:pt x="8501" y="10494"/>
                    <a:pt x="9574" y="17693"/>
                  </a:cubicBezTo>
                  <a:lnTo>
                    <a:pt x="2681" y="21369"/>
                  </a:lnTo>
                  <a:cubicBezTo>
                    <a:pt x="1379" y="16238"/>
                    <a:pt x="0" y="9881"/>
                    <a:pt x="0" y="1"/>
                  </a:cubicBezTo>
                  <a:lnTo>
                    <a:pt x="5285" y="92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44"/>
            <p:cNvSpPr/>
            <p:nvPr/>
          </p:nvSpPr>
          <p:spPr>
            <a:xfrm>
              <a:off x="6723200" y="2018825"/>
              <a:ext cx="407850" cy="1095250"/>
            </a:xfrm>
            <a:custGeom>
              <a:rect b="b" l="l" r="r" t="t"/>
              <a:pathLst>
                <a:path extrusionOk="0" h="43810" w="16314">
                  <a:moveTo>
                    <a:pt x="15854" y="1150"/>
                  </a:moveTo>
                  <a:cubicBezTo>
                    <a:pt x="16314" y="9115"/>
                    <a:pt x="10340" y="15242"/>
                    <a:pt x="7123" y="21905"/>
                  </a:cubicBezTo>
                  <a:cubicBezTo>
                    <a:pt x="7123" y="27573"/>
                    <a:pt x="7047" y="33470"/>
                    <a:pt x="7277" y="39520"/>
                  </a:cubicBezTo>
                  <a:cubicBezTo>
                    <a:pt x="7353" y="42354"/>
                    <a:pt x="690" y="43809"/>
                    <a:pt x="613" y="42354"/>
                  </a:cubicBezTo>
                  <a:cubicBezTo>
                    <a:pt x="77" y="34466"/>
                    <a:pt x="1" y="27113"/>
                    <a:pt x="77" y="20373"/>
                  </a:cubicBezTo>
                  <a:cubicBezTo>
                    <a:pt x="77" y="16544"/>
                    <a:pt x="4596" y="6434"/>
                    <a:pt x="7736" y="1"/>
                  </a:cubicBezTo>
                  <a:lnTo>
                    <a:pt x="15854" y="115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4"/>
            <p:cNvSpPr/>
            <p:nvPr/>
          </p:nvSpPr>
          <p:spPr>
            <a:xfrm>
              <a:off x="6675350" y="1147650"/>
              <a:ext cx="490175" cy="926725"/>
            </a:xfrm>
            <a:custGeom>
              <a:rect b="b" l="l" r="r" t="t"/>
              <a:pathLst>
                <a:path extrusionOk="0" h="37069" w="19607">
                  <a:moveTo>
                    <a:pt x="18764" y="9957"/>
                  </a:moveTo>
                  <a:cubicBezTo>
                    <a:pt x="19607" y="12408"/>
                    <a:pt x="18994" y="15778"/>
                    <a:pt x="18688" y="18305"/>
                  </a:cubicBezTo>
                  <a:cubicBezTo>
                    <a:pt x="18228" y="21981"/>
                    <a:pt x="17003" y="23896"/>
                    <a:pt x="17003" y="28568"/>
                  </a:cubicBezTo>
                  <a:cubicBezTo>
                    <a:pt x="17003" y="29946"/>
                    <a:pt x="16849" y="32321"/>
                    <a:pt x="16696" y="34848"/>
                  </a:cubicBezTo>
                  <a:cubicBezTo>
                    <a:pt x="13097" y="37069"/>
                    <a:pt x="3906" y="34542"/>
                    <a:pt x="3217" y="30253"/>
                  </a:cubicBezTo>
                  <a:lnTo>
                    <a:pt x="1302" y="13403"/>
                  </a:lnTo>
                  <a:cubicBezTo>
                    <a:pt x="919" y="10187"/>
                    <a:pt x="0" y="0"/>
                    <a:pt x="4978" y="690"/>
                  </a:cubicBezTo>
                  <a:cubicBezTo>
                    <a:pt x="6893" y="996"/>
                    <a:pt x="9727" y="843"/>
                    <a:pt x="12407" y="2451"/>
                  </a:cubicBezTo>
                  <a:cubicBezTo>
                    <a:pt x="15854" y="4442"/>
                    <a:pt x="18764" y="8348"/>
                    <a:pt x="18764" y="995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4"/>
            <p:cNvSpPr/>
            <p:nvPr/>
          </p:nvSpPr>
          <p:spPr>
            <a:xfrm>
              <a:off x="6436000" y="1164875"/>
              <a:ext cx="363825" cy="427000"/>
            </a:xfrm>
            <a:custGeom>
              <a:rect b="b" l="l" r="r" t="t"/>
              <a:pathLst>
                <a:path extrusionOk="0" h="17080" w="14553">
                  <a:moveTo>
                    <a:pt x="14552" y="537"/>
                  </a:moveTo>
                  <a:cubicBezTo>
                    <a:pt x="10876" y="1"/>
                    <a:pt x="8655" y="4366"/>
                    <a:pt x="2681" y="9038"/>
                  </a:cubicBezTo>
                  <a:cubicBezTo>
                    <a:pt x="1" y="11106"/>
                    <a:pt x="996" y="13480"/>
                    <a:pt x="2068" y="14476"/>
                  </a:cubicBezTo>
                  <a:cubicBezTo>
                    <a:pt x="5055" y="17080"/>
                    <a:pt x="10110" y="10953"/>
                    <a:pt x="11872" y="9651"/>
                  </a:cubicBezTo>
                  <a:lnTo>
                    <a:pt x="14552" y="5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4"/>
            <p:cNvSpPr/>
            <p:nvPr/>
          </p:nvSpPr>
          <p:spPr>
            <a:xfrm>
              <a:off x="6675350" y="1147650"/>
              <a:ext cx="511250" cy="949725"/>
            </a:xfrm>
            <a:custGeom>
              <a:rect b="b" l="l" r="r" t="t"/>
              <a:pathLst>
                <a:path extrusionOk="0" h="37989" w="20450">
                  <a:moveTo>
                    <a:pt x="19683" y="9650"/>
                  </a:moveTo>
                  <a:cubicBezTo>
                    <a:pt x="20449" y="12101"/>
                    <a:pt x="18994" y="15778"/>
                    <a:pt x="18688" y="18305"/>
                  </a:cubicBezTo>
                  <a:cubicBezTo>
                    <a:pt x="18228" y="21981"/>
                    <a:pt x="17845" y="23972"/>
                    <a:pt x="17845" y="28644"/>
                  </a:cubicBezTo>
                  <a:cubicBezTo>
                    <a:pt x="17845" y="30023"/>
                    <a:pt x="18305" y="34312"/>
                    <a:pt x="18151" y="36839"/>
                  </a:cubicBezTo>
                  <a:cubicBezTo>
                    <a:pt x="16237" y="37988"/>
                    <a:pt x="12407" y="37682"/>
                    <a:pt x="9114" y="36533"/>
                  </a:cubicBezTo>
                  <a:cubicBezTo>
                    <a:pt x="8884" y="31325"/>
                    <a:pt x="8731" y="25811"/>
                    <a:pt x="8884" y="21675"/>
                  </a:cubicBezTo>
                  <a:cubicBezTo>
                    <a:pt x="9037" y="17309"/>
                    <a:pt x="9803" y="13020"/>
                    <a:pt x="12178" y="7889"/>
                  </a:cubicBezTo>
                  <a:cubicBezTo>
                    <a:pt x="13556" y="4902"/>
                    <a:pt x="12714" y="3140"/>
                    <a:pt x="10493" y="2145"/>
                  </a:cubicBezTo>
                  <a:cubicBezTo>
                    <a:pt x="5821" y="154"/>
                    <a:pt x="4978" y="2604"/>
                    <a:pt x="4366" y="6281"/>
                  </a:cubicBezTo>
                  <a:cubicBezTo>
                    <a:pt x="3676" y="10033"/>
                    <a:pt x="3829" y="13403"/>
                    <a:pt x="4212" y="16926"/>
                  </a:cubicBezTo>
                  <a:cubicBezTo>
                    <a:pt x="4825" y="22594"/>
                    <a:pt x="5438" y="29180"/>
                    <a:pt x="5974" y="35001"/>
                  </a:cubicBezTo>
                  <a:cubicBezTo>
                    <a:pt x="4519" y="34005"/>
                    <a:pt x="3446" y="32857"/>
                    <a:pt x="3217" y="31631"/>
                  </a:cubicBezTo>
                  <a:lnTo>
                    <a:pt x="1302" y="13403"/>
                  </a:lnTo>
                  <a:cubicBezTo>
                    <a:pt x="766" y="10263"/>
                    <a:pt x="0" y="0"/>
                    <a:pt x="4978" y="690"/>
                  </a:cubicBezTo>
                  <a:cubicBezTo>
                    <a:pt x="6893" y="996"/>
                    <a:pt x="9727" y="843"/>
                    <a:pt x="12407" y="2451"/>
                  </a:cubicBezTo>
                  <a:cubicBezTo>
                    <a:pt x="15854" y="4442"/>
                    <a:pt x="19683" y="8042"/>
                    <a:pt x="19683" y="96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44"/>
            <p:cNvSpPr/>
            <p:nvPr/>
          </p:nvSpPr>
          <p:spPr>
            <a:xfrm>
              <a:off x="6841925" y="1101700"/>
              <a:ext cx="153200" cy="237450"/>
            </a:xfrm>
            <a:custGeom>
              <a:rect b="b" l="l" r="r" t="t"/>
              <a:pathLst>
                <a:path extrusionOk="0" h="9498" w="6128">
                  <a:moveTo>
                    <a:pt x="5285" y="0"/>
                  </a:moveTo>
                  <a:cubicBezTo>
                    <a:pt x="5132" y="1379"/>
                    <a:pt x="5361" y="4136"/>
                    <a:pt x="5668" y="5361"/>
                  </a:cubicBezTo>
                  <a:cubicBezTo>
                    <a:pt x="6127" y="7429"/>
                    <a:pt x="0" y="9497"/>
                    <a:pt x="153" y="5515"/>
                  </a:cubicBezTo>
                  <a:cubicBezTo>
                    <a:pt x="230" y="4902"/>
                    <a:pt x="153" y="4366"/>
                    <a:pt x="77" y="3753"/>
                  </a:cubicBezTo>
                  <a:lnTo>
                    <a:pt x="5285" y="0"/>
                  </a:ln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44"/>
            <p:cNvSpPr/>
            <p:nvPr/>
          </p:nvSpPr>
          <p:spPr>
            <a:xfrm>
              <a:off x="7000825" y="1316150"/>
              <a:ext cx="195325" cy="492100"/>
            </a:xfrm>
            <a:custGeom>
              <a:rect b="b" l="l" r="r" t="t"/>
              <a:pathLst>
                <a:path extrusionOk="0" h="19684" w="7813">
                  <a:moveTo>
                    <a:pt x="1839" y="1685"/>
                  </a:moveTo>
                  <a:cubicBezTo>
                    <a:pt x="1" y="5055"/>
                    <a:pt x="1303" y="13709"/>
                    <a:pt x="1533" y="17922"/>
                  </a:cubicBezTo>
                  <a:lnTo>
                    <a:pt x="6281" y="19683"/>
                  </a:lnTo>
                  <a:cubicBezTo>
                    <a:pt x="6588" y="15318"/>
                    <a:pt x="7813" y="9191"/>
                    <a:pt x="7277" y="4978"/>
                  </a:cubicBezTo>
                  <a:cubicBezTo>
                    <a:pt x="7124" y="3140"/>
                    <a:pt x="6281" y="1379"/>
                    <a:pt x="4596" y="536"/>
                  </a:cubicBezTo>
                  <a:cubicBezTo>
                    <a:pt x="3601" y="0"/>
                    <a:pt x="2605" y="383"/>
                    <a:pt x="1839" y="168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44"/>
            <p:cNvSpPr/>
            <p:nvPr/>
          </p:nvSpPr>
          <p:spPr>
            <a:xfrm>
              <a:off x="6652350" y="1584200"/>
              <a:ext cx="34500" cy="59375"/>
            </a:xfrm>
            <a:custGeom>
              <a:rect b="b" l="l" r="r" t="t"/>
              <a:pathLst>
                <a:path extrusionOk="0" h="2375" w="1380">
                  <a:moveTo>
                    <a:pt x="154" y="690"/>
                  </a:moveTo>
                  <a:cubicBezTo>
                    <a:pt x="231" y="537"/>
                    <a:pt x="1073" y="0"/>
                    <a:pt x="1150" y="230"/>
                  </a:cubicBezTo>
                  <a:lnTo>
                    <a:pt x="1380" y="843"/>
                  </a:lnTo>
                  <a:lnTo>
                    <a:pt x="1380" y="1915"/>
                  </a:lnTo>
                  <a:lnTo>
                    <a:pt x="843" y="2375"/>
                  </a:lnTo>
                  <a:lnTo>
                    <a:pt x="537" y="1685"/>
                  </a:lnTo>
                  <a:cubicBezTo>
                    <a:pt x="384" y="1532"/>
                    <a:pt x="1" y="920"/>
                    <a:pt x="154" y="690"/>
                  </a:cubicBez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44"/>
            <p:cNvSpPr/>
            <p:nvPr/>
          </p:nvSpPr>
          <p:spPr>
            <a:xfrm>
              <a:off x="6673425" y="1352525"/>
              <a:ext cx="325525" cy="666325"/>
            </a:xfrm>
            <a:custGeom>
              <a:rect b="b" l="l" r="r" t="t"/>
              <a:pathLst>
                <a:path extrusionOk="0" h="26653" w="13021">
                  <a:moveTo>
                    <a:pt x="0" y="536"/>
                  </a:moveTo>
                  <a:cubicBezTo>
                    <a:pt x="0" y="153"/>
                    <a:pt x="230" y="0"/>
                    <a:pt x="613" y="230"/>
                  </a:cubicBezTo>
                  <a:lnTo>
                    <a:pt x="12408" y="7123"/>
                  </a:lnTo>
                  <a:cubicBezTo>
                    <a:pt x="12714" y="7276"/>
                    <a:pt x="13020" y="7736"/>
                    <a:pt x="13020" y="8042"/>
                  </a:cubicBezTo>
                  <a:lnTo>
                    <a:pt x="13020" y="26117"/>
                  </a:lnTo>
                  <a:cubicBezTo>
                    <a:pt x="13020" y="26500"/>
                    <a:pt x="12714" y="26653"/>
                    <a:pt x="12408" y="26500"/>
                  </a:cubicBezTo>
                  <a:lnTo>
                    <a:pt x="613" y="19607"/>
                  </a:lnTo>
                  <a:cubicBezTo>
                    <a:pt x="307" y="19377"/>
                    <a:pt x="0" y="18994"/>
                    <a:pt x="0" y="18611"/>
                  </a:cubicBezTo>
                  <a:lnTo>
                    <a:pt x="0" y="53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44"/>
            <p:cNvSpPr/>
            <p:nvPr/>
          </p:nvSpPr>
          <p:spPr>
            <a:xfrm>
              <a:off x="6995100" y="1544000"/>
              <a:ext cx="21075" cy="471025"/>
            </a:xfrm>
            <a:custGeom>
              <a:rect b="b" l="l" r="r" t="t"/>
              <a:pathLst>
                <a:path extrusionOk="0" h="18841" w="843">
                  <a:moveTo>
                    <a:pt x="153" y="18458"/>
                  </a:moveTo>
                  <a:lnTo>
                    <a:pt x="153" y="383"/>
                  </a:lnTo>
                  <a:lnTo>
                    <a:pt x="843" y="0"/>
                  </a:lnTo>
                  <a:lnTo>
                    <a:pt x="843" y="18075"/>
                  </a:lnTo>
                  <a:cubicBezTo>
                    <a:pt x="843" y="18075"/>
                    <a:pt x="843" y="18151"/>
                    <a:pt x="843" y="18151"/>
                  </a:cubicBezTo>
                  <a:cubicBezTo>
                    <a:pt x="843" y="18305"/>
                    <a:pt x="766" y="18381"/>
                    <a:pt x="690" y="18381"/>
                  </a:cubicBezTo>
                  <a:lnTo>
                    <a:pt x="0" y="18841"/>
                  </a:lnTo>
                  <a:cubicBezTo>
                    <a:pt x="77" y="18764"/>
                    <a:pt x="153" y="18688"/>
                    <a:pt x="153" y="184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44"/>
            <p:cNvSpPr/>
            <p:nvPr/>
          </p:nvSpPr>
          <p:spPr>
            <a:xfrm>
              <a:off x="6677250" y="1344850"/>
              <a:ext cx="338925" cy="208750"/>
            </a:xfrm>
            <a:custGeom>
              <a:rect b="b" l="l" r="r" t="t"/>
              <a:pathLst>
                <a:path extrusionOk="0" h="8350" w="13557">
                  <a:moveTo>
                    <a:pt x="1" y="460"/>
                  </a:moveTo>
                  <a:lnTo>
                    <a:pt x="766" y="78"/>
                  </a:lnTo>
                  <a:cubicBezTo>
                    <a:pt x="766" y="78"/>
                    <a:pt x="766" y="78"/>
                    <a:pt x="766" y="78"/>
                  </a:cubicBezTo>
                  <a:cubicBezTo>
                    <a:pt x="766" y="1"/>
                    <a:pt x="766" y="1"/>
                    <a:pt x="766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920" y="1"/>
                    <a:pt x="920" y="1"/>
                  </a:cubicBezTo>
                  <a:cubicBezTo>
                    <a:pt x="920" y="1"/>
                    <a:pt x="920" y="1"/>
                    <a:pt x="920" y="1"/>
                  </a:cubicBezTo>
                  <a:cubicBezTo>
                    <a:pt x="920" y="1"/>
                    <a:pt x="920" y="1"/>
                    <a:pt x="920" y="1"/>
                  </a:cubicBezTo>
                  <a:lnTo>
                    <a:pt x="920" y="1"/>
                  </a:lnTo>
                  <a:cubicBezTo>
                    <a:pt x="996" y="1"/>
                    <a:pt x="996" y="1"/>
                    <a:pt x="996" y="1"/>
                  </a:cubicBezTo>
                  <a:cubicBezTo>
                    <a:pt x="996" y="1"/>
                    <a:pt x="996" y="1"/>
                    <a:pt x="996" y="1"/>
                  </a:cubicBezTo>
                  <a:cubicBezTo>
                    <a:pt x="996" y="1"/>
                    <a:pt x="1073" y="1"/>
                    <a:pt x="1073" y="1"/>
                  </a:cubicBezTo>
                  <a:cubicBezTo>
                    <a:pt x="1073" y="1"/>
                    <a:pt x="1073" y="1"/>
                    <a:pt x="1073" y="1"/>
                  </a:cubicBezTo>
                  <a:cubicBezTo>
                    <a:pt x="1073" y="1"/>
                    <a:pt x="1073" y="78"/>
                    <a:pt x="1073" y="78"/>
                  </a:cubicBezTo>
                  <a:cubicBezTo>
                    <a:pt x="1149" y="78"/>
                    <a:pt x="1149" y="78"/>
                    <a:pt x="1149" y="78"/>
                  </a:cubicBezTo>
                  <a:lnTo>
                    <a:pt x="13021" y="6970"/>
                  </a:lnTo>
                  <a:cubicBezTo>
                    <a:pt x="13097" y="6970"/>
                    <a:pt x="13097" y="7047"/>
                    <a:pt x="13174" y="7124"/>
                  </a:cubicBezTo>
                  <a:cubicBezTo>
                    <a:pt x="13174" y="7124"/>
                    <a:pt x="13174" y="7124"/>
                    <a:pt x="13174" y="7124"/>
                  </a:cubicBezTo>
                  <a:cubicBezTo>
                    <a:pt x="13174" y="7124"/>
                    <a:pt x="13250" y="7124"/>
                    <a:pt x="13250" y="7124"/>
                  </a:cubicBezTo>
                  <a:cubicBezTo>
                    <a:pt x="13250" y="7124"/>
                    <a:pt x="13250" y="7124"/>
                    <a:pt x="13250" y="7124"/>
                  </a:cubicBezTo>
                  <a:cubicBezTo>
                    <a:pt x="13250" y="7200"/>
                    <a:pt x="13250" y="7200"/>
                    <a:pt x="13250" y="7200"/>
                  </a:cubicBezTo>
                  <a:cubicBezTo>
                    <a:pt x="13250" y="7200"/>
                    <a:pt x="13327" y="7200"/>
                    <a:pt x="13327" y="7200"/>
                  </a:cubicBezTo>
                  <a:cubicBezTo>
                    <a:pt x="13327" y="7277"/>
                    <a:pt x="13327" y="7277"/>
                    <a:pt x="13327" y="7277"/>
                  </a:cubicBezTo>
                  <a:cubicBezTo>
                    <a:pt x="13327" y="7277"/>
                    <a:pt x="13327" y="7277"/>
                    <a:pt x="13327" y="7277"/>
                  </a:cubicBezTo>
                  <a:cubicBezTo>
                    <a:pt x="13327" y="7277"/>
                    <a:pt x="13327" y="7277"/>
                    <a:pt x="13327" y="7277"/>
                  </a:cubicBezTo>
                  <a:cubicBezTo>
                    <a:pt x="13327" y="7277"/>
                    <a:pt x="13404" y="7353"/>
                    <a:pt x="13404" y="7353"/>
                  </a:cubicBezTo>
                  <a:cubicBezTo>
                    <a:pt x="13404" y="7353"/>
                    <a:pt x="13404" y="7353"/>
                    <a:pt x="13404" y="7353"/>
                  </a:cubicBezTo>
                  <a:cubicBezTo>
                    <a:pt x="13404" y="7353"/>
                    <a:pt x="13404" y="7353"/>
                    <a:pt x="13404" y="7353"/>
                  </a:cubicBezTo>
                  <a:cubicBezTo>
                    <a:pt x="13404" y="7353"/>
                    <a:pt x="13404" y="7430"/>
                    <a:pt x="13404" y="7430"/>
                  </a:cubicBezTo>
                  <a:cubicBezTo>
                    <a:pt x="13404" y="7430"/>
                    <a:pt x="13404" y="7430"/>
                    <a:pt x="13404" y="7430"/>
                  </a:cubicBezTo>
                  <a:cubicBezTo>
                    <a:pt x="13480" y="7430"/>
                    <a:pt x="13480" y="7430"/>
                    <a:pt x="13480" y="7507"/>
                  </a:cubicBezTo>
                  <a:cubicBezTo>
                    <a:pt x="13480" y="7507"/>
                    <a:pt x="13480" y="7507"/>
                    <a:pt x="13480" y="7507"/>
                  </a:cubicBezTo>
                  <a:cubicBezTo>
                    <a:pt x="13480" y="7507"/>
                    <a:pt x="13480" y="7507"/>
                    <a:pt x="13480" y="7507"/>
                  </a:cubicBezTo>
                  <a:cubicBezTo>
                    <a:pt x="13480" y="7507"/>
                    <a:pt x="13480" y="7507"/>
                    <a:pt x="13480" y="7507"/>
                  </a:cubicBezTo>
                  <a:cubicBezTo>
                    <a:pt x="13480" y="7583"/>
                    <a:pt x="13480" y="7583"/>
                    <a:pt x="13480" y="7583"/>
                  </a:cubicBezTo>
                  <a:cubicBezTo>
                    <a:pt x="13480" y="7583"/>
                    <a:pt x="13557" y="7583"/>
                    <a:pt x="13557" y="7660"/>
                  </a:cubicBezTo>
                  <a:cubicBezTo>
                    <a:pt x="13557" y="7660"/>
                    <a:pt x="13557" y="7660"/>
                    <a:pt x="13557" y="7660"/>
                  </a:cubicBezTo>
                  <a:cubicBezTo>
                    <a:pt x="13557" y="7660"/>
                    <a:pt x="13557" y="7660"/>
                    <a:pt x="13557" y="7660"/>
                  </a:cubicBezTo>
                  <a:cubicBezTo>
                    <a:pt x="13557" y="7660"/>
                    <a:pt x="13557" y="7660"/>
                    <a:pt x="13557" y="7660"/>
                  </a:cubicBezTo>
                  <a:cubicBezTo>
                    <a:pt x="13557" y="7736"/>
                    <a:pt x="13557" y="7736"/>
                    <a:pt x="13557" y="7736"/>
                  </a:cubicBezTo>
                  <a:cubicBezTo>
                    <a:pt x="13557" y="7736"/>
                    <a:pt x="13557" y="7813"/>
                    <a:pt x="13557" y="7813"/>
                  </a:cubicBezTo>
                  <a:cubicBezTo>
                    <a:pt x="13557" y="7813"/>
                    <a:pt x="13557" y="7813"/>
                    <a:pt x="13557" y="7813"/>
                  </a:cubicBezTo>
                  <a:cubicBezTo>
                    <a:pt x="13557" y="7813"/>
                    <a:pt x="13557" y="7813"/>
                    <a:pt x="13557" y="7813"/>
                  </a:cubicBezTo>
                  <a:cubicBezTo>
                    <a:pt x="13557" y="7890"/>
                    <a:pt x="13557" y="7890"/>
                    <a:pt x="13557" y="7966"/>
                  </a:cubicBezTo>
                  <a:lnTo>
                    <a:pt x="13557" y="7966"/>
                  </a:lnTo>
                  <a:lnTo>
                    <a:pt x="12867" y="8349"/>
                  </a:lnTo>
                  <a:cubicBezTo>
                    <a:pt x="12867" y="8349"/>
                    <a:pt x="12867" y="8272"/>
                    <a:pt x="12791" y="8272"/>
                  </a:cubicBezTo>
                  <a:cubicBezTo>
                    <a:pt x="12791" y="8272"/>
                    <a:pt x="12791" y="8272"/>
                    <a:pt x="12791" y="8196"/>
                  </a:cubicBezTo>
                  <a:cubicBezTo>
                    <a:pt x="12791" y="8196"/>
                    <a:pt x="12791" y="8119"/>
                    <a:pt x="12791" y="8119"/>
                  </a:cubicBezTo>
                  <a:lnTo>
                    <a:pt x="12791" y="8119"/>
                  </a:lnTo>
                  <a:cubicBezTo>
                    <a:pt x="12791" y="8043"/>
                    <a:pt x="12791" y="8043"/>
                    <a:pt x="12714" y="7966"/>
                  </a:cubicBezTo>
                  <a:lnTo>
                    <a:pt x="12714" y="7966"/>
                  </a:lnTo>
                  <a:cubicBezTo>
                    <a:pt x="12714" y="7890"/>
                    <a:pt x="12714" y="7890"/>
                    <a:pt x="12638" y="7813"/>
                  </a:cubicBezTo>
                  <a:cubicBezTo>
                    <a:pt x="12638" y="7813"/>
                    <a:pt x="12638" y="7813"/>
                    <a:pt x="12638" y="7813"/>
                  </a:cubicBezTo>
                  <a:cubicBezTo>
                    <a:pt x="12638" y="7813"/>
                    <a:pt x="12638" y="7736"/>
                    <a:pt x="12561" y="7736"/>
                  </a:cubicBezTo>
                  <a:cubicBezTo>
                    <a:pt x="12561" y="7660"/>
                    <a:pt x="12561" y="7660"/>
                    <a:pt x="12561" y="7660"/>
                  </a:cubicBezTo>
                  <a:cubicBezTo>
                    <a:pt x="12561" y="7660"/>
                    <a:pt x="12561" y="7660"/>
                    <a:pt x="12484" y="7583"/>
                  </a:cubicBezTo>
                  <a:cubicBezTo>
                    <a:pt x="12484" y="7583"/>
                    <a:pt x="12484" y="7583"/>
                    <a:pt x="12484" y="7583"/>
                  </a:cubicBezTo>
                  <a:cubicBezTo>
                    <a:pt x="12484" y="7583"/>
                    <a:pt x="12484" y="7507"/>
                    <a:pt x="12408" y="7507"/>
                  </a:cubicBezTo>
                  <a:cubicBezTo>
                    <a:pt x="12408" y="7507"/>
                    <a:pt x="12331" y="7430"/>
                    <a:pt x="12255" y="7430"/>
                  </a:cubicBezTo>
                  <a:lnTo>
                    <a:pt x="460" y="537"/>
                  </a:lnTo>
                  <a:cubicBezTo>
                    <a:pt x="384" y="460"/>
                    <a:pt x="384" y="460"/>
                    <a:pt x="307" y="460"/>
                  </a:cubicBezTo>
                  <a:cubicBezTo>
                    <a:pt x="307" y="460"/>
                    <a:pt x="307" y="460"/>
                    <a:pt x="307" y="460"/>
                  </a:cubicBezTo>
                  <a:cubicBezTo>
                    <a:pt x="307" y="460"/>
                    <a:pt x="230" y="460"/>
                    <a:pt x="230" y="460"/>
                  </a:cubicBezTo>
                  <a:cubicBezTo>
                    <a:pt x="230" y="460"/>
                    <a:pt x="230" y="460"/>
                    <a:pt x="230" y="460"/>
                  </a:cubicBezTo>
                  <a:cubicBezTo>
                    <a:pt x="154" y="460"/>
                    <a:pt x="154" y="460"/>
                    <a:pt x="77" y="460"/>
                  </a:cubicBezTo>
                  <a:cubicBezTo>
                    <a:pt x="77" y="460"/>
                    <a:pt x="77" y="460"/>
                    <a:pt x="77" y="460"/>
                  </a:cubicBezTo>
                  <a:cubicBezTo>
                    <a:pt x="77" y="460"/>
                    <a:pt x="77" y="460"/>
                    <a:pt x="1" y="460"/>
                  </a:cubicBezTo>
                  <a:lnTo>
                    <a:pt x="1" y="460"/>
                  </a:lnTo>
                  <a:lnTo>
                    <a:pt x="1" y="4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44"/>
            <p:cNvSpPr/>
            <p:nvPr/>
          </p:nvSpPr>
          <p:spPr>
            <a:xfrm>
              <a:off x="6640875" y="1580375"/>
              <a:ext cx="160850" cy="137875"/>
            </a:xfrm>
            <a:custGeom>
              <a:rect b="b" l="l" r="r" t="t"/>
              <a:pathLst>
                <a:path extrusionOk="0" h="5515" w="6434">
                  <a:moveTo>
                    <a:pt x="6434" y="2604"/>
                  </a:moveTo>
                  <a:cubicBezTo>
                    <a:pt x="5668" y="2145"/>
                    <a:pt x="5362" y="1838"/>
                    <a:pt x="4979" y="1226"/>
                  </a:cubicBezTo>
                  <a:cubicBezTo>
                    <a:pt x="4596" y="613"/>
                    <a:pt x="4366" y="536"/>
                    <a:pt x="3830" y="383"/>
                  </a:cubicBezTo>
                  <a:cubicBezTo>
                    <a:pt x="3600" y="230"/>
                    <a:pt x="2604" y="77"/>
                    <a:pt x="2145" y="77"/>
                  </a:cubicBezTo>
                  <a:cubicBezTo>
                    <a:pt x="1609" y="0"/>
                    <a:pt x="1532" y="766"/>
                    <a:pt x="1839" y="996"/>
                  </a:cubicBezTo>
                  <a:cubicBezTo>
                    <a:pt x="2068" y="1149"/>
                    <a:pt x="3370" y="1379"/>
                    <a:pt x="3523" y="1685"/>
                  </a:cubicBezTo>
                  <a:cubicBezTo>
                    <a:pt x="3141" y="1762"/>
                    <a:pt x="2604" y="1609"/>
                    <a:pt x="2298" y="1532"/>
                  </a:cubicBezTo>
                  <a:cubicBezTo>
                    <a:pt x="1149" y="1302"/>
                    <a:pt x="996" y="996"/>
                    <a:pt x="919" y="613"/>
                  </a:cubicBezTo>
                  <a:cubicBezTo>
                    <a:pt x="460" y="843"/>
                    <a:pt x="537" y="843"/>
                    <a:pt x="307" y="1302"/>
                  </a:cubicBezTo>
                  <a:cubicBezTo>
                    <a:pt x="230" y="1455"/>
                    <a:pt x="154" y="1609"/>
                    <a:pt x="154" y="1762"/>
                  </a:cubicBezTo>
                  <a:cubicBezTo>
                    <a:pt x="0" y="1992"/>
                    <a:pt x="383" y="3983"/>
                    <a:pt x="460" y="4289"/>
                  </a:cubicBezTo>
                  <a:cubicBezTo>
                    <a:pt x="537" y="4749"/>
                    <a:pt x="843" y="5208"/>
                    <a:pt x="1609" y="5285"/>
                  </a:cubicBezTo>
                  <a:cubicBezTo>
                    <a:pt x="2758" y="5438"/>
                    <a:pt x="3983" y="5132"/>
                    <a:pt x="5208" y="5515"/>
                  </a:cubicBezTo>
                  <a:lnTo>
                    <a:pt x="6434" y="2604"/>
                  </a:lnTo>
                  <a:close/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44"/>
            <p:cNvSpPr/>
            <p:nvPr/>
          </p:nvSpPr>
          <p:spPr>
            <a:xfrm>
              <a:off x="6753850" y="1632075"/>
              <a:ext cx="409750" cy="235525"/>
            </a:xfrm>
            <a:custGeom>
              <a:rect b="b" l="l" r="r" t="t"/>
              <a:pathLst>
                <a:path extrusionOk="0" h="9421" w="16390">
                  <a:moveTo>
                    <a:pt x="1302" y="0"/>
                  </a:moveTo>
                  <a:cubicBezTo>
                    <a:pt x="5361" y="996"/>
                    <a:pt x="7506" y="1532"/>
                    <a:pt x="11259" y="2681"/>
                  </a:cubicBezTo>
                  <a:cubicBezTo>
                    <a:pt x="12944" y="3217"/>
                    <a:pt x="14628" y="4059"/>
                    <a:pt x="16390" y="4672"/>
                  </a:cubicBezTo>
                  <a:cubicBezTo>
                    <a:pt x="16237" y="6510"/>
                    <a:pt x="16084" y="8042"/>
                    <a:pt x="15624" y="8578"/>
                  </a:cubicBezTo>
                  <a:cubicBezTo>
                    <a:pt x="14935" y="9420"/>
                    <a:pt x="13863" y="9191"/>
                    <a:pt x="12331" y="8884"/>
                  </a:cubicBezTo>
                  <a:cubicBezTo>
                    <a:pt x="8808" y="8195"/>
                    <a:pt x="3293" y="5208"/>
                    <a:pt x="153" y="3676"/>
                  </a:cubicBezTo>
                  <a:cubicBezTo>
                    <a:pt x="0" y="2451"/>
                    <a:pt x="306" y="460"/>
                    <a:pt x="130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44"/>
            <p:cNvSpPr/>
            <p:nvPr/>
          </p:nvSpPr>
          <p:spPr>
            <a:xfrm>
              <a:off x="6660025" y="1065325"/>
              <a:ext cx="155100" cy="174250"/>
            </a:xfrm>
            <a:custGeom>
              <a:rect b="b" l="l" r="r" t="t"/>
              <a:pathLst>
                <a:path extrusionOk="0" h="6970" w="6204">
                  <a:moveTo>
                    <a:pt x="0" y="5514"/>
                  </a:moveTo>
                  <a:cubicBezTo>
                    <a:pt x="919" y="3906"/>
                    <a:pt x="1073" y="3064"/>
                    <a:pt x="1838" y="2145"/>
                  </a:cubicBezTo>
                  <a:cubicBezTo>
                    <a:pt x="2451" y="1532"/>
                    <a:pt x="3523" y="843"/>
                    <a:pt x="4825" y="0"/>
                  </a:cubicBezTo>
                  <a:lnTo>
                    <a:pt x="6204" y="2528"/>
                  </a:lnTo>
                  <a:cubicBezTo>
                    <a:pt x="5361" y="4059"/>
                    <a:pt x="4749" y="4825"/>
                    <a:pt x="3294" y="5285"/>
                  </a:cubicBezTo>
                  <a:lnTo>
                    <a:pt x="2068" y="6970"/>
                  </a:lnTo>
                  <a:lnTo>
                    <a:pt x="0" y="5514"/>
                  </a:ln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44"/>
            <p:cNvSpPr/>
            <p:nvPr/>
          </p:nvSpPr>
          <p:spPr>
            <a:xfrm>
              <a:off x="6453225" y="1159125"/>
              <a:ext cx="283400" cy="407875"/>
            </a:xfrm>
            <a:custGeom>
              <a:rect b="b" l="l" r="r" t="t"/>
              <a:pathLst>
                <a:path extrusionOk="0" h="16315" w="11336">
                  <a:moveTo>
                    <a:pt x="8349" y="154"/>
                  </a:moveTo>
                  <a:cubicBezTo>
                    <a:pt x="9115" y="1"/>
                    <a:pt x="11106" y="1150"/>
                    <a:pt x="11336" y="1992"/>
                  </a:cubicBezTo>
                  <a:lnTo>
                    <a:pt x="5439" y="13787"/>
                  </a:lnTo>
                  <a:cubicBezTo>
                    <a:pt x="4137" y="16314"/>
                    <a:pt x="1533" y="15242"/>
                    <a:pt x="767" y="14093"/>
                  </a:cubicBezTo>
                  <a:cubicBezTo>
                    <a:pt x="1" y="13097"/>
                    <a:pt x="231" y="11183"/>
                    <a:pt x="767" y="10340"/>
                  </a:cubicBezTo>
                  <a:cubicBezTo>
                    <a:pt x="3218" y="6587"/>
                    <a:pt x="5515" y="3677"/>
                    <a:pt x="8349" y="1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44"/>
            <p:cNvSpPr/>
            <p:nvPr/>
          </p:nvSpPr>
          <p:spPr>
            <a:xfrm>
              <a:off x="6809375" y="990650"/>
              <a:ext cx="17250" cy="3850"/>
            </a:xfrm>
            <a:custGeom>
              <a:rect b="b" l="l" r="r" t="t"/>
              <a:pathLst>
                <a:path extrusionOk="0" h="154" w="690">
                  <a:moveTo>
                    <a:pt x="613" y="153"/>
                  </a:moveTo>
                  <a:lnTo>
                    <a:pt x="0" y="77"/>
                  </a:lnTo>
                  <a:cubicBezTo>
                    <a:pt x="77" y="0"/>
                    <a:pt x="77" y="0"/>
                    <a:pt x="77" y="0"/>
                  </a:cubicBezTo>
                  <a:lnTo>
                    <a:pt x="689" y="77"/>
                  </a:lnTo>
                  <a:cubicBezTo>
                    <a:pt x="689" y="153"/>
                    <a:pt x="689" y="153"/>
                    <a:pt x="613" y="153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44"/>
            <p:cNvSpPr/>
            <p:nvPr/>
          </p:nvSpPr>
          <p:spPr>
            <a:xfrm>
              <a:off x="6811275" y="988725"/>
              <a:ext cx="17275" cy="3850"/>
            </a:xfrm>
            <a:custGeom>
              <a:rect b="b" l="l" r="r" t="t"/>
              <a:pathLst>
                <a:path extrusionOk="0" h="154" w="691">
                  <a:moveTo>
                    <a:pt x="613" y="154"/>
                  </a:moveTo>
                  <a:lnTo>
                    <a:pt x="1" y="77"/>
                  </a:lnTo>
                  <a:cubicBezTo>
                    <a:pt x="77" y="77"/>
                    <a:pt x="77" y="1"/>
                    <a:pt x="77" y="1"/>
                  </a:cubicBezTo>
                  <a:lnTo>
                    <a:pt x="690" y="154"/>
                  </a:lnTo>
                  <a:cubicBezTo>
                    <a:pt x="690" y="154"/>
                    <a:pt x="690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44"/>
            <p:cNvSpPr/>
            <p:nvPr/>
          </p:nvSpPr>
          <p:spPr>
            <a:xfrm>
              <a:off x="6813200" y="988725"/>
              <a:ext cx="17250" cy="3850"/>
            </a:xfrm>
            <a:custGeom>
              <a:rect b="b" l="l" r="r" t="t"/>
              <a:pathLst>
                <a:path extrusionOk="0" h="154" w="690">
                  <a:moveTo>
                    <a:pt x="613" y="154"/>
                  </a:moveTo>
                  <a:lnTo>
                    <a:pt x="0" y="1"/>
                  </a:lnTo>
                  <a:cubicBezTo>
                    <a:pt x="0" y="1"/>
                    <a:pt x="77" y="1"/>
                    <a:pt x="77" y="1"/>
                  </a:cubicBezTo>
                  <a:lnTo>
                    <a:pt x="690" y="77"/>
                  </a:lnTo>
                  <a:cubicBezTo>
                    <a:pt x="690" y="154"/>
                    <a:pt x="613" y="154"/>
                    <a:pt x="613" y="154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44"/>
            <p:cNvSpPr/>
            <p:nvPr/>
          </p:nvSpPr>
          <p:spPr>
            <a:xfrm>
              <a:off x="6815100" y="988725"/>
              <a:ext cx="15350" cy="1950"/>
            </a:xfrm>
            <a:custGeom>
              <a:rect b="b" l="l" r="r" t="t"/>
              <a:pathLst>
                <a:path extrusionOk="0" h="78" w="614">
                  <a:moveTo>
                    <a:pt x="614" y="77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614" y="77"/>
                  </a:lnTo>
                  <a:cubicBezTo>
                    <a:pt x="614" y="77"/>
                    <a:pt x="614" y="77"/>
                    <a:pt x="614" y="77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44"/>
            <p:cNvSpPr/>
            <p:nvPr/>
          </p:nvSpPr>
          <p:spPr>
            <a:xfrm>
              <a:off x="6815100" y="986800"/>
              <a:ext cx="17275" cy="3875"/>
            </a:xfrm>
            <a:custGeom>
              <a:rect b="b" l="l" r="r" t="t"/>
              <a:pathLst>
                <a:path extrusionOk="0" h="155" w="691">
                  <a:moveTo>
                    <a:pt x="614" y="154"/>
                  </a:moveTo>
                  <a:lnTo>
                    <a:pt x="1" y="78"/>
                  </a:lnTo>
                  <a:cubicBezTo>
                    <a:pt x="1" y="78"/>
                    <a:pt x="78" y="78"/>
                    <a:pt x="78" y="1"/>
                  </a:cubicBezTo>
                  <a:lnTo>
                    <a:pt x="690" y="154"/>
                  </a:lnTo>
                  <a:lnTo>
                    <a:pt x="614" y="154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44"/>
            <p:cNvSpPr/>
            <p:nvPr/>
          </p:nvSpPr>
          <p:spPr>
            <a:xfrm>
              <a:off x="6817025" y="986800"/>
              <a:ext cx="15350" cy="3875"/>
            </a:xfrm>
            <a:custGeom>
              <a:rect b="b" l="l" r="r" t="t"/>
              <a:pathLst>
                <a:path extrusionOk="0" h="155" w="614">
                  <a:moveTo>
                    <a:pt x="613" y="154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613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44"/>
            <p:cNvSpPr/>
            <p:nvPr/>
          </p:nvSpPr>
          <p:spPr>
            <a:xfrm>
              <a:off x="6817025" y="986800"/>
              <a:ext cx="17250" cy="3875"/>
            </a:xfrm>
            <a:custGeom>
              <a:rect b="b" l="l" r="r" t="t"/>
              <a:pathLst>
                <a:path extrusionOk="0" h="155" w="690">
                  <a:moveTo>
                    <a:pt x="613" y="154"/>
                  </a:moveTo>
                  <a:lnTo>
                    <a:pt x="1" y="1"/>
                  </a:lnTo>
                  <a:cubicBezTo>
                    <a:pt x="1" y="1"/>
                    <a:pt x="1" y="1"/>
                    <a:pt x="77" y="1"/>
                  </a:cubicBezTo>
                  <a:lnTo>
                    <a:pt x="690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44"/>
            <p:cNvSpPr/>
            <p:nvPr/>
          </p:nvSpPr>
          <p:spPr>
            <a:xfrm>
              <a:off x="6818950" y="986800"/>
              <a:ext cx="15325" cy="3875"/>
            </a:xfrm>
            <a:custGeom>
              <a:rect b="b" l="l" r="r" t="t"/>
              <a:pathLst>
                <a:path extrusionOk="0" h="155" w="613">
                  <a:moveTo>
                    <a:pt x="613" y="154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13" y="154"/>
                  </a:lnTo>
                  <a:lnTo>
                    <a:pt x="613" y="154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44"/>
            <p:cNvSpPr/>
            <p:nvPr/>
          </p:nvSpPr>
          <p:spPr>
            <a:xfrm>
              <a:off x="6818950" y="986800"/>
              <a:ext cx="15325" cy="3875"/>
            </a:xfrm>
            <a:custGeom>
              <a:rect b="b" l="l" r="r" t="t"/>
              <a:pathLst>
                <a:path extrusionOk="0" h="155" w="613">
                  <a:moveTo>
                    <a:pt x="613" y="154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613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44"/>
            <p:cNvSpPr/>
            <p:nvPr/>
          </p:nvSpPr>
          <p:spPr>
            <a:xfrm>
              <a:off x="6818950" y="986800"/>
              <a:ext cx="15325" cy="3875"/>
            </a:xfrm>
            <a:custGeom>
              <a:rect b="b" l="l" r="r" t="t"/>
              <a:pathLst>
                <a:path extrusionOk="0" h="155" w="613">
                  <a:moveTo>
                    <a:pt x="613" y="154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613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44"/>
            <p:cNvSpPr/>
            <p:nvPr/>
          </p:nvSpPr>
          <p:spPr>
            <a:xfrm>
              <a:off x="6704050" y="1132325"/>
              <a:ext cx="36400" cy="57475"/>
            </a:xfrm>
            <a:custGeom>
              <a:rect b="b" l="l" r="r" t="t"/>
              <a:pathLst>
                <a:path extrusionOk="0" h="2299" w="1456">
                  <a:moveTo>
                    <a:pt x="1303" y="2145"/>
                  </a:moveTo>
                  <a:lnTo>
                    <a:pt x="614" y="154"/>
                  </a:lnTo>
                  <a:lnTo>
                    <a:pt x="1" y="1"/>
                  </a:lnTo>
                  <a:lnTo>
                    <a:pt x="690" y="1992"/>
                  </a:lnTo>
                  <a:cubicBezTo>
                    <a:pt x="690" y="2145"/>
                    <a:pt x="767" y="2222"/>
                    <a:pt x="843" y="2222"/>
                  </a:cubicBezTo>
                  <a:lnTo>
                    <a:pt x="1456" y="2298"/>
                  </a:lnTo>
                  <a:cubicBezTo>
                    <a:pt x="1379" y="2298"/>
                    <a:pt x="1303" y="2222"/>
                    <a:pt x="1303" y="2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44"/>
            <p:cNvSpPr/>
            <p:nvPr/>
          </p:nvSpPr>
          <p:spPr>
            <a:xfrm>
              <a:off x="6702150" y="986800"/>
              <a:ext cx="132125" cy="149375"/>
            </a:xfrm>
            <a:custGeom>
              <a:rect b="b" l="l" r="r" t="t"/>
              <a:pathLst>
                <a:path extrusionOk="0" h="5975" w="5285">
                  <a:moveTo>
                    <a:pt x="4672" y="1"/>
                  </a:moveTo>
                  <a:cubicBezTo>
                    <a:pt x="4596" y="1"/>
                    <a:pt x="4442" y="78"/>
                    <a:pt x="4289" y="231"/>
                  </a:cubicBezTo>
                  <a:lnTo>
                    <a:pt x="307" y="4903"/>
                  </a:lnTo>
                  <a:cubicBezTo>
                    <a:pt x="230" y="4979"/>
                    <a:pt x="153" y="4979"/>
                    <a:pt x="153" y="5056"/>
                  </a:cubicBezTo>
                  <a:cubicBezTo>
                    <a:pt x="153" y="5056"/>
                    <a:pt x="153" y="5132"/>
                    <a:pt x="153" y="5132"/>
                  </a:cubicBezTo>
                  <a:cubicBezTo>
                    <a:pt x="153" y="5132"/>
                    <a:pt x="153" y="5132"/>
                    <a:pt x="153" y="5132"/>
                  </a:cubicBezTo>
                  <a:cubicBezTo>
                    <a:pt x="153" y="5132"/>
                    <a:pt x="77" y="5132"/>
                    <a:pt x="77" y="5209"/>
                  </a:cubicBezTo>
                  <a:cubicBezTo>
                    <a:pt x="77" y="5209"/>
                    <a:pt x="77" y="5209"/>
                    <a:pt x="77" y="5209"/>
                  </a:cubicBezTo>
                  <a:cubicBezTo>
                    <a:pt x="77" y="5286"/>
                    <a:pt x="77" y="5286"/>
                    <a:pt x="77" y="5286"/>
                  </a:cubicBezTo>
                  <a:cubicBezTo>
                    <a:pt x="77" y="5286"/>
                    <a:pt x="77" y="5286"/>
                    <a:pt x="77" y="5362"/>
                  </a:cubicBezTo>
                  <a:lnTo>
                    <a:pt x="77" y="5362"/>
                  </a:lnTo>
                  <a:cubicBezTo>
                    <a:pt x="77" y="5362"/>
                    <a:pt x="77" y="5362"/>
                    <a:pt x="77" y="5362"/>
                  </a:cubicBezTo>
                  <a:cubicBezTo>
                    <a:pt x="77" y="5362"/>
                    <a:pt x="0" y="5362"/>
                    <a:pt x="0" y="5362"/>
                  </a:cubicBezTo>
                  <a:cubicBezTo>
                    <a:pt x="0" y="5439"/>
                    <a:pt x="0" y="5439"/>
                    <a:pt x="0" y="5439"/>
                  </a:cubicBezTo>
                  <a:cubicBezTo>
                    <a:pt x="0" y="5439"/>
                    <a:pt x="0" y="5439"/>
                    <a:pt x="0" y="5439"/>
                  </a:cubicBezTo>
                  <a:cubicBezTo>
                    <a:pt x="0" y="5515"/>
                    <a:pt x="0" y="5515"/>
                    <a:pt x="0" y="5515"/>
                  </a:cubicBezTo>
                  <a:cubicBezTo>
                    <a:pt x="0" y="5515"/>
                    <a:pt x="0" y="5515"/>
                    <a:pt x="0" y="5592"/>
                  </a:cubicBezTo>
                  <a:lnTo>
                    <a:pt x="0" y="5592"/>
                  </a:lnTo>
                  <a:lnTo>
                    <a:pt x="0" y="5592"/>
                  </a:lnTo>
                  <a:lnTo>
                    <a:pt x="0" y="5592"/>
                  </a:lnTo>
                  <a:cubicBezTo>
                    <a:pt x="0" y="5592"/>
                    <a:pt x="0" y="5669"/>
                    <a:pt x="0" y="5669"/>
                  </a:cubicBezTo>
                  <a:cubicBezTo>
                    <a:pt x="0" y="5669"/>
                    <a:pt x="0" y="5669"/>
                    <a:pt x="0" y="5669"/>
                  </a:cubicBezTo>
                  <a:cubicBezTo>
                    <a:pt x="0" y="5745"/>
                    <a:pt x="0" y="5745"/>
                    <a:pt x="0" y="5745"/>
                  </a:cubicBezTo>
                  <a:cubicBezTo>
                    <a:pt x="0" y="5822"/>
                    <a:pt x="77" y="5822"/>
                    <a:pt x="77" y="5822"/>
                  </a:cubicBezTo>
                  <a:lnTo>
                    <a:pt x="690" y="5975"/>
                  </a:lnTo>
                  <a:cubicBezTo>
                    <a:pt x="613" y="5898"/>
                    <a:pt x="613" y="5822"/>
                    <a:pt x="613" y="5745"/>
                  </a:cubicBezTo>
                  <a:lnTo>
                    <a:pt x="613" y="5745"/>
                  </a:lnTo>
                  <a:cubicBezTo>
                    <a:pt x="613" y="5669"/>
                    <a:pt x="613" y="5592"/>
                    <a:pt x="690" y="5439"/>
                  </a:cubicBezTo>
                  <a:cubicBezTo>
                    <a:pt x="690" y="5439"/>
                    <a:pt x="690" y="5439"/>
                    <a:pt x="690" y="5439"/>
                  </a:cubicBezTo>
                  <a:cubicBezTo>
                    <a:pt x="690" y="5362"/>
                    <a:pt x="690" y="5286"/>
                    <a:pt x="766" y="5209"/>
                  </a:cubicBezTo>
                  <a:cubicBezTo>
                    <a:pt x="766" y="5209"/>
                    <a:pt x="766" y="5209"/>
                    <a:pt x="766" y="5209"/>
                  </a:cubicBezTo>
                  <a:cubicBezTo>
                    <a:pt x="766" y="5132"/>
                    <a:pt x="843" y="5056"/>
                    <a:pt x="919" y="4979"/>
                  </a:cubicBezTo>
                  <a:lnTo>
                    <a:pt x="4902" y="307"/>
                  </a:lnTo>
                  <a:cubicBezTo>
                    <a:pt x="5055" y="154"/>
                    <a:pt x="5208" y="154"/>
                    <a:pt x="5285" y="154"/>
                  </a:cubicBezTo>
                  <a:lnTo>
                    <a:pt x="467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44"/>
            <p:cNvSpPr/>
            <p:nvPr/>
          </p:nvSpPr>
          <p:spPr>
            <a:xfrm>
              <a:off x="6715550" y="988725"/>
              <a:ext cx="143625" cy="202975"/>
            </a:xfrm>
            <a:custGeom>
              <a:rect b="b" l="l" r="r" t="t"/>
              <a:pathLst>
                <a:path extrusionOk="0" h="8119" w="5745">
                  <a:moveTo>
                    <a:pt x="4979" y="307"/>
                  </a:moveTo>
                  <a:cubicBezTo>
                    <a:pt x="4902" y="1"/>
                    <a:pt x="4596" y="1"/>
                    <a:pt x="4366" y="230"/>
                  </a:cubicBezTo>
                  <a:lnTo>
                    <a:pt x="383" y="4902"/>
                  </a:lnTo>
                  <a:cubicBezTo>
                    <a:pt x="154" y="5209"/>
                    <a:pt x="0" y="5592"/>
                    <a:pt x="154" y="5898"/>
                  </a:cubicBezTo>
                  <a:lnTo>
                    <a:pt x="843" y="7889"/>
                  </a:lnTo>
                  <a:cubicBezTo>
                    <a:pt x="919" y="8119"/>
                    <a:pt x="1149" y="8119"/>
                    <a:pt x="1379" y="7889"/>
                  </a:cubicBezTo>
                  <a:lnTo>
                    <a:pt x="5438" y="3217"/>
                  </a:lnTo>
                  <a:cubicBezTo>
                    <a:pt x="5668" y="2988"/>
                    <a:pt x="5744" y="2528"/>
                    <a:pt x="5668" y="2298"/>
                  </a:cubicBezTo>
                  <a:lnTo>
                    <a:pt x="4979" y="30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44"/>
            <p:cNvSpPr/>
            <p:nvPr/>
          </p:nvSpPr>
          <p:spPr>
            <a:xfrm>
              <a:off x="6761500" y="921700"/>
              <a:ext cx="237450" cy="327450"/>
            </a:xfrm>
            <a:custGeom>
              <a:rect b="b" l="l" r="r" t="t"/>
              <a:pathLst>
                <a:path extrusionOk="0" h="13098" w="9498">
                  <a:moveTo>
                    <a:pt x="307" y="4673"/>
                  </a:moveTo>
                  <a:cubicBezTo>
                    <a:pt x="0" y="6511"/>
                    <a:pt x="843" y="11336"/>
                    <a:pt x="2068" y="12561"/>
                  </a:cubicBezTo>
                  <a:cubicBezTo>
                    <a:pt x="2375" y="12791"/>
                    <a:pt x="3064" y="13021"/>
                    <a:pt x="3524" y="13098"/>
                  </a:cubicBezTo>
                  <a:cubicBezTo>
                    <a:pt x="4289" y="13098"/>
                    <a:pt x="6434" y="11642"/>
                    <a:pt x="6970" y="11183"/>
                  </a:cubicBezTo>
                  <a:cubicBezTo>
                    <a:pt x="7812" y="10417"/>
                    <a:pt x="7889" y="9804"/>
                    <a:pt x="8425" y="8273"/>
                  </a:cubicBezTo>
                  <a:lnTo>
                    <a:pt x="9038" y="6971"/>
                  </a:lnTo>
                  <a:lnTo>
                    <a:pt x="9497" y="2375"/>
                  </a:lnTo>
                  <a:cubicBezTo>
                    <a:pt x="6970" y="997"/>
                    <a:pt x="4749" y="1"/>
                    <a:pt x="3370" y="231"/>
                  </a:cubicBezTo>
                  <a:cubicBezTo>
                    <a:pt x="1992" y="461"/>
                    <a:pt x="843" y="1303"/>
                    <a:pt x="307" y="4673"/>
                  </a:cubicBezTo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44"/>
            <p:cNvSpPr/>
            <p:nvPr/>
          </p:nvSpPr>
          <p:spPr>
            <a:xfrm>
              <a:off x="6736600" y="860450"/>
              <a:ext cx="304475" cy="298700"/>
            </a:xfrm>
            <a:custGeom>
              <a:rect b="b" l="l" r="r" t="t"/>
              <a:pathLst>
                <a:path extrusionOk="0" h="11948" w="12179">
                  <a:moveTo>
                    <a:pt x="154" y="7659"/>
                  </a:moveTo>
                  <a:cubicBezTo>
                    <a:pt x="537" y="6740"/>
                    <a:pt x="1" y="4672"/>
                    <a:pt x="1992" y="3140"/>
                  </a:cubicBezTo>
                  <a:cubicBezTo>
                    <a:pt x="1762" y="3293"/>
                    <a:pt x="1379" y="3523"/>
                    <a:pt x="1073" y="3753"/>
                  </a:cubicBezTo>
                  <a:cubicBezTo>
                    <a:pt x="1456" y="2757"/>
                    <a:pt x="1686" y="2221"/>
                    <a:pt x="2988" y="1991"/>
                  </a:cubicBezTo>
                  <a:cubicBezTo>
                    <a:pt x="2681" y="1991"/>
                    <a:pt x="2528" y="2068"/>
                    <a:pt x="2145" y="2068"/>
                  </a:cubicBezTo>
                  <a:cubicBezTo>
                    <a:pt x="3141" y="536"/>
                    <a:pt x="7124" y="0"/>
                    <a:pt x="9115" y="1609"/>
                  </a:cubicBezTo>
                  <a:cubicBezTo>
                    <a:pt x="11183" y="2528"/>
                    <a:pt x="12178" y="4595"/>
                    <a:pt x="11795" y="6434"/>
                  </a:cubicBezTo>
                  <a:cubicBezTo>
                    <a:pt x="11566" y="7736"/>
                    <a:pt x="10723" y="9344"/>
                    <a:pt x="9957" y="10646"/>
                  </a:cubicBezTo>
                  <a:cubicBezTo>
                    <a:pt x="9651" y="11182"/>
                    <a:pt x="9421" y="11642"/>
                    <a:pt x="9345" y="11948"/>
                  </a:cubicBezTo>
                  <a:lnTo>
                    <a:pt x="9345" y="10493"/>
                  </a:lnTo>
                  <a:cubicBezTo>
                    <a:pt x="10034" y="9574"/>
                    <a:pt x="10034" y="8119"/>
                    <a:pt x="9345" y="7812"/>
                  </a:cubicBezTo>
                  <a:cubicBezTo>
                    <a:pt x="8272" y="7353"/>
                    <a:pt x="8119" y="8272"/>
                    <a:pt x="7813" y="10033"/>
                  </a:cubicBezTo>
                  <a:cubicBezTo>
                    <a:pt x="7353" y="8195"/>
                    <a:pt x="7353" y="8119"/>
                    <a:pt x="6281" y="6434"/>
                  </a:cubicBezTo>
                  <a:cubicBezTo>
                    <a:pt x="5056" y="5974"/>
                    <a:pt x="1992" y="8501"/>
                    <a:pt x="154" y="76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45"/>
          <p:cNvSpPr/>
          <p:nvPr/>
        </p:nvSpPr>
        <p:spPr>
          <a:xfrm>
            <a:off x="-1337822" y="2354383"/>
            <a:ext cx="5062071" cy="3754867"/>
          </a:xfrm>
          <a:custGeom>
            <a:rect b="b" l="l" r="r" t="t"/>
            <a:pathLst>
              <a:path extrusionOk="0" h="147293" w="198571">
                <a:moveTo>
                  <a:pt x="198533" y="60559"/>
                </a:moveTo>
                <a:lnTo>
                  <a:pt x="190732" y="56011"/>
                </a:lnTo>
                <a:lnTo>
                  <a:pt x="197646" y="51982"/>
                </a:lnTo>
                <a:cubicBezTo>
                  <a:pt x="197572" y="51797"/>
                  <a:pt x="197535" y="51612"/>
                  <a:pt x="197424" y="51501"/>
                </a:cubicBezTo>
                <a:lnTo>
                  <a:pt x="190141" y="55679"/>
                </a:lnTo>
                <a:lnTo>
                  <a:pt x="183375" y="51797"/>
                </a:lnTo>
                <a:lnTo>
                  <a:pt x="191324" y="47175"/>
                </a:lnTo>
                <a:lnTo>
                  <a:pt x="197017" y="50466"/>
                </a:lnTo>
                <a:cubicBezTo>
                  <a:pt x="196906" y="50207"/>
                  <a:pt x="196832" y="49911"/>
                  <a:pt x="196721" y="49689"/>
                </a:cubicBezTo>
                <a:lnTo>
                  <a:pt x="191878" y="46880"/>
                </a:lnTo>
                <a:lnTo>
                  <a:pt x="194060" y="45623"/>
                </a:lnTo>
                <a:cubicBezTo>
                  <a:pt x="193801" y="45586"/>
                  <a:pt x="193579" y="45475"/>
                  <a:pt x="193357" y="45401"/>
                </a:cubicBezTo>
                <a:lnTo>
                  <a:pt x="191324" y="46584"/>
                </a:lnTo>
                <a:lnTo>
                  <a:pt x="183338" y="41962"/>
                </a:lnTo>
                <a:lnTo>
                  <a:pt x="187405" y="39596"/>
                </a:lnTo>
                <a:lnTo>
                  <a:pt x="186998" y="39190"/>
                </a:lnTo>
                <a:lnTo>
                  <a:pt x="182747" y="41630"/>
                </a:lnTo>
                <a:lnTo>
                  <a:pt x="175981" y="37748"/>
                </a:lnTo>
                <a:lnTo>
                  <a:pt x="182266" y="34125"/>
                </a:lnTo>
                <a:cubicBezTo>
                  <a:pt x="182118" y="33977"/>
                  <a:pt x="182044" y="33829"/>
                  <a:pt x="181896" y="33644"/>
                </a:cubicBezTo>
                <a:lnTo>
                  <a:pt x="175389" y="37378"/>
                </a:lnTo>
                <a:lnTo>
                  <a:pt x="167367" y="32757"/>
                </a:lnTo>
                <a:lnTo>
                  <a:pt x="174132" y="28838"/>
                </a:lnTo>
                <a:lnTo>
                  <a:pt x="181453" y="33053"/>
                </a:lnTo>
                <a:cubicBezTo>
                  <a:pt x="181120" y="32683"/>
                  <a:pt x="180824" y="32276"/>
                  <a:pt x="180528" y="31906"/>
                </a:cubicBezTo>
                <a:lnTo>
                  <a:pt x="174687" y="28505"/>
                </a:lnTo>
                <a:lnTo>
                  <a:pt x="176203" y="27618"/>
                </a:lnTo>
                <a:lnTo>
                  <a:pt x="176166" y="27581"/>
                </a:lnTo>
                <a:cubicBezTo>
                  <a:pt x="176055" y="27470"/>
                  <a:pt x="175981" y="27359"/>
                  <a:pt x="175833" y="27211"/>
                </a:cubicBezTo>
                <a:lnTo>
                  <a:pt x="174132" y="28209"/>
                </a:lnTo>
                <a:lnTo>
                  <a:pt x="167367" y="24290"/>
                </a:lnTo>
                <a:lnTo>
                  <a:pt x="169289" y="23181"/>
                </a:lnTo>
                <a:lnTo>
                  <a:pt x="169215" y="23181"/>
                </a:lnTo>
                <a:lnTo>
                  <a:pt x="168661" y="22923"/>
                </a:lnTo>
                <a:lnTo>
                  <a:pt x="166812" y="23995"/>
                </a:lnTo>
                <a:lnTo>
                  <a:pt x="158790" y="19373"/>
                </a:lnTo>
                <a:lnTo>
                  <a:pt x="159751" y="18819"/>
                </a:lnTo>
                <a:cubicBezTo>
                  <a:pt x="159566" y="18708"/>
                  <a:pt x="159381" y="18560"/>
                  <a:pt x="159196" y="18486"/>
                </a:cubicBezTo>
                <a:lnTo>
                  <a:pt x="158235" y="19041"/>
                </a:lnTo>
                <a:lnTo>
                  <a:pt x="151691" y="15122"/>
                </a:lnTo>
                <a:lnTo>
                  <a:pt x="152874" y="14419"/>
                </a:lnTo>
                <a:cubicBezTo>
                  <a:pt x="152689" y="14345"/>
                  <a:pt x="152505" y="14197"/>
                  <a:pt x="152357" y="14087"/>
                </a:cubicBezTo>
                <a:lnTo>
                  <a:pt x="151174" y="14789"/>
                </a:lnTo>
                <a:lnTo>
                  <a:pt x="143114" y="10168"/>
                </a:lnTo>
                <a:lnTo>
                  <a:pt x="144149" y="9576"/>
                </a:lnTo>
                <a:cubicBezTo>
                  <a:pt x="143964" y="9465"/>
                  <a:pt x="143779" y="9354"/>
                  <a:pt x="143595" y="9243"/>
                </a:cubicBezTo>
                <a:lnTo>
                  <a:pt x="142559" y="9835"/>
                </a:lnTo>
                <a:lnTo>
                  <a:pt x="135831" y="5953"/>
                </a:lnTo>
                <a:lnTo>
                  <a:pt x="136385" y="5620"/>
                </a:lnTo>
                <a:cubicBezTo>
                  <a:pt x="136090" y="5583"/>
                  <a:pt x="135757" y="5546"/>
                  <a:pt x="135498" y="5509"/>
                </a:cubicBezTo>
                <a:lnTo>
                  <a:pt x="135276" y="5620"/>
                </a:lnTo>
                <a:lnTo>
                  <a:pt x="134796" y="5361"/>
                </a:lnTo>
                <a:cubicBezTo>
                  <a:pt x="134611" y="5324"/>
                  <a:pt x="134426" y="5324"/>
                  <a:pt x="134241" y="5251"/>
                </a:cubicBezTo>
                <a:cubicBezTo>
                  <a:pt x="133871" y="5214"/>
                  <a:pt x="133502" y="5140"/>
                  <a:pt x="133206" y="5066"/>
                </a:cubicBezTo>
                <a:lnTo>
                  <a:pt x="134722" y="5953"/>
                </a:lnTo>
                <a:lnTo>
                  <a:pt x="127956" y="9835"/>
                </a:lnTo>
                <a:lnTo>
                  <a:pt x="119970" y="5214"/>
                </a:lnTo>
                <a:lnTo>
                  <a:pt x="123335" y="3291"/>
                </a:lnTo>
                <a:cubicBezTo>
                  <a:pt x="123076" y="3217"/>
                  <a:pt x="122780" y="3180"/>
                  <a:pt x="122484" y="3143"/>
                </a:cubicBezTo>
                <a:lnTo>
                  <a:pt x="119416" y="4881"/>
                </a:lnTo>
                <a:lnTo>
                  <a:pt x="113833" y="1664"/>
                </a:lnTo>
                <a:cubicBezTo>
                  <a:pt x="113316" y="1553"/>
                  <a:pt x="112798" y="1516"/>
                  <a:pt x="112280" y="1443"/>
                </a:cubicBezTo>
                <a:lnTo>
                  <a:pt x="118861" y="5214"/>
                </a:lnTo>
                <a:lnTo>
                  <a:pt x="110875" y="9835"/>
                </a:lnTo>
                <a:lnTo>
                  <a:pt x="104110" y="5953"/>
                </a:lnTo>
                <a:lnTo>
                  <a:pt x="112022" y="1369"/>
                </a:lnTo>
                <a:cubicBezTo>
                  <a:pt x="111689" y="1332"/>
                  <a:pt x="111430" y="1295"/>
                  <a:pt x="111097" y="1258"/>
                </a:cubicBezTo>
                <a:lnTo>
                  <a:pt x="103555" y="5583"/>
                </a:lnTo>
                <a:lnTo>
                  <a:pt x="95570" y="962"/>
                </a:lnTo>
                <a:lnTo>
                  <a:pt x="97122" y="38"/>
                </a:lnTo>
                <a:lnTo>
                  <a:pt x="96087" y="38"/>
                </a:lnTo>
                <a:lnTo>
                  <a:pt x="95015" y="629"/>
                </a:lnTo>
                <a:lnTo>
                  <a:pt x="93906" y="1"/>
                </a:lnTo>
                <a:lnTo>
                  <a:pt x="92797" y="1"/>
                </a:lnTo>
                <a:lnTo>
                  <a:pt x="94460" y="962"/>
                </a:lnTo>
                <a:lnTo>
                  <a:pt x="87695" y="4844"/>
                </a:lnTo>
                <a:lnTo>
                  <a:pt x="80966" y="962"/>
                </a:lnTo>
                <a:lnTo>
                  <a:pt x="81003" y="962"/>
                </a:lnTo>
                <a:cubicBezTo>
                  <a:pt x="80486" y="1073"/>
                  <a:pt x="80005" y="1147"/>
                  <a:pt x="79450" y="1184"/>
                </a:cubicBezTo>
                <a:lnTo>
                  <a:pt x="71724" y="5583"/>
                </a:lnTo>
                <a:lnTo>
                  <a:pt x="65845" y="2219"/>
                </a:lnTo>
                <a:lnTo>
                  <a:pt x="65291" y="2552"/>
                </a:lnTo>
                <a:lnTo>
                  <a:pt x="71169" y="5916"/>
                </a:lnTo>
                <a:lnTo>
                  <a:pt x="64440" y="9798"/>
                </a:lnTo>
                <a:lnTo>
                  <a:pt x="58636" y="6471"/>
                </a:lnTo>
                <a:lnTo>
                  <a:pt x="58081" y="6803"/>
                </a:lnTo>
                <a:lnTo>
                  <a:pt x="63886" y="10131"/>
                </a:lnTo>
                <a:lnTo>
                  <a:pt x="55826" y="14752"/>
                </a:lnTo>
                <a:lnTo>
                  <a:pt x="49911" y="11388"/>
                </a:lnTo>
                <a:lnTo>
                  <a:pt x="49356" y="11683"/>
                </a:lnTo>
                <a:lnTo>
                  <a:pt x="55272" y="15122"/>
                </a:lnTo>
                <a:lnTo>
                  <a:pt x="48543" y="19004"/>
                </a:lnTo>
                <a:lnTo>
                  <a:pt x="42701" y="15639"/>
                </a:lnTo>
                <a:lnTo>
                  <a:pt x="42147" y="15935"/>
                </a:lnTo>
                <a:lnTo>
                  <a:pt x="47988" y="19336"/>
                </a:lnTo>
                <a:lnTo>
                  <a:pt x="39929" y="23958"/>
                </a:lnTo>
                <a:lnTo>
                  <a:pt x="33976" y="20482"/>
                </a:lnTo>
                <a:lnTo>
                  <a:pt x="33422" y="20815"/>
                </a:lnTo>
                <a:lnTo>
                  <a:pt x="39374" y="24253"/>
                </a:lnTo>
                <a:lnTo>
                  <a:pt x="32645" y="28135"/>
                </a:lnTo>
                <a:lnTo>
                  <a:pt x="26804" y="24771"/>
                </a:lnTo>
                <a:lnTo>
                  <a:pt x="26250" y="25104"/>
                </a:lnTo>
                <a:lnTo>
                  <a:pt x="32165" y="28505"/>
                </a:lnTo>
                <a:lnTo>
                  <a:pt x="24142" y="33126"/>
                </a:lnTo>
                <a:lnTo>
                  <a:pt x="18079" y="29614"/>
                </a:lnTo>
                <a:lnTo>
                  <a:pt x="17524" y="29947"/>
                </a:lnTo>
                <a:lnTo>
                  <a:pt x="23588" y="33459"/>
                </a:lnTo>
                <a:lnTo>
                  <a:pt x="16822" y="37341"/>
                </a:lnTo>
                <a:lnTo>
                  <a:pt x="10870" y="33866"/>
                </a:lnTo>
                <a:lnTo>
                  <a:pt x="10315" y="34199"/>
                </a:lnTo>
                <a:lnTo>
                  <a:pt x="16267" y="37674"/>
                </a:lnTo>
                <a:lnTo>
                  <a:pt x="9465" y="41593"/>
                </a:lnTo>
                <a:cubicBezTo>
                  <a:pt x="9465" y="41815"/>
                  <a:pt x="9428" y="42036"/>
                  <a:pt x="9391" y="42295"/>
                </a:cubicBezTo>
                <a:lnTo>
                  <a:pt x="16822" y="37970"/>
                </a:lnTo>
                <a:lnTo>
                  <a:pt x="23625" y="41925"/>
                </a:lnTo>
                <a:lnTo>
                  <a:pt x="15602" y="46547"/>
                </a:lnTo>
                <a:lnTo>
                  <a:pt x="9243" y="42850"/>
                </a:lnTo>
                <a:cubicBezTo>
                  <a:pt x="9206" y="43035"/>
                  <a:pt x="9095" y="43146"/>
                  <a:pt x="9021" y="43330"/>
                </a:cubicBezTo>
                <a:lnTo>
                  <a:pt x="15084" y="46843"/>
                </a:lnTo>
                <a:lnTo>
                  <a:pt x="8319" y="50725"/>
                </a:lnTo>
                <a:lnTo>
                  <a:pt x="4289" y="48432"/>
                </a:lnTo>
                <a:cubicBezTo>
                  <a:pt x="4215" y="48580"/>
                  <a:pt x="4067" y="48765"/>
                  <a:pt x="3993" y="48876"/>
                </a:cubicBezTo>
                <a:lnTo>
                  <a:pt x="7764" y="51057"/>
                </a:lnTo>
                <a:lnTo>
                  <a:pt x="0" y="55531"/>
                </a:lnTo>
                <a:lnTo>
                  <a:pt x="0" y="56455"/>
                </a:lnTo>
                <a:lnTo>
                  <a:pt x="7727" y="60965"/>
                </a:lnTo>
                <a:lnTo>
                  <a:pt x="962" y="64847"/>
                </a:lnTo>
                <a:lnTo>
                  <a:pt x="0" y="64293"/>
                </a:lnTo>
                <a:lnTo>
                  <a:pt x="0" y="64921"/>
                </a:lnTo>
                <a:lnTo>
                  <a:pt x="407" y="65143"/>
                </a:lnTo>
                <a:lnTo>
                  <a:pt x="0" y="65402"/>
                </a:lnTo>
                <a:lnTo>
                  <a:pt x="0" y="66030"/>
                </a:lnTo>
                <a:lnTo>
                  <a:pt x="962" y="65476"/>
                </a:lnTo>
                <a:lnTo>
                  <a:pt x="7764" y="69395"/>
                </a:lnTo>
                <a:lnTo>
                  <a:pt x="0" y="73905"/>
                </a:lnTo>
                <a:lnTo>
                  <a:pt x="0" y="74829"/>
                </a:lnTo>
                <a:lnTo>
                  <a:pt x="7727" y="79303"/>
                </a:lnTo>
                <a:lnTo>
                  <a:pt x="962" y="83185"/>
                </a:lnTo>
                <a:lnTo>
                  <a:pt x="0" y="82630"/>
                </a:lnTo>
                <a:lnTo>
                  <a:pt x="0" y="83259"/>
                </a:lnTo>
                <a:lnTo>
                  <a:pt x="407" y="83518"/>
                </a:lnTo>
                <a:lnTo>
                  <a:pt x="0" y="83739"/>
                </a:lnTo>
                <a:lnTo>
                  <a:pt x="0" y="84368"/>
                </a:lnTo>
                <a:lnTo>
                  <a:pt x="962" y="83850"/>
                </a:lnTo>
                <a:lnTo>
                  <a:pt x="7764" y="87769"/>
                </a:lnTo>
                <a:lnTo>
                  <a:pt x="0" y="92243"/>
                </a:lnTo>
                <a:lnTo>
                  <a:pt x="0" y="93167"/>
                </a:lnTo>
                <a:lnTo>
                  <a:pt x="7727" y="97640"/>
                </a:lnTo>
                <a:lnTo>
                  <a:pt x="3402" y="100154"/>
                </a:lnTo>
                <a:cubicBezTo>
                  <a:pt x="3513" y="100228"/>
                  <a:pt x="3734" y="100524"/>
                  <a:pt x="3734" y="100524"/>
                </a:cubicBezTo>
                <a:lnTo>
                  <a:pt x="3845" y="100598"/>
                </a:lnTo>
                <a:lnTo>
                  <a:pt x="8319" y="98010"/>
                </a:lnTo>
                <a:lnTo>
                  <a:pt x="15121" y="101929"/>
                </a:lnTo>
                <a:lnTo>
                  <a:pt x="10019" y="104887"/>
                </a:lnTo>
                <a:cubicBezTo>
                  <a:pt x="10167" y="105034"/>
                  <a:pt x="10241" y="105182"/>
                  <a:pt x="10352" y="105367"/>
                </a:cubicBezTo>
                <a:lnTo>
                  <a:pt x="15676" y="102262"/>
                </a:lnTo>
                <a:lnTo>
                  <a:pt x="23625" y="106846"/>
                </a:lnTo>
                <a:lnTo>
                  <a:pt x="16859" y="110765"/>
                </a:lnTo>
                <a:lnTo>
                  <a:pt x="10944" y="107364"/>
                </a:lnTo>
                <a:lnTo>
                  <a:pt x="10944" y="107992"/>
                </a:lnTo>
                <a:lnTo>
                  <a:pt x="16304" y="111098"/>
                </a:lnTo>
                <a:lnTo>
                  <a:pt x="10611" y="114388"/>
                </a:lnTo>
                <a:lnTo>
                  <a:pt x="11165" y="114684"/>
                </a:lnTo>
                <a:lnTo>
                  <a:pt x="16859" y="111430"/>
                </a:lnTo>
                <a:lnTo>
                  <a:pt x="23662" y="115349"/>
                </a:lnTo>
                <a:lnTo>
                  <a:pt x="18005" y="118566"/>
                </a:lnTo>
                <a:lnTo>
                  <a:pt x="18560" y="118899"/>
                </a:lnTo>
                <a:lnTo>
                  <a:pt x="24216" y="115682"/>
                </a:lnTo>
                <a:lnTo>
                  <a:pt x="32165" y="120229"/>
                </a:lnTo>
                <a:lnTo>
                  <a:pt x="26508" y="123483"/>
                </a:lnTo>
                <a:lnTo>
                  <a:pt x="27063" y="123816"/>
                </a:lnTo>
                <a:lnTo>
                  <a:pt x="32719" y="120562"/>
                </a:lnTo>
                <a:lnTo>
                  <a:pt x="39522" y="124481"/>
                </a:lnTo>
                <a:lnTo>
                  <a:pt x="33976" y="127735"/>
                </a:lnTo>
                <a:lnTo>
                  <a:pt x="34531" y="128067"/>
                </a:lnTo>
                <a:lnTo>
                  <a:pt x="40077" y="124814"/>
                </a:lnTo>
                <a:lnTo>
                  <a:pt x="48025" y="129398"/>
                </a:lnTo>
                <a:lnTo>
                  <a:pt x="44328" y="131506"/>
                </a:lnTo>
                <a:cubicBezTo>
                  <a:pt x="44513" y="131616"/>
                  <a:pt x="44698" y="131764"/>
                  <a:pt x="44920" y="131838"/>
                </a:cubicBezTo>
                <a:lnTo>
                  <a:pt x="48617" y="129731"/>
                </a:lnTo>
                <a:lnTo>
                  <a:pt x="55419" y="133650"/>
                </a:lnTo>
                <a:lnTo>
                  <a:pt x="51907" y="135683"/>
                </a:lnTo>
                <a:cubicBezTo>
                  <a:pt x="52092" y="135757"/>
                  <a:pt x="52277" y="135905"/>
                  <a:pt x="52499" y="136016"/>
                </a:cubicBezTo>
                <a:lnTo>
                  <a:pt x="55974" y="133983"/>
                </a:lnTo>
                <a:lnTo>
                  <a:pt x="63923" y="138530"/>
                </a:lnTo>
                <a:lnTo>
                  <a:pt x="60706" y="140378"/>
                </a:lnTo>
                <a:cubicBezTo>
                  <a:pt x="60891" y="140489"/>
                  <a:pt x="61150" y="140563"/>
                  <a:pt x="61335" y="140711"/>
                </a:cubicBezTo>
                <a:lnTo>
                  <a:pt x="64477" y="138900"/>
                </a:lnTo>
                <a:lnTo>
                  <a:pt x="71243" y="142856"/>
                </a:lnTo>
                <a:lnTo>
                  <a:pt x="68581" y="144371"/>
                </a:lnTo>
                <a:cubicBezTo>
                  <a:pt x="68766" y="144445"/>
                  <a:pt x="68988" y="144556"/>
                  <a:pt x="69173" y="144630"/>
                </a:cubicBezTo>
                <a:lnTo>
                  <a:pt x="71797" y="143114"/>
                </a:lnTo>
                <a:lnTo>
                  <a:pt x="73720" y="144223"/>
                </a:lnTo>
                <a:cubicBezTo>
                  <a:pt x="73942" y="144150"/>
                  <a:pt x="74127" y="144039"/>
                  <a:pt x="74385" y="143965"/>
                </a:cubicBezTo>
                <a:lnTo>
                  <a:pt x="72426" y="142782"/>
                </a:lnTo>
                <a:lnTo>
                  <a:pt x="79192" y="138863"/>
                </a:lnTo>
                <a:lnTo>
                  <a:pt x="87140" y="143447"/>
                </a:lnTo>
                <a:lnTo>
                  <a:pt x="83332" y="145665"/>
                </a:lnTo>
                <a:cubicBezTo>
                  <a:pt x="83591" y="145702"/>
                  <a:pt x="83887" y="145739"/>
                  <a:pt x="84183" y="145813"/>
                </a:cubicBezTo>
                <a:lnTo>
                  <a:pt x="87695" y="143780"/>
                </a:lnTo>
                <a:lnTo>
                  <a:pt x="92834" y="146737"/>
                </a:lnTo>
                <a:cubicBezTo>
                  <a:pt x="93351" y="146774"/>
                  <a:pt x="93869" y="146848"/>
                  <a:pt x="94313" y="146959"/>
                </a:cubicBezTo>
                <a:lnTo>
                  <a:pt x="88249" y="143447"/>
                </a:lnTo>
                <a:lnTo>
                  <a:pt x="96198" y="138863"/>
                </a:lnTo>
                <a:lnTo>
                  <a:pt x="103001" y="142782"/>
                </a:lnTo>
                <a:lnTo>
                  <a:pt x="95533" y="147144"/>
                </a:lnTo>
                <a:cubicBezTo>
                  <a:pt x="95791" y="147181"/>
                  <a:pt x="96124" y="147218"/>
                  <a:pt x="96383" y="147292"/>
                </a:cubicBezTo>
                <a:lnTo>
                  <a:pt x="103555" y="143114"/>
                </a:lnTo>
                <a:lnTo>
                  <a:pt x="107807" y="145554"/>
                </a:lnTo>
                <a:cubicBezTo>
                  <a:pt x="107918" y="145370"/>
                  <a:pt x="107992" y="145259"/>
                  <a:pt x="108103" y="145111"/>
                </a:cubicBezTo>
                <a:lnTo>
                  <a:pt x="104110" y="142782"/>
                </a:lnTo>
                <a:lnTo>
                  <a:pt x="110912" y="138863"/>
                </a:lnTo>
                <a:lnTo>
                  <a:pt x="118861" y="143447"/>
                </a:lnTo>
                <a:lnTo>
                  <a:pt x="115793" y="145185"/>
                </a:lnTo>
                <a:cubicBezTo>
                  <a:pt x="115793" y="145259"/>
                  <a:pt x="115867" y="145259"/>
                  <a:pt x="115867" y="145296"/>
                </a:cubicBezTo>
                <a:cubicBezTo>
                  <a:pt x="116236" y="145259"/>
                  <a:pt x="116606" y="145185"/>
                  <a:pt x="116902" y="145185"/>
                </a:cubicBezTo>
                <a:lnTo>
                  <a:pt x="119416" y="143780"/>
                </a:lnTo>
                <a:lnTo>
                  <a:pt x="120784" y="144556"/>
                </a:lnTo>
                <a:lnTo>
                  <a:pt x="121227" y="144150"/>
                </a:lnTo>
                <a:lnTo>
                  <a:pt x="119970" y="143447"/>
                </a:lnTo>
                <a:lnTo>
                  <a:pt x="127919" y="138863"/>
                </a:lnTo>
                <a:lnTo>
                  <a:pt x="134093" y="142412"/>
                </a:lnTo>
                <a:cubicBezTo>
                  <a:pt x="134389" y="142375"/>
                  <a:pt x="134611" y="142301"/>
                  <a:pt x="134906" y="142227"/>
                </a:cubicBezTo>
                <a:lnTo>
                  <a:pt x="128511" y="138530"/>
                </a:lnTo>
                <a:lnTo>
                  <a:pt x="135313" y="134611"/>
                </a:lnTo>
                <a:lnTo>
                  <a:pt x="142116" y="138530"/>
                </a:lnTo>
                <a:lnTo>
                  <a:pt x="136274" y="141931"/>
                </a:lnTo>
                <a:cubicBezTo>
                  <a:pt x="136866" y="141783"/>
                  <a:pt x="137420" y="141636"/>
                  <a:pt x="138049" y="141562"/>
                </a:cubicBezTo>
                <a:lnTo>
                  <a:pt x="142707" y="138863"/>
                </a:lnTo>
                <a:lnTo>
                  <a:pt x="143521" y="139380"/>
                </a:lnTo>
                <a:cubicBezTo>
                  <a:pt x="143632" y="139232"/>
                  <a:pt x="143779" y="139048"/>
                  <a:pt x="143890" y="138900"/>
                </a:cubicBezTo>
                <a:lnTo>
                  <a:pt x="143262" y="138530"/>
                </a:lnTo>
                <a:lnTo>
                  <a:pt x="151211" y="133983"/>
                </a:lnTo>
                <a:lnTo>
                  <a:pt x="156645" y="137162"/>
                </a:lnTo>
                <a:lnTo>
                  <a:pt x="157200" y="136829"/>
                </a:lnTo>
                <a:lnTo>
                  <a:pt x="151765" y="133650"/>
                </a:lnTo>
                <a:lnTo>
                  <a:pt x="158568" y="129731"/>
                </a:lnTo>
                <a:lnTo>
                  <a:pt x="164113" y="132910"/>
                </a:lnTo>
                <a:lnTo>
                  <a:pt x="164668" y="132578"/>
                </a:lnTo>
                <a:lnTo>
                  <a:pt x="159122" y="129398"/>
                </a:lnTo>
                <a:lnTo>
                  <a:pt x="167071" y="124814"/>
                </a:lnTo>
                <a:lnTo>
                  <a:pt x="172173" y="127808"/>
                </a:lnTo>
                <a:cubicBezTo>
                  <a:pt x="172284" y="127698"/>
                  <a:pt x="172432" y="127513"/>
                  <a:pt x="172506" y="127365"/>
                </a:cubicBezTo>
                <a:lnTo>
                  <a:pt x="167552" y="124481"/>
                </a:lnTo>
                <a:lnTo>
                  <a:pt x="174354" y="120562"/>
                </a:lnTo>
                <a:lnTo>
                  <a:pt x="178754" y="123113"/>
                </a:lnTo>
                <a:cubicBezTo>
                  <a:pt x="178939" y="122965"/>
                  <a:pt x="179086" y="122891"/>
                  <a:pt x="179271" y="122743"/>
                </a:cubicBezTo>
                <a:lnTo>
                  <a:pt x="174909" y="120229"/>
                </a:lnTo>
                <a:lnTo>
                  <a:pt x="182857" y="115682"/>
                </a:lnTo>
                <a:lnTo>
                  <a:pt x="185815" y="117383"/>
                </a:lnTo>
                <a:lnTo>
                  <a:pt x="186222" y="116976"/>
                </a:lnTo>
                <a:lnTo>
                  <a:pt x="183412" y="115349"/>
                </a:lnTo>
                <a:lnTo>
                  <a:pt x="184928" y="114462"/>
                </a:lnTo>
                <a:cubicBezTo>
                  <a:pt x="184854" y="114277"/>
                  <a:pt x="184817" y="114092"/>
                  <a:pt x="184706" y="113944"/>
                </a:cubicBezTo>
                <a:lnTo>
                  <a:pt x="182820" y="115054"/>
                </a:lnTo>
                <a:lnTo>
                  <a:pt x="176055" y="111135"/>
                </a:lnTo>
                <a:lnTo>
                  <a:pt x="182857" y="107216"/>
                </a:lnTo>
                <a:lnTo>
                  <a:pt x="186222" y="109138"/>
                </a:lnTo>
                <a:cubicBezTo>
                  <a:pt x="186370" y="109027"/>
                  <a:pt x="186555" y="108879"/>
                  <a:pt x="186702" y="108769"/>
                </a:cubicBezTo>
                <a:lnTo>
                  <a:pt x="183412" y="106883"/>
                </a:lnTo>
                <a:lnTo>
                  <a:pt x="191361" y="102299"/>
                </a:lnTo>
                <a:lnTo>
                  <a:pt x="196315" y="105182"/>
                </a:lnTo>
                <a:cubicBezTo>
                  <a:pt x="196389" y="105034"/>
                  <a:pt x="196537" y="104850"/>
                  <a:pt x="196648" y="104702"/>
                </a:cubicBezTo>
                <a:lnTo>
                  <a:pt x="191952" y="102003"/>
                </a:lnTo>
                <a:lnTo>
                  <a:pt x="198570" y="98158"/>
                </a:lnTo>
                <a:lnTo>
                  <a:pt x="198570" y="97271"/>
                </a:lnTo>
                <a:lnTo>
                  <a:pt x="190769" y="92760"/>
                </a:lnTo>
                <a:lnTo>
                  <a:pt x="198570" y="88213"/>
                </a:lnTo>
                <a:lnTo>
                  <a:pt x="198570" y="87436"/>
                </a:lnTo>
                <a:lnTo>
                  <a:pt x="191952" y="83591"/>
                </a:lnTo>
                <a:lnTo>
                  <a:pt x="198570" y="79747"/>
                </a:lnTo>
                <a:lnTo>
                  <a:pt x="198570" y="78896"/>
                </a:lnTo>
                <a:lnTo>
                  <a:pt x="190769" y="74349"/>
                </a:lnTo>
                <a:lnTo>
                  <a:pt x="198570" y="69838"/>
                </a:lnTo>
                <a:lnTo>
                  <a:pt x="198570" y="69025"/>
                </a:lnTo>
                <a:lnTo>
                  <a:pt x="191952" y="65217"/>
                </a:lnTo>
                <a:lnTo>
                  <a:pt x="198570" y="61372"/>
                </a:lnTo>
                <a:lnTo>
                  <a:pt x="198570" y="60559"/>
                </a:lnTo>
                <a:close/>
                <a:moveTo>
                  <a:pt x="189586" y="56011"/>
                </a:moveTo>
                <a:lnTo>
                  <a:pt x="182784" y="59930"/>
                </a:lnTo>
                <a:lnTo>
                  <a:pt x="176018" y="56048"/>
                </a:lnTo>
                <a:lnTo>
                  <a:pt x="182820" y="52129"/>
                </a:lnTo>
                <a:close/>
                <a:moveTo>
                  <a:pt x="119933" y="70171"/>
                </a:moveTo>
                <a:lnTo>
                  <a:pt x="127919" y="65550"/>
                </a:lnTo>
                <a:lnTo>
                  <a:pt x="134685" y="69469"/>
                </a:lnTo>
                <a:lnTo>
                  <a:pt x="126736" y="74090"/>
                </a:lnTo>
                <a:close/>
                <a:moveTo>
                  <a:pt x="126107" y="74423"/>
                </a:moveTo>
                <a:lnTo>
                  <a:pt x="119342" y="78342"/>
                </a:lnTo>
                <a:lnTo>
                  <a:pt x="112576" y="74423"/>
                </a:lnTo>
                <a:lnTo>
                  <a:pt x="119379" y="70467"/>
                </a:lnTo>
                <a:close/>
                <a:moveTo>
                  <a:pt x="119379" y="69838"/>
                </a:moveTo>
                <a:lnTo>
                  <a:pt x="111393" y="65217"/>
                </a:lnTo>
                <a:lnTo>
                  <a:pt x="119379" y="60596"/>
                </a:lnTo>
                <a:lnTo>
                  <a:pt x="127364" y="65217"/>
                </a:lnTo>
                <a:close/>
                <a:moveTo>
                  <a:pt x="118787" y="70171"/>
                </a:moveTo>
                <a:lnTo>
                  <a:pt x="111985" y="74090"/>
                </a:lnTo>
                <a:lnTo>
                  <a:pt x="103999" y="69469"/>
                </a:lnTo>
                <a:lnTo>
                  <a:pt x="110728" y="65550"/>
                </a:lnTo>
                <a:close/>
                <a:moveTo>
                  <a:pt x="87584" y="70467"/>
                </a:moveTo>
                <a:lnTo>
                  <a:pt x="94387" y="74423"/>
                </a:lnTo>
                <a:lnTo>
                  <a:pt x="87621" y="78342"/>
                </a:lnTo>
                <a:lnTo>
                  <a:pt x="80818" y="74423"/>
                </a:lnTo>
                <a:close/>
                <a:moveTo>
                  <a:pt x="80264" y="74090"/>
                </a:moveTo>
                <a:lnTo>
                  <a:pt x="72315" y="69469"/>
                </a:lnTo>
                <a:lnTo>
                  <a:pt x="79081" y="65550"/>
                </a:lnTo>
                <a:lnTo>
                  <a:pt x="87066" y="70171"/>
                </a:lnTo>
                <a:close/>
                <a:moveTo>
                  <a:pt x="88175" y="70171"/>
                </a:moveTo>
                <a:lnTo>
                  <a:pt x="96161" y="65550"/>
                </a:lnTo>
                <a:lnTo>
                  <a:pt x="102927" y="69469"/>
                </a:lnTo>
                <a:lnTo>
                  <a:pt x="94941" y="74090"/>
                </a:lnTo>
                <a:close/>
                <a:moveTo>
                  <a:pt x="103481" y="69801"/>
                </a:moveTo>
                <a:lnTo>
                  <a:pt x="111467" y="74423"/>
                </a:lnTo>
                <a:lnTo>
                  <a:pt x="103481" y="79044"/>
                </a:lnTo>
                <a:lnTo>
                  <a:pt x="95459" y="74423"/>
                </a:lnTo>
                <a:close/>
                <a:moveTo>
                  <a:pt x="103481" y="69136"/>
                </a:moveTo>
                <a:lnTo>
                  <a:pt x="96716" y="65217"/>
                </a:lnTo>
                <a:lnTo>
                  <a:pt x="103481" y="61298"/>
                </a:lnTo>
                <a:lnTo>
                  <a:pt x="110210" y="65217"/>
                </a:lnTo>
                <a:close/>
                <a:moveTo>
                  <a:pt x="96124" y="64884"/>
                </a:moveTo>
                <a:lnTo>
                  <a:pt x="88139" y="60263"/>
                </a:lnTo>
                <a:lnTo>
                  <a:pt x="94867" y="56344"/>
                </a:lnTo>
                <a:lnTo>
                  <a:pt x="102890" y="60965"/>
                </a:lnTo>
                <a:close/>
                <a:moveTo>
                  <a:pt x="95570" y="65217"/>
                </a:moveTo>
                <a:lnTo>
                  <a:pt x="87584" y="69838"/>
                </a:lnTo>
                <a:lnTo>
                  <a:pt x="79561" y="65217"/>
                </a:lnTo>
                <a:lnTo>
                  <a:pt x="87584" y="60596"/>
                </a:lnTo>
                <a:close/>
                <a:moveTo>
                  <a:pt x="79081" y="64884"/>
                </a:moveTo>
                <a:lnTo>
                  <a:pt x="72278" y="60965"/>
                </a:lnTo>
                <a:lnTo>
                  <a:pt x="80264" y="56344"/>
                </a:lnTo>
                <a:lnTo>
                  <a:pt x="87029" y="60263"/>
                </a:lnTo>
                <a:close/>
                <a:moveTo>
                  <a:pt x="78526" y="65217"/>
                </a:moveTo>
                <a:lnTo>
                  <a:pt x="71724" y="69136"/>
                </a:lnTo>
                <a:lnTo>
                  <a:pt x="64921" y="65217"/>
                </a:lnTo>
                <a:lnTo>
                  <a:pt x="71687" y="61335"/>
                </a:lnTo>
                <a:close/>
                <a:moveTo>
                  <a:pt x="79709" y="74423"/>
                </a:moveTo>
                <a:lnTo>
                  <a:pt x="71724" y="79044"/>
                </a:lnTo>
                <a:lnTo>
                  <a:pt x="63775" y="74423"/>
                </a:lnTo>
                <a:lnTo>
                  <a:pt x="71760" y="69801"/>
                </a:lnTo>
                <a:close/>
                <a:moveTo>
                  <a:pt x="78526" y="83591"/>
                </a:moveTo>
                <a:lnTo>
                  <a:pt x="71760" y="87547"/>
                </a:lnTo>
                <a:lnTo>
                  <a:pt x="64995" y="83591"/>
                </a:lnTo>
                <a:lnTo>
                  <a:pt x="71724" y="79673"/>
                </a:lnTo>
                <a:close/>
                <a:moveTo>
                  <a:pt x="72278" y="79340"/>
                </a:moveTo>
                <a:lnTo>
                  <a:pt x="80264" y="74719"/>
                </a:lnTo>
                <a:lnTo>
                  <a:pt x="87066" y="78674"/>
                </a:lnTo>
                <a:lnTo>
                  <a:pt x="79081" y="83296"/>
                </a:lnTo>
                <a:close/>
                <a:moveTo>
                  <a:pt x="87621" y="78970"/>
                </a:moveTo>
                <a:lnTo>
                  <a:pt x="95570" y="83591"/>
                </a:lnTo>
                <a:lnTo>
                  <a:pt x="87584" y="88213"/>
                </a:lnTo>
                <a:lnTo>
                  <a:pt x="79635" y="83591"/>
                </a:lnTo>
                <a:close/>
                <a:moveTo>
                  <a:pt x="88175" y="78674"/>
                </a:moveTo>
                <a:lnTo>
                  <a:pt x="94941" y="74719"/>
                </a:lnTo>
                <a:lnTo>
                  <a:pt x="102927" y="79340"/>
                </a:lnTo>
                <a:lnTo>
                  <a:pt x="96124" y="83296"/>
                </a:lnTo>
                <a:close/>
                <a:moveTo>
                  <a:pt x="103481" y="79673"/>
                </a:moveTo>
                <a:lnTo>
                  <a:pt x="110247" y="83591"/>
                </a:lnTo>
                <a:lnTo>
                  <a:pt x="103481" y="87547"/>
                </a:lnTo>
                <a:lnTo>
                  <a:pt x="96679" y="83591"/>
                </a:lnTo>
                <a:close/>
                <a:moveTo>
                  <a:pt x="104036" y="79340"/>
                </a:moveTo>
                <a:lnTo>
                  <a:pt x="112022" y="74719"/>
                </a:lnTo>
                <a:lnTo>
                  <a:pt x="118787" y="78674"/>
                </a:lnTo>
                <a:lnTo>
                  <a:pt x="110839" y="83296"/>
                </a:lnTo>
                <a:close/>
                <a:moveTo>
                  <a:pt x="119342" y="78970"/>
                </a:moveTo>
                <a:lnTo>
                  <a:pt x="127327" y="83591"/>
                </a:lnTo>
                <a:lnTo>
                  <a:pt x="119379" y="88213"/>
                </a:lnTo>
                <a:lnTo>
                  <a:pt x="111393" y="83591"/>
                </a:lnTo>
                <a:close/>
                <a:moveTo>
                  <a:pt x="119896" y="78674"/>
                </a:moveTo>
                <a:lnTo>
                  <a:pt x="126662" y="74719"/>
                </a:lnTo>
                <a:lnTo>
                  <a:pt x="134685" y="79340"/>
                </a:lnTo>
                <a:lnTo>
                  <a:pt x="127882" y="83296"/>
                </a:lnTo>
                <a:close/>
                <a:moveTo>
                  <a:pt x="127217" y="74423"/>
                </a:moveTo>
                <a:lnTo>
                  <a:pt x="135165" y="69801"/>
                </a:lnTo>
                <a:lnTo>
                  <a:pt x="143188" y="74423"/>
                </a:lnTo>
                <a:lnTo>
                  <a:pt x="135239" y="79044"/>
                </a:lnTo>
                <a:close/>
                <a:moveTo>
                  <a:pt x="135794" y="69469"/>
                </a:moveTo>
                <a:lnTo>
                  <a:pt x="142559" y="65550"/>
                </a:lnTo>
                <a:lnTo>
                  <a:pt x="150582" y="70171"/>
                </a:lnTo>
                <a:lnTo>
                  <a:pt x="143779" y="74090"/>
                </a:lnTo>
                <a:close/>
                <a:moveTo>
                  <a:pt x="135202" y="69136"/>
                </a:moveTo>
                <a:lnTo>
                  <a:pt x="128474" y="65217"/>
                </a:lnTo>
                <a:lnTo>
                  <a:pt x="135276" y="61298"/>
                </a:lnTo>
                <a:lnTo>
                  <a:pt x="142005" y="65180"/>
                </a:lnTo>
                <a:close/>
                <a:moveTo>
                  <a:pt x="127882" y="64884"/>
                </a:moveTo>
                <a:lnTo>
                  <a:pt x="119896" y="60263"/>
                </a:lnTo>
                <a:lnTo>
                  <a:pt x="126625" y="56344"/>
                </a:lnTo>
                <a:lnTo>
                  <a:pt x="134611" y="60965"/>
                </a:lnTo>
                <a:close/>
                <a:moveTo>
                  <a:pt x="119342" y="59930"/>
                </a:moveTo>
                <a:lnTo>
                  <a:pt x="112576" y="56011"/>
                </a:lnTo>
                <a:lnTo>
                  <a:pt x="119342" y="52092"/>
                </a:lnTo>
                <a:lnTo>
                  <a:pt x="126070" y="55974"/>
                </a:lnTo>
                <a:close/>
                <a:moveTo>
                  <a:pt x="118787" y="60263"/>
                </a:moveTo>
                <a:lnTo>
                  <a:pt x="110765" y="64884"/>
                </a:lnTo>
                <a:lnTo>
                  <a:pt x="104036" y="60965"/>
                </a:lnTo>
                <a:lnTo>
                  <a:pt x="112022" y="56344"/>
                </a:lnTo>
                <a:close/>
                <a:moveTo>
                  <a:pt x="103481" y="60670"/>
                </a:moveTo>
                <a:lnTo>
                  <a:pt x="95459" y="56048"/>
                </a:lnTo>
                <a:lnTo>
                  <a:pt x="103481" y="51427"/>
                </a:lnTo>
                <a:lnTo>
                  <a:pt x="111467" y="56048"/>
                </a:lnTo>
                <a:close/>
                <a:moveTo>
                  <a:pt x="94941" y="55753"/>
                </a:moveTo>
                <a:lnTo>
                  <a:pt x="88175" y="51797"/>
                </a:lnTo>
                <a:lnTo>
                  <a:pt x="96161" y="47175"/>
                </a:lnTo>
                <a:lnTo>
                  <a:pt x="102927" y="51131"/>
                </a:lnTo>
                <a:close/>
                <a:moveTo>
                  <a:pt x="94387" y="56048"/>
                </a:moveTo>
                <a:lnTo>
                  <a:pt x="87621" y="60004"/>
                </a:lnTo>
                <a:lnTo>
                  <a:pt x="80892" y="56048"/>
                </a:lnTo>
                <a:lnTo>
                  <a:pt x="87621" y="52166"/>
                </a:lnTo>
                <a:close/>
                <a:moveTo>
                  <a:pt x="80264" y="55753"/>
                </a:moveTo>
                <a:lnTo>
                  <a:pt x="72278" y="51131"/>
                </a:lnTo>
                <a:lnTo>
                  <a:pt x="79044" y="47249"/>
                </a:lnTo>
                <a:lnTo>
                  <a:pt x="87029" y="51871"/>
                </a:lnTo>
                <a:close/>
                <a:moveTo>
                  <a:pt x="79709" y="56048"/>
                </a:moveTo>
                <a:lnTo>
                  <a:pt x="71724" y="60670"/>
                </a:lnTo>
                <a:lnTo>
                  <a:pt x="63738" y="56048"/>
                </a:lnTo>
                <a:lnTo>
                  <a:pt x="71724" y="51427"/>
                </a:lnTo>
                <a:close/>
                <a:moveTo>
                  <a:pt x="71169" y="61002"/>
                </a:moveTo>
                <a:lnTo>
                  <a:pt x="64440" y="64884"/>
                </a:lnTo>
                <a:lnTo>
                  <a:pt x="56492" y="60263"/>
                </a:lnTo>
                <a:lnTo>
                  <a:pt x="63220" y="56381"/>
                </a:lnTo>
                <a:close/>
                <a:moveTo>
                  <a:pt x="71169" y="69469"/>
                </a:moveTo>
                <a:lnTo>
                  <a:pt x="63183" y="74090"/>
                </a:lnTo>
                <a:lnTo>
                  <a:pt x="56381" y="70171"/>
                </a:lnTo>
                <a:lnTo>
                  <a:pt x="64366" y="65550"/>
                </a:lnTo>
                <a:close/>
                <a:moveTo>
                  <a:pt x="62629" y="74423"/>
                </a:moveTo>
                <a:lnTo>
                  <a:pt x="55863" y="78342"/>
                </a:lnTo>
                <a:lnTo>
                  <a:pt x="49097" y="74423"/>
                </a:lnTo>
                <a:lnTo>
                  <a:pt x="55826" y="70541"/>
                </a:lnTo>
                <a:close/>
                <a:moveTo>
                  <a:pt x="63183" y="74719"/>
                </a:moveTo>
                <a:lnTo>
                  <a:pt x="71132" y="79340"/>
                </a:lnTo>
                <a:lnTo>
                  <a:pt x="64366" y="83296"/>
                </a:lnTo>
                <a:lnTo>
                  <a:pt x="56418" y="78674"/>
                </a:lnTo>
                <a:close/>
                <a:moveTo>
                  <a:pt x="71169" y="87806"/>
                </a:moveTo>
                <a:lnTo>
                  <a:pt x="63183" y="92427"/>
                </a:lnTo>
                <a:lnTo>
                  <a:pt x="56381" y="88509"/>
                </a:lnTo>
                <a:lnTo>
                  <a:pt x="64366" y="83887"/>
                </a:lnTo>
                <a:close/>
                <a:moveTo>
                  <a:pt x="71724" y="88139"/>
                </a:moveTo>
                <a:lnTo>
                  <a:pt x="79672" y="92760"/>
                </a:lnTo>
                <a:lnTo>
                  <a:pt x="71687" y="97382"/>
                </a:lnTo>
                <a:lnTo>
                  <a:pt x="63738" y="92760"/>
                </a:lnTo>
                <a:close/>
                <a:moveTo>
                  <a:pt x="72315" y="87806"/>
                </a:moveTo>
                <a:lnTo>
                  <a:pt x="79081" y="83887"/>
                </a:lnTo>
                <a:lnTo>
                  <a:pt x="87029" y="88509"/>
                </a:lnTo>
                <a:lnTo>
                  <a:pt x="80227" y="92427"/>
                </a:lnTo>
                <a:close/>
                <a:moveTo>
                  <a:pt x="87584" y="88841"/>
                </a:moveTo>
                <a:lnTo>
                  <a:pt x="94387" y="92760"/>
                </a:lnTo>
                <a:lnTo>
                  <a:pt x="87584" y="96679"/>
                </a:lnTo>
                <a:lnTo>
                  <a:pt x="80781" y="92760"/>
                </a:lnTo>
                <a:close/>
                <a:moveTo>
                  <a:pt x="88175" y="88509"/>
                </a:moveTo>
                <a:lnTo>
                  <a:pt x="96161" y="83887"/>
                </a:lnTo>
                <a:lnTo>
                  <a:pt x="102964" y="87806"/>
                </a:lnTo>
                <a:lnTo>
                  <a:pt x="95015" y="92427"/>
                </a:lnTo>
                <a:close/>
                <a:moveTo>
                  <a:pt x="103481" y="88139"/>
                </a:moveTo>
                <a:lnTo>
                  <a:pt x="111430" y="92760"/>
                </a:lnTo>
                <a:lnTo>
                  <a:pt x="103481" y="97382"/>
                </a:lnTo>
                <a:lnTo>
                  <a:pt x="95533" y="92760"/>
                </a:lnTo>
                <a:close/>
                <a:moveTo>
                  <a:pt x="104036" y="87806"/>
                </a:moveTo>
                <a:lnTo>
                  <a:pt x="110839" y="83887"/>
                </a:lnTo>
                <a:lnTo>
                  <a:pt x="118824" y="88509"/>
                </a:lnTo>
                <a:lnTo>
                  <a:pt x="112022" y="92427"/>
                </a:lnTo>
                <a:close/>
                <a:moveTo>
                  <a:pt x="119379" y="88841"/>
                </a:moveTo>
                <a:lnTo>
                  <a:pt x="126181" y="92760"/>
                </a:lnTo>
                <a:lnTo>
                  <a:pt x="119379" y="96679"/>
                </a:lnTo>
                <a:lnTo>
                  <a:pt x="112576" y="92760"/>
                </a:lnTo>
                <a:close/>
                <a:moveTo>
                  <a:pt x="119933" y="88509"/>
                </a:moveTo>
                <a:lnTo>
                  <a:pt x="127882" y="83887"/>
                </a:lnTo>
                <a:lnTo>
                  <a:pt x="134611" y="87806"/>
                </a:lnTo>
                <a:lnTo>
                  <a:pt x="126662" y="92427"/>
                </a:lnTo>
                <a:close/>
                <a:moveTo>
                  <a:pt x="128437" y="83591"/>
                </a:moveTo>
                <a:lnTo>
                  <a:pt x="135202" y="79673"/>
                </a:lnTo>
                <a:lnTo>
                  <a:pt x="141968" y="83591"/>
                </a:lnTo>
                <a:lnTo>
                  <a:pt x="135165" y="87547"/>
                </a:lnTo>
                <a:close/>
                <a:moveTo>
                  <a:pt x="135794" y="79340"/>
                </a:moveTo>
                <a:lnTo>
                  <a:pt x="143742" y="74719"/>
                </a:lnTo>
                <a:lnTo>
                  <a:pt x="150471" y="78674"/>
                </a:lnTo>
                <a:lnTo>
                  <a:pt x="142522" y="83296"/>
                </a:lnTo>
                <a:close/>
                <a:moveTo>
                  <a:pt x="144334" y="74423"/>
                </a:moveTo>
                <a:lnTo>
                  <a:pt x="151137" y="70467"/>
                </a:lnTo>
                <a:lnTo>
                  <a:pt x="157865" y="74349"/>
                </a:lnTo>
                <a:lnTo>
                  <a:pt x="151063" y="78305"/>
                </a:lnTo>
                <a:close/>
                <a:moveTo>
                  <a:pt x="143114" y="65217"/>
                </a:moveTo>
                <a:lnTo>
                  <a:pt x="151063" y="60596"/>
                </a:lnTo>
                <a:lnTo>
                  <a:pt x="159085" y="65217"/>
                </a:lnTo>
                <a:lnTo>
                  <a:pt x="151137" y="69838"/>
                </a:lnTo>
                <a:close/>
                <a:moveTo>
                  <a:pt x="142522" y="64884"/>
                </a:moveTo>
                <a:lnTo>
                  <a:pt x="135757" y="61002"/>
                </a:lnTo>
                <a:lnTo>
                  <a:pt x="143779" y="56381"/>
                </a:lnTo>
                <a:lnTo>
                  <a:pt x="150508" y="60263"/>
                </a:lnTo>
                <a:close/>
                <a:moveTo>
                  <a:pt x="135202" y="60670"/>
                </a:moveTo>
                <a:lnTo>
                  <a:pt x="127217" y="56048"/>
                </a:lnTo>
                <a:lnTo>
                  <a:pt x="135202" y="51427"/>
                </a:lnTo>
                <a:lnTo>
                  <a:pt x="143225" y="56048"/>
                </a:lnTo>
                <a:close/>
                <a:moveTo>
                  <a:pt x="128474" y="46880"/>
                </a:moveTo>
                <a:lnTo>
                  <a:pt x="135239" y="42924"/>
                </a:lnTo>
                <a:lnTo>
                  <a:pt x="141968" y="46806"/>
                </a:lnTo>
                <a:lnTo>
                  <a:pt x="135239" y="50761"/>
                </a:lnTo>
                <a:close/>
                <a:moveTo>
                  <a:pt x="134611" y="51131"/>
                </a:moveTo>
                <a:lnTo>
                  <a:pt x="126625" y="55753"/>
                </a:lnTo>
                <a:lnTo>
                  <a:pt x="119896" y="51871"/>
                </a:lnTo>
                <a:lnTo>
                  <a:pt x="127882" y="47249"/>
                </a:lnTo>
                <a:close/>
                <a:moveTo>
                  <a:pt x="119379" y="51501"/>
                </a:moveTo>
                <a:lnTo>
                  <a:pt x="111393" y="46880"/>
                </a:lnTo>
                <a:lnTo>
                  <a:pt x="119379" y="42258"/>
                </a:lnTo>
                <a:lnTo>
                  <a:pt x="127364" y="46880"/>
                </a:lnTo>
                <a:close/>
                <a:moveTo>
                  <a:pt x="118787" y="51797"/>
                </a:moveTo>
                <a:lnTo>
                  <a:pt x="112022" y="55753"/>
                </a:lnTo>
                <a:lnTo>
                  <a:pt x="104036" y="51131"/>
                </a:lnTo>
                <a:lnTo>
                  <a:pt x="110765" y="47175"/>
                </a:lnTo>
                <a:close/>
                <a:moveTo>
                  <a:pt x="103481" y="50798"/>
                </a:moveTo>
                <a:lnTo>
                  <a:pt x="96716" y="46880"/>
                </a:lnTo>
                <a:lnTo>
                  <a:pt x="103481" y="42998"/>
                </a:lnTo>
                <a:lnTo>
                  <a:pt x="110210" y="46880"/>
                </a:lnTo>
                <a:close/>
                <a:moveTo>
                  <a:pt x="96161" y="46547"/>
                </a:moveTo>
                <a:lnTo>
                  <a:pt x="88175" y="41925"/>
                </a:lnTo>
                <a:lnTo>
                  <a:pt x="94941" y="38044"/>
                </a:lnTo>
                <a:lnTo>
                  <a:pt x="102927" y="42665"/>
                </a:lnTo>
                <a:close/>
                <a:moveTo>
                  <a:pt x="95607" y="46880"/>
                </a:moveTo>
                <a:lnTo>
                  <a:pt x="87621" y="51501"/>
                </a:lnTo>
                <a:lnTo>
                  <a:pt x="79635" y="46880"/>
                </a:lnTo>
                <a:lnTo>
                  <a:pt x="87621" y="42258"/>
                </a:lnTo>
                <a:close/>
                <a:moveTo>
                  <a:pt x="79044" y="46547"/>
                </a:moveTo>
                <a:lnTo>
                  <a:pt x="72278" y="42628"/>
                </a:lnTo>
                <a:lnTo>
                  <a:pt x="80264" y="38007"/>
                </a:lnTo>
                <a:lnTo>
                  <a:pt x="87029" y="41925"/>
                </a:lnTo>
                <a:close/>
                <a:moveTo>
                  <a:pt x="78489" y="46880"/>
                </a:moveTo>
                <a:lnTo>
                  <a:pt x="71724" y="50761"/>
                </a:lnTo>
                <a:lnTo>
                  <a:pt x="64995" y="46806"/>
                </a:lnTo>
                <a:lnTo>
                  <a:pt x="71724" y="42924"/>
                </a:lnTo>
                <a:close/>
                <a:moveTo>
                  <a:pt x="71169" y="51131"/>
                </a:moveTo>
                <a:lnTo>
                  <a:pt x="63183" y="55753"/>
                </a:lnTo>
                <a:lnTo>
                  <a:pt x="56381" y="51797"/>
                </a:lnTo>
                <a:lnTo>
                  <a:pt x="64366" y="47175"/>
                </a:lnTo>
                <a:close/>
                <a:moveTo>
                  <a:pt x="62629" y="56048"/>
                </a:moveTo>
                <a:lnTo>
                  <a:pt x="55863" y="59930"/>
                </a:lnTo>
                <a:lnTo>
                  <a:pt x="49097" y="56011"/>
                </a:lnTo>
                <a:lnTo>
                  <a:pt x="55826" y="52129"/>
                </a:lnTo>
                <a:close/>
                <a:moveTo>
                  <a:pt x="63812" y="65217"/>
                </a:moveTo>
                <a:lnTo>
                  <a:pt x="55826" y="69838"/>
                </a:lnTo>
                <a:lnTo>
                  <a:pt x="47877" y="65217"/>
                </a:lnTo>
                <a:lnTo>
                  <a:pt x="55863" y="60596"/>
                </a:lnTo>
                <a:close/>
                <a:moveTo>
                  <a:pt x="55272" y="70171"/>
                </a:moveTo>
                <a:lnTo>
                  <a:pt x="48543" y="74053"/>
                </a:lnTo>
                <a:lnTo>
                  <a:pt x="40594" y="69432"/>
                </a:lnTo>
                <a:lnTo>
                  <a:pt x="47323" y="65550"/>
                </a:lnTo>
                <a:close/>
                <a:moveTo>
                  <a:pt x="47988" y="74423"/>
                </a:moveTo>
                <a:lnTo>
                  <a:pt x="39966" y="79044"/>
                </a:lnTo>
                <a:lnTo>
                  <a:pt x="32017" y="74423"/>
                </a:lnTo>
                <a:lnTo>
                  <a:pt x="40040" y="69801"/>
                </a:lnTo>
                <a:close/>
                <a:moveTo>
                  <a:pt x="48543" y="74719"/>
                </a:moveTo>
                <a:lnTo>
                  <a:pt x="55309" y="78674"/>
                </a:lnTo>
                <a:lnTo>
                  <a:pt x="47323" y="83296"/>
                </a:lnTo>
                <a:lnTo>
                  <a:pt x="40520" y="79340"/>
                </a:lnTo>
                <a:close/>
                <a:moveTo>
                  <a:pt x="55863" y="78970"/>
                </a:moveTo>
                <a:lnTo>
                  <a:pt x="63812" y="83591"/>
                </a:lnTo>
                <a:lnTo>
                  <a:pt x="55826" y="88213"/>
                </a:lnTo>
                <a:lnTo>
                  <a:pt x="47877" y="83591"/>
                </a:lnTo>
                <a:close/>
                <a:moveTo>
                  <a:pt x="62629" y="92760"/>
                </a:moveTo>
                <a:lnTo>
                  <a:pt x="55863" y="96679"/>
                </a:lnTo>
                <a:lnTo>
                  <a:pt x="49097" y="92760"/>
                </a:lnTo>
                <a:lnTo>
                  <a:pt x="55826" y="88841"/>
                </a:lnTo>
                <a:close/>
                <a:moveTo>
                  <a:pt x="63220" y="93093"/>
                </a:moveTo>
                <a:lnTo>
                  <a:pt x="71169" y="97714"/>
                </a:lnTo>
                <a:lnTo>
                  <a:pt x="64366" y="101633"/>
                </a:lnTo>
                <a:lnTo>
                  <a:pt x="56418" y="97012"/>
                </a:lnTo>
                <a:close/>
                <a:moveTo>
                  <a:pt x="71724" y="98010"/>
                </a:moveTo>
                <a:lnTo>
                  <a:pt x="78526" y="101966"/>
                </a:lnTo>
                <a:lnTo>
                  <a:pt x="71724" y="105885"/>
                </a:lnTo>
                <a:lnTo>
                  <a:pt x="64921" y="101966"/>
                </a:lnTo>
                <a:close/>
                <a:moveTo>
                  <a:pt x="72278" y="97714"/>
                </a:moveTo>
                <a:lnTo>
                  <a:pt x="80264" y="93093"/>
                </a:lnTo>
                <a:lnTo>
                  <a:pt x="87066" y="97012"/>
                </a:lnTo>
                <a:lnTo>
                  <a:pt x="79118" y="101633"/>
                </a:lnTo>
                <a:close/>
                <a:moveTo>
                  <a:pt x="87621" y="97345"/>
                </a:moveTo>
                <a:lnTo>
                  <a:pt x="95570" y="101966"/>
                </a:lnTo>
                <a:lnTo>
                  <a:pt x="87621" y="106587"/>
                </a:lnTo>
                <a:lnTo>
                  <a:pt x="79672" y="101966"/>
                </a:lnTo>
                <a:close/>
                <a:moveTo>
                  <a:pt x="88175" y="97012"/>
                </a:moveTo>
                <a:lnTo>
                  <a:pt x="94978" y="93093"/>
                </a:lnTo>
                <a:lnTo>
                  <a:pt x="102927" y="97714"/>
                </a:lnTo>
                <a:lnTo>
                  <a:pt x="96124" y="101633"/>
                </a:lnTo>
                <a:close/>
                <a:moveTo>
                  <a:pt x="103481" y="98010"/>
                </a:moveTo>
                <a:lnTo>
                  <a:pt x="110247" y="101966"/>
                </a:lnTo>
                <a:lnTo>
                  <a:pt x="103481" y="105885"/>
                </a:lnTo>
                <a:lnTo>
                  <a:pt x="96679" y="101966"/>
                </a:lnTo>
                <a:close/>
                <a:moveTo>
                  <a:pt x="104036" y="97714"/>
                </a:moveTo>
                <a:lnTo>
                  <a:pt x="111985" y="93093"/>
                </a:lnTo>
                <a:lnTo>
                  <a:pt x="118787" y="97012"/>
                </a:lnTo>
                <a:lnTo>
                  <a:pt x="110839" y="101633"/>
                </a:lnTo>
                <a:close/>
                <a:moveTo>
                  <a:pt x="119342" y="97345"/>
                </a:moveTo>
                <a:lnTo>
                  <a:pt x="127290" y="101966"/>
                </a:lnTo>
                <a:lnTo>
                  <a:pt x="119342" y="106587"/>
                </a:lnTo>
                <a:lnTo>
                  <a:pt x="111393" y="101966"/>
                </a:lnTo>
                <a:close/>
                <a:moveTo>
                  <a:pt x="119896" y="97012"/>
                </a:moveTo>
                <a:lnTo>
                  <a:pt x="126662" y="93093"/>
                </a:lnTo>
                <a:lnTo>
                  <a:pt x="134685" y="97714"/>
                </a:lnTo>
                <a:lnTo>
                  <a:pt x="127882" y="101633"/>
                </a:lnTo>
                <a:close/>
                <a:moveTo>
                  <a:pt x="127217" y="92760"/>
                </a:moveTo>
                <a:lnTo>
                  <a:pt x="135165" y="88139"/>
                </a:lnTo>
                <a:lnTo>
                  <a:pt x="143188" y="92760"/>
                </a:lnTo>
                <a:lnTo>
                  <a:pt x="135239" y="97382"/>
                </a:lnTo>
                <a:close/>
                <a:moveTo>
                  <a:pt x="143742" y="93093"/>
                </a:moveTo>
                <a:lnTo>
                  <a:pt x="150471" y="97012"/>
                </a:lnTo>
                <a:lnTo>
                  <a:pt x="142522" y="101633"/>
                </a:lnTo>
                <a:lnTo>
                  <a:pt x="135720" y="97714"/>
                </a:lnTo>
                <a:close/>
                <a:moveTo>
                  <a:pt x="135794" y="87806"/>
                </a:moveTo>
                <a:lnTo>
                  <a:pt x="142559" y="83887"/>
                </a:lnTo>
                <a:lnTo>
                  <a:pt x="150582" y="88509"/>
                </a:lnTo>
                <a:lnTo>
                  <a:pt x="143779" y="92427"/>
                </a:lnTo>
                <a:close/>
                <a:moveTo>
                  <a:pt x="143114" y="83555"/>
                </a:moveTo>
                <a:lnTo>
                  <a:pt x="151063" y="78933"/>
                </a:lnTo>
                <a:lnTo>
                  <a:pt x="159085" y="83555"/>
                </a:lnTo>
                <a:lnTo>
                  <a:pt x="151137" y="88176"/>
                </a:lnTo>
                <a:close/>
                <a:moveTo>
                  <a:pt x="151617" y="78674"/>
                </a:moveTo>
                <a:lnTo>
                  <a:pt x="158420" y="74719"/>
                </a:lnTo>
                <a:lnTo>
                  <a:pt x="166406" y="79340"/>
                </a:lnTo>
                <a:lnTo>
                  <a:pt x="159640" y="83296"/>
                </a:lnTo>
                <a:close/>
                <a:moveTo>
                  <a:pt x="158420" y="74090"/>
                </a:moveTo>
                <a:lnTo>
                  <a:pt x="151691" y="70208"/>
                </a:lnTo>
                <a:lnTo>
                  <a:pt x="159640" y="65587"/>
                </a:lnTo>
                <a:lnTo>
                  <a:pt x="166369" y="69469"/>
                </a:lnTo>
                <a:close/>
                <a:moveTo>
                  <a:pt x="151617" y="60263"/>
                </a:moveTo>
                <a:lnTo>
                  <a:pt x="158420" y="56344"/>
                </a:lnTo>
                <a:lnTo>
                  <a:pt x="166406" y="60965"/>
                </a:lnTo>
                <a:lnTo>
                  <a:pt x="159640" y="64884"/>
                </a:lnTo>
                <a:close/>
                <a:moveTo>
                  <a:pt x="151063" y="59930"/>
                </a:moveTo>
                <a:lnTo>
                  <a:pt x="144334" y="56048"/>
                </a:lnTo>
                <a:lnTo>
                  <a:pt x="151100" y="52129"/>
                </a:lnTo>
                <a:lnTo>
                  <a:pt x="157865" y="56011"/>
                </a:lnTo>
                <a:close/>
                <a:moveTo>
                  <a:pt x="143779" y="55753"/>
                </a:moveTo>
                <a:lnTo>
                  <a:pt x="135757" y="51131"/>
                </a:lnTo>
                <a:lnTo>
                  <a:pt x="142522" y="47175"/>
                </a:lnTo>
                <a:lnTo>
                  <a:pt x="150508" y="51797"/>
                </a:lnTo>
                <a:close/>
                <a:moveTo>
                  <a:pt x="142522" y="46547"/>
                </a:moveTo>
                <a:lnTo>
                  <a:pt x="135757" y="42665"/>
                </a:lnTo>
                <a:lnTo>
                  <a:pt x="143779" y="38044"/>
                </a:lnTo>
                <a:lnTo>
                  <a:pt x="150508" y="41925"/>
                </a:lnTo>
                <a:close/>
                <a:moveTo>
                  <a:pt x="135202" y="42332"/>
                </a:moveTo>
                <a:lnTo>
                  <a:pt x="127217" y="37711"/>
                </a:lnTo>
                <a:lnTo>
                  <a:pt x="135202" y="33089"/>
                </a:lnTo>
                <a:lnTo>
                  <a:pt x="143225" y="37711"/>
                </a:lnTo>
                <a:close/>
                <a:moveTo>
                  <a:pt x="134685" y="42665"/>
                </a:moveTo>
                <a:lnTo>
                  <a:pt x="127919" y="46584"/>
                </a:lnTo>
                <a:lnTo>
                  <a:pt x="119933" y="41962"/>
                </a:lnTo>
                <a:lnTo>
                  <a:pt x="126662" y="38044"/>
                </a:lnTo>
                <a:close/>
                <a:moveTo>
                  <a:pt x="119342" y="41593"/>
                </a:moveTo>
                <a:lnTo>
                  <a:pt x="112576" y="37711"/>
                </a:lnTo>
                <a:lnTo>
                  <a:pt x="119342" y="33829"/>
                </a:lnTo>
                <a:lnTo>
                  <a:pt x="126070" y="37711"/>
                </a:lnTo>
                <a:close/>
                <a:moveTo>
                  <a:pt x="118787" y="41925"/>
                </a:moveTo>
                <a:lnTo>
                  <a:pt x="110765" y="46547"/>
                </a:lnTo>
                <a:lnTo>
                  <a:pt x="104036" y="42665"/>
                </a:lnTo>
                <a:lnTo>
                  <a:pt x="112022" y="38044"/>
                </a:lnTo>
                <a:close/>
                <a:moveTo>
                  <a:pt x="103481" y="42332"/>
                </a:moveTo>
                <a:lnTo>
                  <a:pt x="95459" y="37711"/>
                </a:lnTo>
                <a:lnTo>
                  <a:pt x="103481" y="33089"/>
                </a:lnTo>
                <a:lnTo>
                  <a:pt x="111467" y="37711"/>
                </a:lnTo>
                <a:close/>
                <a:moveTo>
                  <a:pt x="94941" y="37378"/>
                </a:moveTo>
                <a:lnTo>
                  <a:pt x="88175" y="33496"/>
                </a:lnTo>
                <a:lnTo>
                  <a:pt x="96161" y="28875"/>
                </a:lnTo>
                <a:lnTo>
                  <a:pt x="102927" y="32757"/>
                </a:lnTo>
                <a:close/>
                <a:moveTo>
                  <a:pt x="94387" y="37711"/>
                </a:moveTo>
                <a:lnTo>
                  <a:pt x="87621" y="41593"/>
                </a:lnTo>
                <a:lnTo>
                  <a:pt x="80892" y="37674"/>
                </a:lnTo>
                <a:lnTo>
                  <a:pt x="87621" y="33792"/>
                </a:lnTo>
                <a:close/>
                <a:moveTo>
                  <a:pt x="80264" y="37341"/>
                </a:moveTo>
                <a:lnTo>
                  <a:pt x="72278" y="32720"/>
                </a:lnTo>
                <a:lnTo>
                  <a:pt x="79044" y="28838"/>
                </a:lnTo>
                <a:lnTo>
                  <a:pt x="87029" y="33459"/>
                </a:lnTo>
                <a:close/>
                <a:moveTo>
                  <a:pt x="79709" y="37674"/>
                </a:moveTo>
                <a:lnTo>
                  <a:pt x="71724" y="42332"/>
                </a:lnTo>
                <a:lnTo>
                  <a:pt x="63738" y="37711"/>
                </a:lnTo>
                <a:lnTo>
                  <a:pt x="71724" y="33089"/>
                </a:lnTo>
                <a:close/>
                <a:moveTo>
                  <a:pt x="71169" y="42665"/>
                </a:moveTo>
                <a:lnTo>
                  <a:pt x="64440" y="46547"/>
                </a:lnTo>
                <a:lnTo>
                  <a:pt x="56418" y="41925"/>
                </a:lnTo>
                <a:lnTo>
                  <a:pt x="63183" y="38044"/>
                </a:lnTo>
                <a:close/>
                <a:moveTo>
                  <a:pt x="63886" y="46880"/>
                </a:moveTo>
                <a:lnTo>
                  <a:pt x="55863" y="51501"/>
                </a:lnTo>
                <a:lnTo>
                  <a:pt x="47877" y="46880"/>
                </a:lnTo>
                <a:lnTo>
                  <a:pt x="55863" y="42258"/>
                </a:lnTo>
                <a:close/>
                <a:moveTo>
                  <a:pt x="55272" y="51797"/>
                </a:moveTo>
                <a:lnTo>
                  <a:pt x="48543" y="55679"/>
                </a:lnTo>
                <a:lnTo>
                  <a:pt x="40594" y="51057"/>
                </a:lnTo>
                <a:lnTo>
                  <a:pt x="47323" y="47175"/>
                </a:lnTo>
                <a:close/>
                <a:moveTo>
                  <a:pt x="55309" y="60263"/>
                </a:moveTo>
                <a:lnTo>
                  <a:pt x="47323" y="64884"/>
                </a:lnTo>
                <a:lnTo>
                  <a:pt x="40520" y="60965"/>
                </a:lnTo>
                <a:lnTo>
                  <a:pt x="48543" y="56344"/>
                </a:lnTo>
                <a:close/>
                <a:moveTo>
                  <a:pt x="46768" y="65254"/>
                </a:moveTo>
                <a:lnTo>
                  <a:pt x="40040" y="69136"/>
                </a:lnTo>
                <a:lnTo>
                  <a:pt x="33237" y="65217"/>
                </a:lnTo>
                <a:lnTo>
                  <a:pt x="39966" y="61335"/>
                </a:lnTo>
                <a:close/>
                <a:moveTo>
                  <a:pt x="39485" y="69469"/>
                </a:moveTo>
                <a:lnTo>
                  <a:pt x="31462" y="74090"/>
                </a:lnTo>
                <a:lnTo>
                  <a:pt x="24697" y="70171"/>
                </a:lnTo>
                <a:lnTo>
                  <a:pt x="32682" y="65550"/>
                </a:lnTo>
                <a:close/>
                <a:moveTo>
                  <a:pt x="31462" y="74719"/>
                </a:moveTo>
                <a:lnTo>
                  <a:pt x="39411" y="79340"/>
                </a:lnTo>
                <a:lnTo>
                  <a:pt x="32682" y="83222"/>
                </a:lnTo>
                <a:lnTo>
                  <a:pt x="24734" y="78600"/>
                </a:lnTo>
                <a:close/>
                <a:moveTo>
                  <a:pt x="39966" y="79673"/>
                </a:moveTo>
                <a:lnTo>
                  <a:pt x="46768" y="83591"/>
                </a:lnTo>
                <a:lnTo>
                  <a:pt x="40040" y="87547"/>
                </a:lnTo>
                <a:lnTo>
                  <a:pt x="33237" y="83591"/>
                </a:lnTo>
                <a:close/>
                <a:moveTo>
                  <a:pt x="47323" y="83924"/>
                </a:moveTo>
                <a:lnTo>
                  <a:pt x="55272" y="88546"/>
                </a:lnTo>
                <a:lnTo>
                  <a:pt x="48543" y="92464"/>
                </a:lnTo>
                <a:lnTo>
                  <a:pt x="40594" y="87843"/>
                </a:lnTo>
                <a:close/>
                <a:moveTo>
                  <a:pt x="55309" y="97012"/>
                </a:moveTo>
                <a:lnTo>
                  <a:pt x="47323" y="101633"/>
                </a:lnTo>
                <a:lnTo>
                  <a:pt x="40520" y="97714"/>
                </a:lnTo>
                <a:lnTo>
                  <a:pt x="48543" y="93093"/>
                </a:lnTo>
                <a:close/>
                <a:moveTo>
                  <a:pt x="55863" y="97345"/>
                </a:moveTo>
                <a:lnTo>
                  <a:pt x="63812" y="101966"/>
                </a:lnTo>
                <a:lnTo>
                  <a:pt x="55826" y="106587"/>
                </a:lnTo>
                <a:lnTo>
                  <a:pt x="47877" y="102003"/>
                </a:lnTo>
                <a:close/>
                <a:moveTo>
                  <a:pt x="64366" y="102262"/>
                </a:moveTo>
                <a:lnTo>
                  <a:pt x="71169" y="106218"/>
                </a:lnTo>
                <a:lnTo>
                  <a:pt x="63220" y="110839"/>
                </a:lnTo>
                <a:lnTo>
                  <a:pt x="56418" y="106883"/>
                </a:lnTo>
                <a:close/>
                <a:moveTo>
                  <a:pt x="71724" y="106513"/>
                </a:moveTo>
                <a:lnTo>
                  <a:pt x="79672" y="111135"/>
                </a:lnTo>
                <a:lnTo>
                  <a:pt x="71724" y="115756"/>
                </a:lnTo>
                <a:lnTo>
                  <a:pt x="63775" y="111209"/>
                </a:lnTo>
                <a:close/>
                <a:moveTo>
                  <a:pt x="72315" y="106218"/>
                </a:moveTo>
                <a:lnTo>
                  <a:pt x="79118" y="102262"/>
                </a:lnTo>
                <a:lnTo>
                  <a:pt x="87066" y="106883"/>
                </a:lnTo>
                <a:lnTo>
                  <a:pt x="80264" y="110839"/>
                </a:lnTo>
                <a:close/>
                <a:moveTo>
                  <a:pt x="87584" y="107216"/>
                </a:moveTo>
                <a:lnTo>
                  <a:pt x="94387" y="111135"/>
                </a:lnTo>
                <a:lnTo>
                  <a:pt x="87584" y="115054"/>
                </a:lnTo>
                <a:lnTo>
                  <a:pt x="80781" y="111135"/>
                </a:lnTo>
                <a:close/>
                <a:moveTo>
                  <a:pt x="88175" y="106846"/>
                </a:moveTo>
                <a:lnTo>
                  <a:pt x="96124" y="102225"/>
                </a:lnTo>
                <a:lnTo>
                  <a:pt x="102927" y="106144"/>
                </a:lnTo>
                <a:lnTo>
                  <a:pt x="94978" y="110765"/>
                </a:lnTo>
                <a:close/>
                <a:moveTo>
                  <a:pt x="103481" y="106513"/>
                </a:moveTo>
                <a:lnTo>
                  <a:pt x="111430" y="111135"/>
                </a:lnTo>
                <a:lnTo>
                  <a:pt x="103481" y="115756"/>
                </a:lnTo>
                <a:lnTo>
                  <a:pt x="95533" y="111135"/>
                </a:lnTo>
                <a:close/>
                <a:moveTo>
                  <a:pt x="104036" y="106218"/>
                </a:moveTo>
                <a:lnTo>
                  <a:pt x="110839" y="102262"/>
                </a:lnTo>
                <a:lnTo>
                  <a:pt x="118787" y="106883"/>
                </a:lnTo>
                <a:lnTo>
                  <a:pt x="111985" y="110839"/>
                </a:lnTo>
                <a:close/>
                <a:moveTo>
                  <a:pt x="119379" y="107216"/>
                </a:moveTo>
                <a:lnTo>
                  <a:pt x="126181" y="111135"/>
                </a:lnTo>
                <a:lnTo>
                  <a:pt x="119379" y="115054"/>
                </a:lnTo>
                <a:lnTo>
                  <a:pt x="112576" y="111135"/>
                </a:lnTo>
                <a:close/>
                <a:moveTo>
                  <a:pt x="119933" y="106846"/>
                </a:moveTo>
                <a:lnTo>
                  <a:pt x="127882" y="102225"/>
                </a:lnTo>
                <a:lnTo>
                  <a:pt x="134685" y="106144"/>
                </a:lnTo>
                <a:lnTo>
                  <a:pt x="126736" y="110765"/>
                </a:lnTo>
                <a:close/>
                <a:moveTo>
                  <a:pt x="128437" y="101966"/>
                </a:moveTo>
                <a:lnTo>
                  <a:pt x="135202" y="98010"/>
                </a:lnTo>
                <a:lnTo>
                  <a:pt x="142005" y="101966"/>
                </a:lnTo>
                <a:lnTo>
                  <a:pt x="135202" y="105885"/>
                </a:lnTo>
                <a:close/>
                <a:moveTo>
                  <a:pt x="142559" y="102262"/>
                </a:moveTo>
                <a:lnTo>
                  <a:pt x="150582" y="106883"/>
                </a:lnTo>
                <a:lnTo>
                  <a:pt x="143779" y="110839"/>
                </a:lnTo>
                <a:lnTo>
                  <a:pt x="135831" y="106218"/>
                </a:lnTo>
                <a:close/>
                <a:moveTo>
                  <a:pt x="143114" y="101966"/>
                </a:moveTo>
                <a:lnTo>
                  <a:pt x="151063" y="97345"/>
                </a:lnTo>
                <a:lnTo>
                  <a:pt x="159085" y="101966"/>
                </a:lnTo>
                <a:lnTo>
                  <a:pt x="151137" y="106513"/>
                </a:lnTo>
                <a:close/>
                <a:moveTo>
                  <a:pt x="144334" y="92760"/>
                </a:moveTo>
                <a:lnTo>
                  <a:pt x="151137" y="88841"/>
                </a:lnTo>
                <a:lnTo>
                  <a:pt x="157865" y="92760"/>
                </a:lnTo>
                <a:lnTo>
                  <a:pt x="151063" y="96679"/>
                </a:lnTo>
                <a:close/>
                <a:moveTo>
                  <a:pt x="151691" y="88509"/>
                </a:moveTo>
                <a:lnTo>
                  <a:pt x="159640" y="83887"/>
                </a:lnTo>
                <a:lnTo>
                  <a:pt x="166369" y="87806"/>
                </a:lnTo>
                <a:lnTo>
                  <a:pt x="158420" y="92427"/>
                </a:lnTo>
                <a:close/>
                <a:moveTo>
                  <a:pt x="160194" y="83591"/>
                </a:moveTo>
                <a:lnTo>
                  <a:pt x="166960" y="79673"/>
                </a:lnTo>
                <a:lnTo>
                  <a:pt x="173726" y="83555"/>
                </a:lnTo>
                <a:lnTo>
                  <a:pt x="166923" y="87473"/>
                </a:lnTo>
                <a:close/>
                <a:moveTo>
                  <a:pt x="158974" y="74423"/>
                </a:moveTo>
                <a:lnTo>
                  <a:pt x="166923" y="69801"/>
                </a:lnTo>
                <a:lnTo>
                  <a:pt x="174909" y="74423"/>
                </a:lnTo>
                <a:lnTo>
                  <a:pt x="166960" y="79044"/>
                </a:lnTo>
                <a:close/>
                <a:moveTo>
                  <a:pt x="160194" y="65254"/>
                </a:moveTo>
                <a:lnTo>
                  <a:pt x="166960" y="61335"/>
                </a:lnTo>
                <a:lnTo>
                  <a:pt x="173726" y="65217"/>
                </a:lnTo>
                <a:lnTo>
                  <a:pt x="166923" y="69136"/>
                </a:lnTo>
                <a:close/>
                <a:moveTo>
                  <a:pt x="158974" y="56048"/>
                </a:moveTo>
                <a:lnTo>
                  <a:pt x="166923" y="51427"/>
                </a:lnTo>
                <a:lnTo>
                  <a:pt x="174909" y="56048"/>
                </a:lnTo>
                <a:lnTo>
                  <a:pt x="166960" y="60670"/>
                </a:lnTo>
                <a:close/>
                <a:moveTo>
                  <a:pt x="158420" y="55753"/>
                </a:moveTo>
                <a:lnTo>
                  <a:pt x="151691" y="51871"/>
                </a:lnTo>
                <a:lnTo>
                  <a:pt x="159677" y="47249"/>
                </a:lnTo>
                <a:lnTo>
                  <a:pt x="166406" y="51131"/>
                </a:lnTo>
                <a:close/>
                <a:moveTo>
                  <a:pt x="151137" y="51501"/>
                </a:moveTo>
                <a:lnTo>
                  <a:pt x="143114" y="46880"/>
                </a:lnTo>
                <a:lnTo>
                  <a:pt x="151137" y="42258"/>
                </a:lnTo>
                <a:lnTo>
                  <a:pt x="159122" y="46880"/>
                </a:lnTo>
                <a:close/>
                <a:moveTo>
                  <a:pt x="144334" y="37711"/>
                </a:moveTo>
                <a:lnTo>
                  <a:pt x="151063" y="33792"/>
                </a:lnTo>
                <a:lnTo>
                  <a:pt x="157828" y="37674"/>
                </a:lnTo>
                <a:lnTo>
                  <a:pt x="151063" y="41593"/>
                </a:lnTo>
                <a:close/>
                <a:moveTo>
                  <a:pt x="143779" y="37378"/>
                </a:moveTo>
                <a:lnTo>
                  <a:pt x="135757" y="32757"/>
                </a:lnTo>
                <a:lnTo>
                  <a:pt x="142522" y="28838"/>
                </a:lnTo>
                <a:lnTo>
                  <a:pt x="150508" y="33459"/>
                </a:lnTo>
                <a:close/>
                <a:moveTo>
                  <a:pt x="135202" y="32387"/>
                </a:moveTo>
                <a:lnTo>
                  <a:pt x="128474" y="28505"/>
                </a:lnTo>
                <a:lnTo>
                  <a:pt x="135202" y="24623"/>
                </a:lnTo>
                <a:lnTo>
                  <a:pt x="141968" y="28505"/>
                </a:lnTo>
                <a:close/>
                <a:moveTo>
                  <a:pt x="134611" y="32720"/>
                </a:moveTo>
                <a:lnTo>
                  <a:pt x="126625" y="37341"/>
                </a:lnTo>
                <a:lnTo>
                  <a:pt x="119896" y="33459"/>
                </a:lnTo>
                <a:lnTo>
                  <a:pt x="127882" y="28838"/>
                </a:lnTo>
                <a:close/>
                <a:moveTo>
                  <a:pt x="119379" y="33126"/>
                </a:moveTo>
                <a:lnTo>
                  <a:pt x="111393" y="28505"/>
                </a:lnTo>
                <a:lnTo>
                  <a:pt x="119379" y="23884"/>
                </a:lnTo>
                <a:lnTo>
                  <a:pt x="127364" y="28505"/>
                </a:lnTo>
                <a:close/>
                <a:moveTo>
                  <a:pt x="118787" y="33459"/>
                </a:moveTo>
                <a:lnTo>
                  <a:pt x="112022" y="37341"/>
                </a:lnTo>
                <a:lnTo>
                  <a:pt x="104036" y="32720"/>
                </a:lnTo>
                <a:lnTo>
                  <a:pt x="110765" y="28838"/>
                </a:lnTo>
                <a:close/>
                <a:moveTo>
                  <a:pt x="103481" y="32387"/>
                </a:moveTo>
                <a:lnTo>
                  <a:pt x="96716" y="28505"/>
                </a:lnTo>
                <a:lnTo>
                  <a:pt x="103481" y="24623"/>
                </a:lnTo>
                <a:lnTo>
                  <a:pt x="110210" y="28505"/>
                </a:lnTo>
                <a:close/>
                <a:moveTo>
                  <a:pt x="96161" y="28209"/>
                </a:moveTo>
                <a:lnTo>
                  <a:pt x="88175" y="23588"/>
                </a:lnTo>
                <a:lnTo>
                  <a:pt x="94941" y="19706"/>
                </a:lnTo>
                <a:lnTo>
                  <a:pt x="102927" y="24327"/>
                </a:lnTo>
                <a:close/>
                <a:moveTo>
                  <a:pt x="95607" y="28505"/>
                </a:moveTo>
                <a:lnTo>
                  <a:pt x="87621" y="33126"/>
                </a:lnTo>
                <a:lnTo>
                  <a:pt x="79635" y="28505"/>
                </a:lnTo>
                <a:lnTo>
                  <a:pt x="87621" y="23884"/>
                </a:lnTo>
                <a:close/>
                <a:moveTo>
                  <a:pt x="79044" y="28209"/>
                </a:moveTo>
                <a:lnTo>
                  <a:pt x="72278" y="24327"/>
                </a:lnTo>
                <a:lnTo>
                  <a:pt x="80264" y="19706"/>
                </a:lnTo>
                <a:lnTo>
                  <a:pt x="87029" y="23588"/>
                </a:lnTo>
                <a:close/>
                <a:moveTo>
                  <a:pt x="78489" y="28505"/>
                </a:moveTo>
                <a:lnTo>
                  <a:pt x="71724" y="32387"/>
                </a:lnTo>
                <a:lnTo>
                  <a:pt x="64995" y="28468"/>
                </a:lnTo>
                <a:lnTo>
                  <a:pt x="71724" y="24586"/>
                </a:lnTo>
                <a:close/>
                <a:moveTo>
                  <a:pt x="71169" y="32720"/>
                </a:moveTo>
                <a:lnTo>
                  <a:pt x="63183" y="37341"/>
                </a:lnTo>
                <a:lnTo>
                  <a:pt x="56418" y="33422"/>
                </a:lnTo>
                <a:lnTo>
                  <a:pt x="64440" y="28801"/>
                </a:lnTo>
                <a:close/>
                <a:moveTo>
                  <a:pt x="62629" y="37711"/>
                </a:moveTo>
                <a:lnTo>
                  <a:pt x="55863" y="41593"/>
                </a:lnTo>
                <a:lnTo>
                  <a:pt x="49134" y="37674"/>
                </a:lnTo>
                <a:lnTo>
                  <a:pt x="55863" y="33792"/>
                </a:lnTo>
                <a:close/>
                <a:moveTo>
                  <a:pt x="55309" y="41925"/>
                </a:moveTo>
                <a:lnTo>
                  <a:pt x="47323" y="46547"/>
                </a:lnTo>
                <a:lnTo>
                  <a:pt x="40520" y="42628"/>
                </a:lnTo>
                <a:lnTo>
                  <a:pt x="48543" y="38007"/>
                </a:lnTo>
                <a:close/>
                <a:moveTo>
                  <a:pt x="46731" y="46880"/>
                </a:moveTo>
                <a:lnTo>
                  <a:pt x="39966" y="50761"/>
                </a:lnTo>
                <a:lnTo>
                  <a:pt x="33200" y="46806"/>
                </a:lnTo>
                <a:lnTo>
                  <a:pt x="39929" y="42924"/>
                </a:lnTo>
                <a:close/>
                <a:moveTo>
                  <a:pt x="47988" y="56048"/>
                </a:moveTo>
                <a:lnTo>
                  <a:pt x="39966" y="60670"/>
                </a:lnTo>
                <a:lnTo>
                  <a:pt x="32017" y="56048"/>
                </a:lnTo>
                <a:lnTo>
                  <a:pt x="40040" y="51427"/>
                </a:lnTo>
                <a:close/>
                <a:moveTo>
                  <a:pt x="39411" y="61002"/>
                </a:moveTo>
                <a:lnTo>
                  <a:pt x="32682" y="64884"/>
                </a:lnTo>
                <a:lnTo>
                  <a:pt x="24734" y="60263"/>
                </a:lnTo>
                <a:lnTo>
                  <a:pt x="31462" y="56381"/>
                </a:lnTo>
                <a:close/>
                <a:moveTo>
                  <a:pt x="32128" y="65217"/>
                </a:moveTo>
                <a:lnTo>
                  <a:pt x="24142" y="69838"/>
                </a:lnTo>
                <a:lnTo>
                  <a:pt x="16193" y="65217"/>
                </a:lnTo>
                <a:lnTo>
                  <a:pt x="24179" y="60596"/>
                </a:lnTo>
                <a:close/>
                <a:moveTo>
                  <a:pt x="30871" y="74423"/>
                </a:moveTo>
                <a:lnTo>
                  <a:pt x="24142" y="78342"/>
                </a:lnTo>
                <a:lnTo>
                  <a:pt x="17340" y="74423"/>
                </a:lnTo>
                <a:lnTo>
                  <a:pt x="24068" y="70541"/>
                </a:lnTo>
                <a:close/>
                <a:moveTo>
                  <a:pt x="32091" y="83555"/>
                </a:moveTo>
                <a:lnTo>
                  <a:pt x="24068" y="88176"/>
                </a:lnTo>
                <a:lnTo>
                  <a:pt x="16120" y="83591"/>
                </a:lnTo>
                <a:lnTo>
                  <a:pt x="24142" y="78970"/>
                </a:lnTo>
                <a:close/>
                <a:moveTo>
                  <a:pt x="32682" y="83887"/>
                </a:moveTo>
                <a:lnTo>
                  <a:pt x="39485" y="87806"/>
                </a:lnTo>
                <a:lnTo>
                  <a:pt x="31462" y="92427"/>
                </a:lnTo>
                <a:lnTo>
                  <a:pt x="24697" y="88509"/>
                </a:lnTo>
                <a:close/>
                <a:moveTo>
                  <a:pt x="40040" y="88139"/>
                </a:moveTo>
                <a:lnTo>
                  <a:pt x="47988" y="92760"/>
                </a:lnTo>
                <a:lnTo>
                  <a:pt x="39966" y="97382"/>
                </a:lnTo>
                <a:lnTo>
                  <a:pt x="32017" y="92797"/>
                </a:lnTo>
                <a:close/>
                <a:moveTo>
                  <a:pt x="46768" y="101966"/>
                </a:moveTo>
                <a:lnTo>
                  <a:pt x="40040" y="105885"/>
                </a:lnTo>
                <a:lnTo>
                  <a:pt x="33237" y="101966"/>
                </a:lnTo>
                <a:lnTo>
                  <a:pt x="39966" y="98010"/>
                </a:lnTo>
                <a:close/>
                <a:moveTo>
                  <a:pt x="47323" y="102262"/>
                </a:moveTo>
                <a:lnTo>
                  <a:pt x="55272" y="106846"/>
                </a:lnTo>
                <a:lnTo>
                  <a:pt x="48469" y="110765"/>
                </a:lnTo>
                <a:lnTo>
                  <a:pt x="40520" y="106218"/>
                </a:lnTo>
                <a:close/>
                <a:moveTo>
                  <a:pt x="55826" y="107216"/>
                </a:moveTo>
                <a:lnTo>
                  <a:pt x="62629" y="111135"/>
                </a:lnTo>
                <a:lnTo>
                  <a:pt x="55826" y="115054"/>
                </a:lnTo>
                <a:lnTo>
                  <a:pt x="49023" y="111135"/>
                </a:lnTo>
                <a:close/>
                <a:moveTo>
                  <a:pt x="63220" y="111467"/>
                </a:moveTo>
                <a:lnTo>
                  <a:pt x="71169" y="116052"/>
                </a:lnTo>
                <a:lnTo>
                  <a:pt x="64366" y="119971"/>
                </a:lnTo>
                <a:lnTo>
                  <a:pt x="56418" y="115386"/>
                </a:lnTo>
                <a:close/>
                <a:moveTo>
                  <a:pt x="71724" y="116385"/>
                </a:moveTo>
                <a:lnTo>
                  <a:pt x="78526" y="120303"/>
                </a:lnTo>
                <a:lnTo>
                  <a:pt x="71724" y="124222"/>
                </a:lnTo>
                <a:lnTo>
                  <a:pt x="64921" y="120303"/>
                </a:lnTo>
                <a:close/>
                <a:moveTo>
                  <a:pt x="72278" y="116052"/>
                </a:moveTo>
                <a:lnTo>
                  <a:pt x="80227" y="111430"/>
                </a:lnTo>
                <a:lnTo>
                  <a:pt x="87029" y="115349"/>
                </a:lnTo>
                <a:lnTo>
                  <a:pt x="79081" y="119971"/>
                </a:lnTo>
                <a:close/>
                <a:moveTo>
                  <a:pt x="87621" y="115682"/>
                </a:moveTo>
                <a:lnTo>
                  <a:pt x="95570" y="120303"/>
                </a:lnTo>
                <a:lnTo>
                  <a:pt x="87621" y="124925"/>
                </a:lnTo>
                <a:lnTo>
                  <a:pt x="79672" y="120340"/>
                </a:lnTo>
                <a:close/>
                <a:moveTo>
                  <a:pt x="88175" y="115349"/>
                </a:moveTo>
                <a:lnTo>
                  <a:pt x="94978" y="111430"/>
                </a:lnTo>
                <a:lnTo>
                  <a:pt x="102927" y="116052"/>
                </a:lnTo>
                <a:lnTo>
                  <a:pt x="96124" y="119971"/>
                </a:lnTo>
                <a:close/>
                <a:moveTo>
                  <a:pt x="103481" y="116385"/>
                </a:moveTo>
                <a:lnTo>
                  <a:pt x="110247" y="120303"/>
                </a:lnTo>
                <a:lnTo>
                  <a:pt x="103481" y="124222"/>
                </a:lnTo>
                <a:lnTo>
                  <a:pt x="96679" y="120303"/>
                </a:lnTo>
                <a:close/>
                <a:moveTo>
                  <a:pt x="104036" y="116052"/>
                </a:moveTo>
                <a:lnTo>
                  <a:pt x="111985" y="111430"/>
                </a:lnTo>
                <a:lnTo>
                  <a:pt x="118787" y="115349"/>
                </a:lnTo>
                <a:lnTo>
                  <a:pt x="110839" y="119971"/>
                </a:lnTo>
                <a:close/>
                <a:moveTo>
                  <a:pt x="119342" y="115682"/>
                </a:moveTo>
                <a:lnTo>
                  <a:pt x="127290" y="120303"/>
                </a:lnTo>
                <a:lnTo>
                  <a:pt x="119342" y="124888"/>
                </a:lnTo>
                <a:lnTo>
                  <a:pt x="111393" y="120229"/>
                </a:lnTo>
                <a:close/>
                <a:moveTo>
                  <a:pt x="119896" y="115349"/>
                </a:moveTo>
                <a:lnTo>
                  <a:pt x="126662" y="111430"/>
                </a:lnTo>
                <a:lnTo>
                  <a:pt x="134611" y="116052"/>
                </a:lnTo>
                <a:lnTo>
                  <a:pt x="127808" y="119971"/>
                </a:lnTo>
                <a:close/>
                <a:moveTo>
                  <a:pt x="127290" y="111098"/>
                </a:moveTo>
                <a:lnTo>
                  <a:pt x="135202" y="106476"/>
                </a:lnTo>
                <a:lnTo>
                  <a:pt x="143151" y="111098"/>
                </a:lnTo>
                <a:lnTo>
                  <a:pt x="135202" y="115682"/>
                </a:lnTo>
                <a:close/>
                <a:moveTo>
                  <a:pt x="143742" y="111467"/>
                </a:moveTo>
                <a:lnTo>
                  <a:pt x="150508" y="115386"/>
                </a:lnTo>
                <a:lnTo>
                  <a:pt x="142559" y="119971"/>
                </a:lnTo>
                <a:lnTo>
                  <a:pt x="135794" y="116052"/>
                </a:lnTo>
                <a:close/>
                <a:moveTo>
                  <a:pt x="144297" y="111135"/>
                </a:moveTo>
                <a:lnTo>
                  <a:pt x="151063" y="107216"/>
                </a:lnTo>
                <a:lnTo>
                  <a:pt x="157865" y="111135"/>
                </a:lnTo>
                <a:lnTo>
                  <a:pt x="151063" y="115054"/>
                </a:lnTo>
                <a:close/>
                <a:moveTo>
                  <a:pt x="151691" y="106846"/>
                </a:moveTo>
                <a:lnTo>
                  <a:pt x="159640" y="102262"/>
                </a:lnTo>
                <a:lnTo>
                  <a:pt x="166369" y="106218"/>
                </a:lnTo>
                <a:lnTo>
                  <a:pt x="158420" y="110765"/>
                </a:lnTo>
                <a:close/>
                <a:moveTo>
                  <a:pt x="151617" y="97012"/>
                </a:moveTo>
                <a:lnTo>
                  <a:pt x="158420" y="93093"/>
                </a:lnTo>
                <a:lnTo>
                  <a:pt x="166406" y="97714"/>
                </a:lnTo>
                <a:lnTo>
                  <a:pt x="159640" y="101633"/>
                </a:lnTo>
                <a:close/>
                <a:moveTo>
                  <a:pt x="158974" y="92760"/>
                </a:moveTo>
                <a:lnTo>
                  <a:pt x="166923" y="88139"/>
                </a:lnTo>
                <a:lnTo>
                  <a:pt x="174909" y="92760"/>
                </a:lnTo>
                <a:lnTo>
                  <a:pt x="166960" y="97345"/>
                </a:lnTo>
                <a:close/>
                <a:moveTo>
                  <a:pt x="167478" y="87806"/>
                </a:moveTo>
                <a:lnTo>
                  <a:pt x="174280" y="83887"/>
                </a:lnTo>
                <a:lnTo>
                  <a:pt x="182266" y="88509"/>
                </a:lnTo>
                <a:lnTo>
                  <a:pt x="175463" y="92427"/>
                </a:lnTo>
                <a:close/>
                <a:moveTo>
                  <a:pt x="174280" y="83222"/>
                </a:moveTo>
                <a:lnTo>
                  <a:pt x="167515" y="79340"/>
                </a:lnTo>
                <a:lnTo>
                  <a:pt x="175463" y="74719"/>
                </a:lnTo>
                <a:lnTo>
                  <a:pt x="182229" y="78600"/>
                </a:lnTo>
                <a:close/>
                <a:moveTo>
                  <a:pt x="167478" y="69469"/>
                </a:moveTo>
                <a:lnTo>
                  <a:pt x="174280" y="65550"/>
                </a:lnTo>
                <a:lnTo>
                  <a:pt x="182266" y="70171"/>
                </a:lnTo>
                <a:lnTo>
                  <a:pt x="175463" y="74090"/>
                </a:lnTo>
                <a:close/>
                <a:moveTo>
                  <a:pt x="174280" y="64884"/>
                </a:moveTo>
                <a:lnTo>
                  <a:pt x="167515" y="61002"/>
                </a:lnTo>
                <a:lnTo>
                  <a:pt x="175463" y="56381"/>
                </a:lnTo>
                <a:lnTo>
                  <a:pt x="182229" y="60263"/>
                </a:lnTo>
                <a:close/>
                <a:moveTo>
                  <a:pt x="167478" y="51131"/>
                </a:moveTo>
                <a:lnTo>
                  <a:pt x="174280" y="47175"/>
                </a:lnTo>
                <a:lnTo>
                  <a:pt x="182266" y="51797"/>
                </a:lnTo>
                <a:lnTo>
                  <a:pt x="175463" y="55753"/>
                </a:lnTo>
                <a:close/>
                <a:moveTo>
                  <a:pt x="166923" y="50798"/>
                </a:moveTo>
                <a:lnTo>
                  <a:pt x="160194" y="46917"/>
                </a:lnTo>
                <a:lnTo>
                  <a:pt x="166960" y="42998"/>
                </a:lnTo>
                <a:lnTo>
                  <a:pt x="173726" y="46880"/>
                </a:lnTo>
                <a:close/>
                <a:moveTo>
                  <a:pt x="159640" y="46547"/>
                </a:moveTo>
                <a:lnTo>
                  <a:pt x="151617" y="41925"/>
                </a:lnTo>
                <a:lnTo>
                  <a:pt x="158383" y="38007"/>
                </a:lnTo>
                <a:lnTo>
                  <a:pt x="166369" y="42628"/>
                </a:lnTo>
                <a:close/>
                <a:moveTo>
                  <a:pt x="158383" y="37341"/>
                </a:moveTo>
                <a:lnTo>
                  <a:pt x="151617" y="33459"/>
                </a:lnTo>
                <a:lnTo>
                  <a:pt x="159640" y="28838"/>
                </a:lnTo>
                <a:lnTo>
                  <a:pt x="166369" y="32720"/>
                </a:lnTo>
                <a:close/>
                <a:moveTo>
                  <a:pt x="151137" y="33126"/>
                </a:moveTo>
                <a:lnTo>
                  <a:pt x="143114" y="28505"/>
                </a:lnTo>
                <a:lnTo>
                  <a:pt x="151137" y="23884"/>
                </a:lnTo>
                <a:lnTo>
                  <a:pt x="159122" y="28505"/>
                </a:lnTo>
                <a:close/>
                <a:moveTo>
                  <a:pt x="142522" y="28209"/>
                </a:moveTo>
                <a:lnTo>
                  <a:pt x="135757" y="24327"/>
                </a:lnTo>
                <a:lnTo>
                  <a:pt x="143779" y="19706"/>
                </a:lnTo>
                <a:lnTo>
                  <a:pt x="150508" y="23588"/>
                </a:lnTo>
                <a:close/>
                <a:moveTo>
                  <a:pt x="135202" y="23995"/>
                </a:moveTo>
                <a:lnTo>
                  <a:pt x="127217" y="19373"/>
                </a:lnTo>
                <a:lnTo>
                  <a:pt x="135202" y="14752"/>
                </a:lnTo>
                <a:lnTo>
                  <a:pt x="143225" y="19373"/>
                </a:lnTo>
                <a:close/>
                <a:moveTo>
                  <a:pt x="134685" y="24327"/>
                </a:moveTo>
                <a:lnTo>
                  <a:pt x="127919" y="28209"/>
                </a:lnTo>
                <a:lnTo>
                  <a:pt x="119933" y="23588"/>
                </a:lnTo>
                <a:lnTo>
                  <a:pt x="126662" y="19706"/>
                </a:lnTo>
                <a:close/>
                <a:moveTo>
                  <a:pt x="119342" y="23255"/>
                </a:moveTo>
                <a:lnTo>
                  <a:pt x="112576" y="19373"/>
                </a:lnTo>
                <a:lnTo>
                  <a:pt x="119342" y="15491"/>
                </a:lnTo>
                <a:lnTo>
                  <a:pt x="126070" y="19373"/>
                </a:lnTo>
                <a:close/>
                <a:moveTo>
                  <a:pt x="118787" y="23588"/>
                </a:moveTo>
                <a:lnTo>
                  <a:pt x="110765" y="28209"/>
                </a:lnTo>
                <a:lnTo>
                  <a:pt x="104036" y="24327"/>
                </a:lnTo>
                <a:lnTo>
                  <a:pt x="112022" y="19706"/>
                </a:lnTo>
                <a:close/>
                <a:moveTo>
                  <a:pt x="103481" y="23995"/>
                </a:moveTo>
                <a:lnTo>
                  <a:pt x="95459" y="19373"/>
                </a:lnTo>
                <a:lnTo>
                  <a:pt x="103481" y="14752"/>
                </a:lnTo>
                <a:lnTo>
                  <a:pt x="111467" y="19373"/>
                </a:lnTo>
                <a:close/>
                <a:moveTo>
                  <a:pt x="94941" y="19004"/>
                </a:moveTo>
                <a:lnTo>
                  <a:pt x="88175" y="15122"/>
                </a:lnTo>
                <a:lnTo>
                  <a:pt x="96161" y="10500"/>
                </a:lnTo>
                <a:lnTo>
                  <a:pt x="102927" y="14382"/>
                </a:lnTo>
                <a:close/>
                <a:moveTo>
                  <a:pt x="94313" y="19336"/>
                </a:moveTo>
                <a:lnTo>
                  <a:pt x="87584" y="23218"/>
                </a:lnTo>
                <a:lnTo>
                  <a:pt x="80818" y="19336"/>
                </a:lnTo>
                <a:lnTo>
                  <a:pt x="87584" y="15454"/>
                </a:lnTo>
                <a:close/>
                <a:moveTo>
                  <a:pt x="80338" y="19004"/>
                </a:moveTo>
                <a:lnTo>
                  <a:pt x="72315" y="14382"/>
                </a:lnTo>
                <a:lnTo>
                  <a:pt x="79081" y="10500"/>
                </a:lnTo>
                <a:lnTo>
                  <a:pt x="87066" y="15122"/>
                </a:lnTo>
                <a:close/>
                <a:moveTo>
                  <a:pt x="79709" y="19336"/>
                </a:moveTo>
                <a:lnTo>
                  <a:pt x="71724" y="23958"/>
                </a:lnTo>
                <a:lnTo>
                  <a:pt x="63738" y="19336"/>
                </a:lnTo>
                <a:lnTo>
                  <a:pt x="71724" y="14715"/>
                </a:lnTo>
                <a:close/>
                <a:moveTo>
                  <a:pt x="71169" y="24327"/>
                </a:moveTo>
                <a:lnTo>
                  <a:pt x="64440" y="28209"/>
                </a:lnTo>
                <a:lnTo>
                  <a:pt x="56418" y="23588"/>
                </a:lnTo>
                <a:lnTo>
                  <a:pt x="63183" y="19706"/>
                </a:lnTo>
                <a:close/>
                <a:moveTo>
                  <a:pt x="63886" y="28505"/>
                </a:moveTo>
                <a:lnTo>
                  <a:pt x="55863" y="33126"/>
                </a:lnTo>
                <a:lnTo>
                  <a:pt x="47877" y="28505"/>
                </a:lnTo>
                <a:lnTo>
                  <a:pt x="55863" y="23884"/>
                </a:lnTo>
                <a:close/>
                <a:moveTo>
                  <a:pt x="55272" y="33459"/>
                </a:moveTo>
                <a:lnTo>
                  <a:pt x="48543" y="37341"/>
                </a:lnTo>
                <a:lnTo>
                  <a:pt x="40520" y="32720"/>
                </a:lnTo>
                <a:lnTo>
                  <a:pt x="47286" y="28838"/>
                </a:lnTo>
                <a:close/>
                <a:moveTo>
                  <a:pt x="47988" y="37674"/>
                </a:moveTo>
                <a:lnTo>
                  <a:pt x="39966" y="42295"/>
                </a:lnTo>
                <a:lnTo>
                  <a:pt x="31980" y="37711"/>
                </a:lnTo>
                <a:lnTo>
                  <a:pt x="39966" y="33089"/>
                </a:lnTo>
                <a:close/>
                <a:moveTo>
                  <a:pt x="39411" y="42665"/>
                </a:moveTo>
                <a:lnTo>
                  <a:pt x="32682" y="46547"/>
                </a:lnTo>
                <a:lnTo>
                  <a:pt x="24734" y="41925"/>
                </a:lnTo>
                <a:lnTo>
                  <a:pt x="31462" y="38044"/>
                </a:lnTo>
                <a:close/>
                <a:moveTo>
                  <a:pt x="39485" y="51131"/>
                </a:moveTo>
                <a:lnTo>
                  <a:pt x="31462" y="55753"/>
                </a:lnTo>
                <a:lnTo>
                  <a:pt x="24697" y="51797"/>
                </a:lnTo>
                <a:lnTo>
                  <a:pt x="32682" y="47175"/>
                </a:lnTo>
                <a:close/>
                <a:moveTo>
                  <a:pt x="30871" y="56048"/>
                </a:moveTo>
                <a:lnTo>
                  <a:pt x="24142" y="59930"/>
                </a:lnTo>
                <a:lnTo>
                  <a:pt x="17340" y="56011"/>
                </a:lnTo>
                <a:lnTo>
                  <a:pt x="24068" y="52129"/>
                </a:lnTo>
                <a:close/>
                <a:moveTo>
                  <a:pt x="23588" y="60263"/>
                </a:moveTo>
                <a:lnTo>
                  <a:pt x="15565" y="64884"/>
                </a:lnTo>
                <a:lnTo>
                  <a:pt x="8799" y="60965"/>
                </a:lnTo>
                <a:lnTo>
                  <a:pt x="16785" y="56344"/>
                </a:lnTo>
                <a:close/>
                <a:moveTo>
                  <a:pt x="15565" y="65587"/>
                </a:moveTo>
                <a:lnTo>
                  <a:pt x="23514" y="70208"/>
                </a:lnTo>
                <a:lnTo>
                  <a:pt x="16785" y="74090"/>
                </a:lnTo>
                <a:lnTo>
                  <a:pt x="8836" y="69469"/>
                </a:lnTo>
                <a:close/>
                <a:moveTo>
                  <a:pt x="23588" y="78674"/>
                </a:moveTo>
                <a:lnTo>
                  <a:pt x="15565" y="83296"/>
                </a:lnTo>
                <a:lnTo>
                  <a:pt x="8799" y="79340"/>
                </a:lnTo>
                <a:lnTo>
                  <a:pt x="16785" y="74719"/>
                </a:lnTo>
                <a:close/>
                <a:moveTo>
                  <a:pt x="15565" y="83924"/>
                </a:moveTo>
                <a:lnTo>
                  <a:pt x="23514" y="88509"/>
                </a:lnTo>
                <a:lnTo>
                  <a:pt x="16785" y="92391"/>
                </a:lnTo>
                <a:lnTo>
                  <a:pt x="8836" y="87806"/>
                </a:lnTo>
                <a:close/>
                <a:moveTo>
                  <a:pt x="24068" y="88841"/>
                </a:moveTo>
                <a:lnTo>
                  <a:pt x="30871" y="92760"/>
                </a:lnTo>
                <a:lnTo>
                  <a:pt x="24142" y="96679"/>
                </a:lnTo>
                <a:lnTo>
                  <a:pt x="17340" y="92760"/>
                </a:lnTo>
                <a:close/>
                <a:moveTo>
                  <a:pt x="31462" y="93130"/>
                </a:moveTo>
                <a:lnTo>
                  <a:pt x="39411" y="97677"/>
                </a:lnTo>
                <a:lnTo>
                  <a:pt x="32682" y="101633"/>
                </a:lnTo>
                <a:lnTo>
                  <a:pt x="24734" y="97049"/>
                </a:lnTo>
                <a:close/>
                <a:moveTo>
                  <a:pt x="39485" y="106218"/>
                </a:moveTo>
                <a:lnTo>
                  <a:pt x="31462" y="110839"/>
                </a:lnTo>
                <a:lnTo>
                  <a:pt x="24697" y="106883"/>
                </a:lnTo>
                <a:lnTo>
                  <a:pt x="32682" y="102262"/>
                </a:lnTo>
                <a:close/>
                <a:moveTo>
                  <a:pt x="40040" y="106513"/>
                </a:moveTo>
                <a:lnTo>
                  <a:pt x="47988" y="111098"/>
                </a:lnTo>
                <a:lnTo>
                  <a:pt x="39966" y="115719"/>
                </a:lnTo>
                <a:lnTo>
                  <a:pt x="32017" y="111135"/>
                </a:lnTo>
                <a:close/>
                <a:moveTo>
                  <a:pt x="48543" y="111430"/>
                </a:moveTo>
                <a:lnTo>
                  <a:pt x="55309" y="115349"/>
                </a:lnTo>
                <a:lnTo>
                  <a:pt x="47360" y="119971"/>
                </a:lnTo>
                <a:lnTo>
                  <a:pt x="40594" y="116052"/>
                </a:lnTo>
                <a:close/>
                <a:moveTo>
                  <a:pt x="55863" y="115682"/>
                </a:moveTo>
                <a:lnTo>
                  <a:pt x="63812" y="120229"/>
                </a:lnTo>
                <a:lnTo>
                  <a:pt x="55863" y="124888"/>
                </a:lnTo>
                <a:lnTo>
                  <a:pt x="47914" y="120303"/>
                </a:lnTo>
                <a:close/>
                <a:moveTo>
                  <a:pt x="64366" y="120599"/>
                </a:moveTo>
                <a:lnTo>
                  <a:pt x="71169" y="124555"/>
                </a:lnTo>
                <a:lnTo>
                  <a:pt x="63220" y="129176"/>
                </a:lnTo>
                <a:lnTo>
                  <a:pt x="56418" y="125257"/>
                </a:lnTo>
                <a:close/>
                <a:moveTo>
                  <a:pt x="71724" y="124888"/>
                </a:moveTo>
                <a:lnTo>
                  <a:pt x="79672" y="129435"/>
                </a:lnTo>
                <a:lnTo>
                  <a:pt x="71724" y="134057"/>
                </a:lnTo>
                <a:lnTo>
                  <a:pt x="63775" y="129509"/>
                </a:lnTo>
                <a:close/>
                <a:moveTo>
                  <a:pt x="72315" y="124555"/>
                </a:moveTo>
                <a:lnTo>
                  <a:pt x="79118" y="120599"/>
                </a:lnTo>
                <a:lnTo>
                  <a:pt x="87066" y="125184"/>
                </a:lnTo>
                <a:lnTo>
                  <a:pt x="80264" y="129102"/>
                </a:lnTo>
                <a:close/>
                <a:moveTo>
                  <a:pt x="87584" y="125553"/>
                </a:moveTo>
                <a:lnTo>
                  <a:pt x="94387" y="129509"/>
                </a:lnTo>
                <a:lnTo>
                  <a:pt x="87584" y="133428"/>
                </a:lnTo>
                <a:lnTo>
                  <a:pt x="80781" y="129509"/>
                </a:lnTo>
                <a:close/>
                <a:moveTo>
                  <a:pt x="88175" y="125257"/>
                </a:moveTo>
                <a:lnTo>
                  <a:pt x="96124" y="120599"/>
                </a:lnTo>
                <a:lnTo>
                  <a:pt x="102927" y="124555"/>
                </a:lnTo>
                <a:lnTo>
                  <a:pt x="94978" y="129176"/>
                </a:lnTo>
                <a:close/>
                <a:moveTo>
                  <a:pt x="103481" y="124888"/>
                </a:moveTo>
                <a:lnTo>
                  <a:pt x="111430" y="129509"/>
                </a:lnTo>
                <a:lnTo>
                  <a:pt x="103481" y="134057"/>
                </a:lnTo>
                <a:lnTo>
                  <a:pt x="95533" y="129509"/>
                </a:lnTo>
                <a:close/>
                <a:moveTo>
                  <a:pt x="104036" y="124555"/>
                </a:moveTo>
                <a:lnTo>
                  <a:pt x="110839" y="120599"/>
                </a:lnTo>
                <a:lnTo>
                  <a:pt x="118787" y="125257"/>
                </a:lnTo>
                <a:lnTo>
                  <a:pt x="111985" y="129176"/>
                </a:lnTo>
                <a:close/>
                <a:moveTo>
                  <a:pt x="119379" y="125553"/>
                </a:moveTo>
                <a:lnTo>
                  <a:pt x="126181" y="129509"/>
                </a:lnTo>
                <a:lnTo>
                  <a:pt x="119379" y="133428"/>
                </a:lnTo>
                <a:lnTo>
                  <a:pt x="112576" y="129509"/>
                </a:lnTo>
                <a:close/>
                <a:moveTo>
                  <a:pt x="119933" y="125257"/>
                </a:moveTo>
                <a:lnTo>
                  <a:pt x="127882" y="120673"/>
                </a:lnTo>
                <a:lnTo>
                  <a:pt x="134685" y="124592"/>
                </a:lnTo>
                <a:lnTo>
                  <a:pt x="126736" y="129176"/>
                </a:lnTo>
                <a:close/>
                <a:moveTo>
                  <a:pt x="128437" y="120303"/>
                </a:moveTo>
                <a:lnTo>
                  <a:pt x="135202" y="116385"/>
                </a:lnTo>
                <a:lnTo>
                  <a:pt x="142005" y="120303"/>
                </a:lnTo>
                <a:lnTo>
                  <a:pt x="135202" y="124222"/>
                </a:lnTo>
                <a:close/>
                <a:moveTo>
                  <a:pt x="142559" y="120599"/>
                </a:moveTo>
                <a:lnTo>
                  <a:pt x="150508" y="125257"/>
                </a:lnTo>
                <a:lnTo>
                  <a:pt x="143742" y="129176"/>
                </a:lnTo>
                <a:lnTo>
                  <a:pt x="135794" y="124555"/>
                </a:lnTo>
                <a:close/>
                <a:moveTo>
                  <a:pt x="143114" y="120303"/>
                </a:moveTo>
                <a:lnTo>
                  <a:pt x="151063" y="115719"/>
                </a:lnTo>
                <a:lnTo>
                  <a:pt x="159011" y="120340"/>
                </a:lnTo>
                <a:lnTo>
                  <a:pt x="151063" y="124925"/>
                </a:lnTo>
                <a:close/>
                <a:moveTo>
                  <a:pt x="151617" y="115349"/>
                </a:moveTo>
                <a:lnTo>
                  <a:pt x="158420" y="111430"/>
                </a:lnTo>
                <a:lnTo>
                  <a:pt x="166406" y="116052"/>
                </a:lnTo>
                <a:lnTo>
                  <a:pt x="159640" y="119971"/>
                </a:lnTo>
                <a:close/>
                <a:moveTo>
                  <a:pt x="158974" y="111098"/>
                </a:moveTo>
                <a:lnTo>
                  <a:pt x="166923" y="106513"/>
                </a:lnTo>
                <a:lnTo>
                  <a:pt x="174909" y="111135"/>
                </a:lnTo>
                <a:lnTo>
                  <a:pt x="166960" y="115719"/>
                </a:lnTo>
                <a:close/>
                <a:moveTo>
                  <a:pt x="160194" y="101966"/>
                </a:moveTo>
                <a:lnTo>
                  <a:pt x="166960" y="98010"/>
                </a:lnTo>
                <a:lnTo>
                  <a:pt x="173726" y="101966"/>
                </a:lnTo>
                <a:lnTo>
                  <a:pt x="166923" y="105885"/>
                </a:lnTo>
                <a:close/>
                <a:moveTo>
                  <a:pt x="167515" y="97714"/>
                </a:moveTo>
                <a:lnTo>
                  <a:pt x="175463" y="93130"/>
                </a:lnTo>
                <a:lnTo>
                  <a:pt x="182229" y="97049"/>
                </a:lnTo>
                <a:lnTo>
                  <a:pt x="174280" y="101633"/>
                </a:lnTo>
                <a:close/>
                <a:moveTo>
                  <a:pt x="176018" y="92760"/>
                </a:moveTo>
                <a:lnTo>
                  <a:pt x="182820" y="88841"/>
                </a:lnTo>
                <a:lnTo>
                  <a:pt x="189586" y="92723"/>
                </a:lnTo>
                <a:lnTo>
                  <a:pt x="182784" y="96642"/>
                </a:lnTo>
                <a:close/>
                <a:moveTo>
                  <a:pt x="174872" y="83555"/>
                </a:moveTo>
                <a:lnTo>
                  <a:pt x="182820" y="78933"/>
                </a:lnTo>
                <a:lnTo>
                  <a:pt x="190806" y="83555"/>
                </a:lnTo>
                <a:lnTo>
                  <a:pt x="182857" y="88139"/>
                </a:lnTo>
                <a:close/>
                <a:moveTo>
                  <a:pt x="176092" y="74423"/>
                </a:moveTo>
                <a:lnTo>
                  <a:pt x="182857" y="70467"/>
                </a:lnTo>
                <a:lnTo>
                  <a:pt x="189623" y="74349"/>
                </a:lnTo>
                <a:lnTo>
                  <a:pt x="182820" y="78305"/>
                </a:lnTo>
                <a:close/>
                <a:moveTo>
                  <a:pt x="174835" y="65217"/>
                </a:moveTo>
                <a:lnTo>
                  <a:pt x="182784" y="60596"/>
                </a:lnTo>
                <a:lnTo>
                  <a:pt x="190769" y="65217"/>
                </a:lnTo>
                <a:lnTo>
                  <a:pt x="182820" y="69838"/>
                </a:lnTo>
                <a:close/>
                <a:moveTo>
                  <a:pt x="190806" y="46880"/>
                </a:moveTo>
                <a:lnTo>
                  <a:pt x="182857" y="51501"/>
                </a:lnTo>
                <a:lnTo>
                  <a:pt x="174872" y="46880"/>
                </a:lnTo>
                <a:lnTo>
                  <a:pt x="182820" y="42258"/>
                </a:lnTo>
                <a:close/>
                <a:moveTo>
                  <a:pt x="182229" y="41925"/>
                </a:moveTo>
                <a:lnTo>
                  <a:pt x="174280" y="46547"/>
                </a:lnTo>
                <a:lnTo>
                  <a:pt x="167515" y="42665"/>
                </a:lnTo>
                <a:lnTo>
                  <a:pt x="175537" y="38044"/>
                </a:lnTo>
                <a:close/>
                <a:moveTo>
                  <a:pt x="174983" y="37711"/>
                </a:moveTo>
                <a:lnTo>
                  <a:pt x="166960" y="42332"/>
                </a:lnTo>
                <a:lnTo>
                  <a:pt x="158974" y="37711"/>
                </a:lnTo>
                <a:lnTo>
                  <a:pt x="166960" y="33089"/>
                </a:lnTo>
                <a:close/>
                <a:moveTo>
                  <a:pt x="173726" y="28505"/>
                </a:moveTo>
                <a:lnTo>
                  <a:pt x="166960" y="32461"/>
                </a:lnTo>
                <a:lnTo>
                  <a:pt x="160231" y="28542"/>
                </a:lnTo>
                <a:lnTo>
                  <a:pt x="166960" y="24623"/>
                </a:lnTo>
                <a:close/>
                <a:moveTo>
                  <a:pt x="158383" y="19632"/>
                </a:moveTo>
                <a:lnTo>
                  <a:pt x="166406" y="24253"/>
                </a:lnTo>
                <a:lnTo>
                  <a:pt x="159677" y="28209"/>
                </a:lnTo>
                <a:lnTo>
                  <a:pt x="151654" y="23588"/>
                </a:lnTo>
                <a:close/>
                <a:moveTo>
                  <a:pt x="157828" y="19336"/>
                </a:moveTo>
                <a:lnTo>
                  <a:pt x="151063" y="23255"/>
                </a:lnTo>
                <a:lnTo>
                  <a:pt x="144334" y="19373"/>
                </a:lnTo>
                <a:lnTo>
                  <a:pt x="151063" y="15491"/>
                </a:lnTo>
                <a:close/>
                <a:moveTo>
                  <a:pt x="142522" y="10500"/>
                </a:moveTo>
                <a:lnTo>
                  <a:pt x="150582" y="15122"/>
                </a:lnTo>
                <a:lnTo>
                  <a:pt x="143816" y="19004"/>
                </a:lnTo>
                <a:lnTo>
                  <a:pt x="135831" y="14382"/>
                </a:lnTo>
                <a:close/>
                <a:moveTo>
                  <a:pt x="135202" y="6249"/>
                </a:moveTo>
                <a:lnTo>
                  <a:pt x="141968" y="10131"/>
                </a:lnTo>
                <a:lnTo>
                  <a:pt x="135202" y="14013"/>
                </a:lnTo>
                <a:lnTo>
                  <a:pt x="128474" y="10131"/>
                </a:lnTo>
                <a:close/>
                <a:moveTo>
                  <a:pt x="134611" y="14382"/>
                </a:moveTo>
                <a:lnTo>
                  <a:pt x="126625" y="19004"/>
                </a:lnTo>
                <a:lnTo>
                  <a:pt x="119896" y="15122"/>
                </a:lnTo>
                <a:lnTo>
                  <a:pt x="127882" y="10500"/>
                </a:lnTo>
                <a:close/>
                <a:moveTo>
                  <a:pt x="119342" y="5509"/>
                </a:moveTo>
                <a:lnTo>
                  <a:pt x="127327" y="10131"/>
                </a:lnTo>
                <a:lnTo>
                  <a:pt x="119342" y="14752"/>
                </a:lnTo>
                <a:lnTo>
                  <a:pt x="111319" y="10131"/>
                </a:lnTo>
                <a:close/>
                <a:moveTo>
                  <a:pt x="110765" y="10500"/>
                </a:moveTo>
                <a:lnTo>
                  <a:pt x="118787" y="15122"/>
                </a:lnTo>
                <a:lnTo>
                  <a:pt x="112022" y="19004"/>
                </a:lnTo>
                <a:lnTo>
                  <a:pt x="104036" y="14382"/>
                </a:lnTo>
                <a:close/>
                <a:moveTo>
                  <a:pt x="110210" y="10168"/>
                </a:moveTo>
                <a:lnTo>
                  <a:pt x="103481" y="14050"/>
                </a:lnTo>
                <a:lnTo>
                  <a:pt x="96716" y="10168"/>
                </a:lnTo>
                <a:lnTo>
                  <a:pt x="103481" y="6286"/>
                </a:lnTo>
                <a:close/>
                <a:moveTo>
                  <a:pt x="94867" y="1295"/>
                </a:moveTo>
                <a:lnTo>
                  <a:pt x="102890" y="5916"/>
                </a:lnTo>
                <a:lnTo>
                  <a:pt x="96124" y="9798"/>
                </a:lnTo>
                <a:lnTo>
                  <a:pt x="88139" y="5177"/>
                </a:lnTo>
                <a:close/>
                <a:moveTo>
                  <a:pt x="95607" y="10168"/>
                </a:moveTo>
                <a:lnTo>
                  <a:pt x="87621" y="14789"/>
                </a:lnTo>
                <a:lnTo>
                  <a:pt x="79635" y="10168"/>
                </a:lnTo>
                <a:lnTo>
                  <a:pt x="87621" y="5546"/>
                </a:lnTo>
                <a:close/>
                <a:moveTo>
                  <a:pt x="80338" y="1295"/>
                </a:moveTo>
                <a:lnTo>
                  <a:pt x="87066" y="5177"/>
                </a:lnTo>
                <a:lnTo>
                  <a:pt x="79081" y="9798"/>
                </a:lnTo>
                <a:lnTo>
                  <a:pt x="72315" y="5916"/>
                </a:lnTo>
                <a:close/>
                <a:moveTo>
                  <a:pt x="71724" y="6249"/>
                </a:moveTo>
                <a:lnTo>
                  <a:pt x="78489" y="10131"/>
                </a:lnTo>
                <a:lnTo>
                  <a:pt x="71724" y="14050"/>
                </a:lnTo>
                <a:lnTo>
                  <a:pt x="64995" y="10168"/>
                </a:lnTo>
                <a:close/>
                <a:moveTo>
                  <a:pt x="64403" y="10500"/>
                </a:moveTo>
                <a:lnTo>
                  <a:pt x="71169" y="14382"/>
                </a:lnTo>
                <a:lnTo>
                  <a:pt x="63183" y="19004"/>
                </a:lnTo>
                <a:lnTo>
                  <a:pt x="56418" y="15122"/>
                </a:lnTo>
                <a:close/>
                <a:moveTo>
                  <a:pt x="55826" y="15454"/>
                </a:moveTo>
                <a:lnTo>
                  <a:pt x="62555" y="19336"/>
                </a:lnTo>
                <a:lnTo>
                  <a:pt x="55826" y="23218"/>
                </a:lnTo>
                <a:lnTo>
                  <a:pt x="49097" y="19262"/>
                </a:lnTo>
                <a:close/>
                <a:moveTo>
                  <a:pt x="48580" y="19632"/>
                </a:moveTo>
                <a:lnTo>
                  <a:pt x="55309" y="23588"/>
                </a:lnTo>
                <a:lnTo>
                  <a:pt x="47323" y="28209"/>
                </a:lnTo>
                <a:lnTo>
                  <a:pt x="40594" y="24253"/>
                </a:lnTo>
                <a:close/>
                <a:moveTo>
                  <a:pt x="39966" y="24623"/>
                </a:moveTo>
                <a:lnTo>
                  <a:pt x="46731" y="28542"/>
                </a:lnTo>
                <a:lnTo>
                  <a:pt x="39966" y="32461"/>
                </a:lnTo>
                <a:lnTo>
                  <a:pt x="33237" y="28505"/>
                </a:lnTo>
                <a:close/>
                <a:moveTo>
                  <a:pt x="32682" y="28838"/>
                </a:moveTo>
                <a:lnTo>
                  <a:pt x="39411" y="32757"/>
                </a:lnTo>
                <a:lnTo>
                  <a:pt x="31425" y="37378"/>
                </a:lnTo>
                <a:lnTo>
                  <a:pt x="24623" y="33459"/>
                </a:lnTo>
                <a:close/>
                <a:moveTo>
                  <a:pt x="17377" y="37674"/>
                </a:moveTo>
                <a:lnTo>
                  <a:pt x="24142" y="33792"/>
                </a:lnTo>
                <a:lnTo>
                  <a:pt x="30908" y="37711"/>
                </a:lnTo>
                <a:lnTo>
                  <a:pt x="24142" y="41593"/>
                </a:lnTo>
                <a:close/>
                <a:moveTo>
                  <a:pt x="24142" y="42258"/>
                </a:moveTo>
                <a:lnTo>
                  <a:pt x="32091" y="46880"/>
                </a:lnTo>
                <a:lnTo>
                  <a:pt x="24068" y="51501"/>
                </a:lnTo>
                <a:lnTo>
                  <a:pt x="16120" y="46880"/>
                </a:lnTo>
                <a:close/>
                <a:moveTo>
                  <a:pt x="15565" y="47249"/>
                </a:moveTo>
                <a:lnTo>
                  <a:pt x="23514" y="51871"/>
                </a:lnTo>
                <a:lnTo>
                  <a:pt x="16785" y="55753"/>
                </a:lnTo>
                <a:lnTo>
                  <a:pt x="8836" y="51131"/>
                </a:lnTo>
                <a:close/>
                <a:moveTo>
                  <a:pt x="296" y="56048"/>
                </a:moveTo>
                <a:lnTo>
                  <a:pt x="8282" y="51427"/>
                </a:lnTo>
                <a:lnTo>
                  <a:pt x="16230" y="56048"/>
                </a:lnTo>
                <a:lnTo>
                  <a:pt x="8245" y="60670"/>
                </a:lnTo>
                <a:close/>
                <a:moveTo>
                  <a:pt x="1479" y="65217"/>
                </a:moveTo>
                <a:lnTo>
                  <a:pt x="8245" y="61335"/>
                </a:lnTo>
                <a:lnTo>
                  <a:pt x="15010" y="65254"/>
                </a:lnTo>
                <a:lnTo>
                  <a:pt x="8282" y="69136"/>
                </a:lnTo>
                <a:close/>
                <a:moveTo>
                  <a:pt x="296" y="74423"/>
                </a:moveTo>
                <a:lnTo>
                  <a:pt x="8282" y="69801"/>
                </a:lnTo>
                <a:lnTo>
                  <a:pt x="16230" y="74423"/>
                </a:lnTo>
                <a:lnTo>
                  <a:pt x="8245" y="79044"/>
                </a:lnTo>
                <a:close/>
                <a:moveTo>
                  <a:pt x="1479" y="83555"/>
                </a:moveTo>
                <a:lnTo>
                  <a:pt x="8245" y="79673"/>
                </a:lnTo>
                <a:lnTo>
                  <a:pt x="15010" y="83591"/>
                </a:lnTo>
                <a:lnTo>
                  <a:pt x="8282" y="87473"/>
                </a:lnTo>
                <a:close/>
                <a:moveTo>
                  <a:pt x="296" y="92797"/>
                </a:moveTo>
                <a:lnTo>
                  <a:pt x="8282" y="88176"/>
                </a:lnTo>
                <a:lnTo>
                  <a:pt x="16230" y="92760"/>
                </a:lnTo>
                <a:lnTo>
                  <a:pt x="8245" y="97382"/>
                </a:lnTo>
                <a:close/>
                <a:moveTo>
                  <a:pt x="15565" y="101633"/>
                </a:moveTo>
                <a:lnTo>
                  <a:pt x="8799" y="97714"/>
                </a:lnTo>
                <a:lnTo>
                  <a:pt x="16785" y="93093"/>
                </a:lnTo>
                <a:lnTo>
                  <a:pt x="23588" y="97012"/>
                </a:lnTo>
                <a:close/>
                <a:moveTo>
                  <a:pt x="16193" y="101966"/>
                </a:moveTo>
                <a:lnTo>
                  <a:pt x="24142" y="97345"/>
                </a:lnTo>
                <a:lnTo>
                  <a:pt x="32091" y="101892"/>
                </a:lnTo>
                <a:lnTo>
                  <a:pt x="24068" y="106513"/>
                </a:lnTo>
                <a:close/>
                <a:moveTo>
                  <a:pt x="17340" y="111098"/>
                </a:moveTo>
                <a:lnTo>
                  <a:pt x="24068" y="107179"/>
                </a:lnTo>
                <a:lnTo>
                  <a:pt x="30871" y="111098"/>
                </a:lnTo>
                <a:lnTo>
                  <a:pt x="24142" y="115017"/>
                </a:lnTo>
                <a:close/>
                <a:moveTo>
                  <a:pt x="24734" y="115349"/>
                </a:moveTo>
                <a:lnTo>
                  <a:pt x="31462" y="111430"/>
                </a:lnTo>
                <a:lnTo>
                  <a:pt x="39411" y="115978"/>
                </a:lnTo>
                <a:lnTo>
                  <a:pt x="32645" y="119971"/>
                </a:lnTo>
                <a:close/>
                <a:moveTo>
                  <a:pt x="33200" y="120303"/>
                </a:moveTo>
                <a:lnTo>
                  <a:pt x="39966" y="116385"/>
                </a:lnTo>
                <a:lnTo>
                  <a:pt x="46768" y="120303"/>
                </a:lnTo>
                <a:lnTo>
                  <a:pt x="39966" y="124222"/>
                </a:lnTo>
                <a:close/>
                <a:moveTo>
                  <a:pt x="40594" y="124555"/>
                </a:moveTo>
                <a:lnTo>
                  <a:pt x="47360" y="120599"/>
                </a:lnTo>
                <a:lnTo>
                  <a:pt x="55309" y="125184"/>
                </a:lnTo>
                <a:lnTo>
                  <a:pt x="48543" y="129102"/>
                </a:lnTo>
                <a:close/>
                <a:moveTo>
                  <a:pt x="49097" y="129435"/>
                </a:moveTo>
                <a:lnTo>
                  <a:pt x="55863" y="125516"/>
                </a:lnTo>
                <a:lnTo>
                  <a:pt x="62666" y="129435"/>
                </a:lnTo>
                <a:lnTo>
                  <a:pt x="55863" y="133391"/>
                </a:lnTo>
                <a:close/>
                <a:moveTo>
                  <a:pt x="56418" y="133761"/>
                </a:moveTo>
                <a:lnTo>
                  <a:pt x="63220" y="129805"/>
                </a:lnTo>
                <a:lnTo>
                  <a:pt x="71169" y="134389"/>
                </a:lnTo>
                <a:lnTo>
                  <a:pt x="64366" y="138308"/>
                </a:lnTo>
                <a:close/>
                <a:moveTo>
                  <a:pt x="71724" y="142560"/>
                </a:moveTo>
                <a:lnTo>
                  <a:pt x="64921" y="138641"/>
                </a:lnTo>
                <a:lnTo>
                  <a:pt x="71724" y="134722"/>
                </a:lnTo>
                <a:lnTo>
                  <a:pt x="78526" y="138641"/>
                </a:lnTo>
                <a:close/>
                <a:moveTo>
                  <a:pt x="79118" y="138308"/>
                </a:moveTo>
                <a:lnTo>
                  <a:pt x="72315" y="134389"/>
                </a:lnTo>
                <a:lnTo>
                  <a:pt x="80264" y="129768"/>
                </a:lnTo>
                <a:lnTo>
                  <a:pt x="87066" y="133687"/>
                </a:lnTo>
                <a:close/>
                <a:moveTo>
                  <a:pt x="87584" y="143262"/>
                </a:moveTo>
                <a:lnTo>
                  <a:pt x="79635" y="138678"/>
                </a:lnTo>
                <a:lnTo>
                  <a:pt x="87584" y="134057"/>
                </a:lnTo>
                <a:lnTo>
                  <a:pt x="95533" y="138641"/>
                </a:lnTo>
                <a:close/>
                <a:moveTo>
                  <a:pt x="88175" y="133761"/>
                </a:moveTo>
                <a:lnTo>
                  <a:pt x="94978" y="129805"/>
                </a:lnTo>
                <a:lnTo>
                  <a:pt x="102927" y="134389"/>
                </a:lnTo>
                <a:lnTo>
                  <a:pt x="96124" y="138308"/>
                </a:lnTo>
                <a:close/>
                <a:moveTo>
                  <a:pt x="103481" y="142560"/>
                </a:moveTo>
                <a:lnTo>
                  <a:pt x="96679" y="138641"/>
                </a:lnTo>
                <a:lnTo>
                  <a:pt x="103481" y="134722"/>
                </a:lnTo>
                <a:lnTo>
                  <a:pt x="110247" y="138641"/>
                </a:lnTo>
                <a:close/>
                <a:moveTo>
                  <a:pt x="110839" y="138308"/>
                </a:moveTo>
                <a:lnTo>
                  <a:pt x="104036" y="134389"/>
                </a:lnTo>
                <a:lnTo>
                  <a:pt x="111985" y="129805"/>
                </a:lnTo>
                <a:lnTo>
                  <a:pt x="118787" y="133761"/>
                </a:lnTo>
                <a:close/>
                <a:moveTo>
                  <a:pt x="119379" y="143262"/>
                </a:moveTo>
                <a:lnTo>
                  <a:pt x="111430" y="138678"/>
                </a:lnTo>
                <a:lnTo>
                  <a:pt x="119379" y="134130"/>
                </a:lnTo>
                <a:lnTo>
                  <a:pt x="127327" y="138752"/>
                </a:lnTo>
                <a:close/>
                <a:moveTo>
                  <a:pt x="127808" y="138308"/>
                </a:moveTo>
                <a:lnTo>
                  <a:pt x="119896" y="133687"/>
                </a:lnTo>
                <a:lnTo>
                  <a:pt x="126662" y="129768"/>
                </a:lnTo>
                <a:lnTo>
                  <a:pt x="134611" y="134389"/>
                </a:lnTo>
                <a:close/>
                <a:moveTo>
                  <a:pt x="127290" y="129509"/>
                </a:moveTo>
                <a:lnTo>
                  <a:pt x="135202" y="124925"/>
                </a:lnTo>
                <a:lnTo>
                  <a:pt x="143151" y="129546"/>
                </a:lnTo>
                <a:lnTo>
                  <a:pt x="135202" y="134130"/>
                </a:lnTo>
                <a:close/>
                <a:moveTo>
                  <a:pt x="142559" y="138308"/>
                </a:moveTo>
                <a:lnTo>
                  <a:pt x="135794" y="134389"/>
                </a:lnTo>
                <a:lnTo>
                  <a:pt x="143742" y="129805"/>
                </a:lnTo>
                <a:lnTo>
                  <a:pt x="150508" y="133761"/>
                </a:lnTo>
                <a:close/>
                <a:moveTo>
                  <a:pt x="151063" y="133428"/>
                </a:moveTo>
                <a:lnTo>
                  <a:pt x="144297" y="129509"/>
                </a:lnTo>
                <a:lnTo>
                  <a:pt x="151063" y="125553"/>
                </a:lnTo>
                <a:lnTo>
                  <a:pt x="157865" y="129509"/>
                </a:lnTo>
                <a:close/>
                <a:moveTo>
                  <a:pt x="158420" y="129139"/>
                </a:moveTo>
                <a:lnTo>
                  <a:pt x="151617" y="125184"/>
                </a:lnTo>
                <a:lnTo>
                  <a:pt x="159566" y="120636"/>
                </a:lnTo>
                <a:lnTo>
                  <a:pt x="166369" y="124555"/>
                </a:lnTo>
                <a:close/>
                <a:moveTo>
                  <a:pt x="166923" y="124222"/>
                </a:moveTo>
                <a:lnTo>
                  <a:pt x="160120" y="120303"/>
                </a:lnTo>
                <a:lnTo>
                  <a:pt x="166923" y="116385"/>
                </a:lnTo>
                <a:lnTo>
                  <a:pt x="173726" y="120303"/>
                </a:lnTo>
                <a:close/>
                <a:moveTo>
                  <a:pt x="182229" y="115349"/>
                </a:moveTo>
                <a:lnTo>
                  <a:pt x="174317" y="119971"/>
                </a:lnTo>
                <a:lnTo>
                  <a:pt x="167515" y="116052"/>
                </a:lnTo>
                <a:lnTo>
                  <a:pt x="175463" y="111467"/>
                </a:lnTo>
                <a:close/>
                <a:moveTo>
                  <a:pt x="175463" y="110839"/>
                </a:moveTo>
                <a:lnTo>
                  <a:pt x="167478" y="106218"/>
                </a:lnTo>
                <a:lnTo>
                  <a:pt x="174280" y="102262"/>
                </a:lnTo>
                <a:lnTo>
                  <a:pt x="182266" y="106883"/>
                </a:lnTo>
                <a:close/>
                <a:moveTo>
                  <a:pt x="182857" y="106513"/>
                </a:moveTo>
                <a:lnTo>
                  <a:pt x="174872" y="101892"/>
                </a:lnTo>
                <a:lnTo>
                  <a:pt x="182820" y="97345"/>
                </a:lnTo>
                <a:lnTo>
                  <a:pt x="190806" y="101966"/>
                </a:lnTo>
                <a:close/>
                <a:moveTo>
                  <a:pt x="198163" y="97714"/>
                </a:moveTo>
                <a:lnTo>
                  <a:pt x="191361" y="101633"/>
                </a:lnTo>
                <a:lnTo>
                  <a:pt x="183375" y="97012"/>
                </a:lnTo>
                <a:lnTo>
                  <a:pt x="190178" y="93093"/>
                </a:lnTo>
                <a:close/>
                <a:moveTo>
                  <a:pt x="198126" y="87806"/>
                </a:moveTo>
                <a:lnTo>
                  <a:pt x="190178" y="92391"/>
                </a:lnTo>
                <a:lnTo>
                  <a:pt x="183412" y="88509"/>
                </a:lnTo>
                <a:lnTo>
                  <a:pt x="191361" y="83924"/>
                </a:lnTo>
                <a:close/>
                <a:moveTo>
                  <a:pt x="198163" y="79340"/>
                </a:moveTo>
                <a:lnTo>
                  <a:pt x="191361" y="83296"/>
                </a:lnTo>
                <a:lnTo>
                  <a:pt x="183375" y="78674"/>
                </a:lnTo>
                <a:lnTo>
                  <a:pt x="190178" y="74719"/>
                </a:lnTo>
                <a:close/>
                <a:moveTo>
                  <a:pt x="198126" y="69469"/>
                </a:moveTo>
                <a:lnTo>
                  <a:pt x="190178" y="74090"/>
                </a:lnTo>
                <a:lnTo>
                  <a:pt x="183412" y="70208"/>
                </a:lnTo>
                <a:lnTo>
                  <a:pt x="191361" y="65587"/>
                </a:lnTo>
                <a:close/>
                <a:moveTo>
                  <a:pt x="191361" y="64921"/>
                </a:moveTo>
                <a:lnTo>
                  <a:pt x="183375" y="60300"/>
                </a:lnTo>
                <a:lnTo>
                  <a:pt x="190178" y="56381"/>
                </a:lnTo>
                <a:lnTo>
                  <a:pt x="198163" y="61002"/>
                </a:lnTo>
                <a:close/>
              </a:path>
            </a:pathLst>
          </a:custGeom>
          <a:gradFill>
            <a:gsLst>
              <a:gs pos="0">
                <a:srgbClr val="F2DC9B">
                  <a:alpha val="7843"/>
                </a:srgbClr>
              </a:gs>
              <a:gs pos="100000">
                <a:srgbClr val="F9B0A2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45"/>
          <p:cNvSpPr txBox="1"/>
          <p:nvPr>
            <p:ph idx="1" type="subTitle"/>
          </p:nvPr>
        </p:nvSpPr>
        <p:spPr>
          <a:xfrm>
            <a:off x="3502356" y="1651025"/>
            <a:ext cx="2110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Linguaggio</a:t>
            </a:r>
            <a:endParaRPr sz="2000"/>
          </a:p>
        </p:txBody>
      </p:sp>
      <p:sp>
        <p:nvSpPr>
          <p:cNvPr id="1108" name="Google Shape;1108;p45"/>
          <p:cNvSpPr txBox="1"/>
          <p:nvPr>
            <p:ph idx="2" type="subTitle"/>
          </p:nvPr>
        </p:nvSpPr>
        <p:spPr>
          <a:xfrm>
            <a:off x="3317725" y="2244575"/>
            <a:ext cx="25317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Python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Flask framework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HTML,CSS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SQLITE</a:t>
            </a:r>
            <a:endParaRPr sz="2000"/>
          </a:p>
        </p:txBody>
      </p:sp>
      <p:sp>
        <p:nvSpPr>
          <p:cNvPr id="1109" name="Google Shape;1109;p45"/>
          <p:cNvSpPr txBox="1"/>
          <p:nvPr>
            <p:ph idx="3" type="subTitle"/>
          </p:nvPr>
        </p:nvSpPr>
        <p:spPr>
          <a:xfrm>
            <a:off x="6313375" y="2244575"/>
            <a:ext cx="26253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Visual Studio Code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GitHub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SQLITEONLINE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sp>
        <p:nvSpPr>
          <p:cNvPr id="1110" name="Google Shape;1110;p45"/>
          <p:cNvSpPr txBox="1"/>
          <p:nvPr>
            <p:ph idx="7" type="subTitle"/>
          </p:nvPr>
        </p:nvSpPr>
        <p:spPr>
          <a:xfrm>
            <a:off x="6570613" y="1651025"/>
            <a:ext cx="2110800" cy="5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Tools</a:t>
            </a:r>
            <a:endParaRPr sz="2000"/>
          </a:p>
        </p:txBody>
      </p:sp>
      <p:sp>
        <p:nvSpPr>
          <p:cNvPr id="1111" name="Google Shape;1111;p45"/>
          <p:cNvSpPr txBox="1"/>
          <p:nvPr>
            <p:ph type="title"/>
          </p:nvPr>
        </p:nvSpPr>
        <p:spPr>
          <a:xfrm>
            <a:off x="176850" y="368825"/>
            <a:ext cx="876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Linguaggi di prog. e tools utilizzati</a:t>
            </a:r>
            <a:endParaRPr/>
          </a:p>
        </p:txBody>
      </p:sp>
      <p:grpSp>
        <p:nvGrpSpPr>
          <p:cNvPr id="1112" name="Google Shape;1112;p45"/>
          <p:cNvGrpSpPr/>
          <p:nvPr/>
        </p:nvGrpSpPr>
        <p:grpSpPr>
          <a:xfrm flipH="1">
            <a:off x="969206" y="1173502"/>
            <a:ext cx="1264972" cy="3434962"/>
            <a:chOff x="6436000" y="860450"/>
            <a:chExt cx="875050" cy="2376150"/>
          </a:xfrm>
        </p:grpSpPr>
        <p:sp>
          <p:nvSpPr>
            <p:cNvPr id="1113" name="Google Shape;1113;p45"/>
            <p:cNvSpPr/>
            <p:nvPr/>
          </p:nvSpPr>
          <p:spPr>
            <a:xfrm>
              <a:off x="7129125" y="2549200"/>
              <a:ext cx="181925" cy="337025"/>
            </a:xfrm>
            <a:custGeom>
              <a:rect b="b" l="l" r="r" t="t"/>
              <a:pathLst>
                <a:path extrusionOk="0" h="13481" w="7277">
                  <a:moveTo>
                    <a:pt x="0" y="3830"/>
                  </a:moveTo>
                  <a:cubicBezTo>
                    <a:pt x="919" y="5515"/>
                    <a:pt x="919" y="6128"/>
                    <a:pt x="919" y="7277"/>
                  </a:cubicBezTo>
                  <a:cubicBezTo>
                    <a:pt x="919" y="8119"/>
                    <a:pt x="0" y="11872"/>
                    <a:pt x="230" y="12485"/>
                  </a:cubicBezTo>
                  <a:cubicBezTo>
                    <a:pt x="460" y="12868"/>
                    <a:pt x="996" y="13480"/>
                    <a:pt x="1839" y="13251"/>
                  </a:cubicBezTo>
                  <a:cubicBezTo>
                    <a:pt x="2681" y="13097"/>
                    <a:pt x="3677" y="12102"/>
                    <a:pt x="4289" y="11259"/>
                  </a:cubicBezTo>
                  <a:cubicBezTo>
                    <a:pt x="5591" y="9574"/>
                    <a:pt x="5898" y="7506"/>
                    <a:pt x="6281" y="5515"/>
                  </a:cubicBezTo>
                  <a:cubicBezTo>
                    <a:pt x="6510" y="5515"/>
                    <a:pt x="6893" y="4749"/>
                    <a:pt x="7046" y="3983"/>
                  </a:cubicBezTo>
                  <a:cubicBezTo>
                    <a:pt x="7276" y="3371"/>
                    <a:pt x="7276" y="2911"/>
                    <a:pt x="6970" y="2528"/>
                  </a:cubicBezTo>
                  <a:cubicBezTo>
                    <a:pt x="6740" y="2222"/>
                    <a:pt x="6127" y="1686"/>
                    <a:pt x="5744" y="1379"/>
                  </a:cubicBezTo>
                  <a:cubicBezTo>
                    <a:pt x="4902" y="690"/>
                    <a:pt x="3983" y="460"/>
                    <a:pt x="2911" y="1"/>
                  </a:cubicBezTo>
                  <a:lnTo>
                    <a:pt x="1073" y="1073"/>
                  </a:lnTo>
                  <a:lnTo>
                    <a:pt x="0" y="383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45"/>
            <p:cNvSpPr/>
            <p:nvPr/>
          </p:nvSpPr>
          <p:spPr>
            <a:xfrm>
              <a:off x="7140600" y="2597075"/>
              <a:ext cx="170450" cy="287225"/>
            </a:xfrm>
            <a:custGeom>
              <a:rect b="b" l="l" r="r" t="t"/>
              <a:pathLst>
                <a:path extrusionOk="0" h="11489" w="6818">
                  <a:moveTo>
                    <a:pt x="1" y="10876"/>
                  </a:moveTo>
                  <a:cubicBezTo>
                    <a:pt x="231" y="11182"/>
                    <a:pt x="690" y="11489"/>
                    <a:pt x="1380" y="11336"/>
                  </a:cubicBezTo>
                  <a:cubicBezTo>
                    <a:pt x="2222" y="11182"/>
                    <a:pt x="3218" y="10187"/>
                    <a:pt x="3830" y="9344"/>
                  </a:cubicBezTo>
                  <a:cubicBezTo>
                    <a:pt x="5132" y="7659"/>
                    <a:pt x="5439" y="5591"/>
                    <a:pt x="5822" y="3600"/>
                  </a:cubicBezTo>
                  <a:cubicBezTo>
                    <a:pt x="6051" y="3600"/>
                    <a:pt x="6434" y="2834"/>
                    <a:pt x="6587" y="2068"/>
                  </a:cubicBezTo>
                  <a:cubicBezTo>
                    <a:pt x="6817" y="1456"/>
                    <a:pt x="6817" y="996"/>
                    <a:pt x="6511" y="613"/>
                  </a:cubicBezTo>
                  <a:cubicBezTo>
                    <a:pt x="6358" y="383"/>
                    <a:pt x="6128" y="230"/>
                    <a:pt x="5898" y="1"/>
                  </a:cubicBezTo>
                  <a:cubicBezTo>
                    <a:pt x="6281" y="766"/>
                    <a:pt x="5592" y="2528"/>
                    <a:pt x="5056" y="3064"/>
                  </a:cubicBezTo>
                  <a:cubicBezTo>
                    <a:pt x="4749" y="5132"/>
                    <a:pt x="4366" y="7123"/>
                    <a:pt x="3064" y="8808"/>
                  </a:cubicBezTo>
                  <a:cubicBezTo>
                    <a:pt x="2452" y="9651"/>
                    <a:pt x="1456" y="10646"/>
                    <a:pt x="537" y="10876"/>
                  </a:cubicBezTo>
                  <a:cubicBezTo>
                    <a:pt x="307" y="10876"/>
                    <a:pt x="154" y="10876"/>
                    <a:pt x="1" y="1087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45"/>
            <p:cNvSpPr/>
            <p:nvPr/>
          </p:nvSpPr>
          <p:spPr>
            <a:xfrm>
              <a:off x="6619800" y="2993425"/>
              <a:ext cx="298725" cy="243175"/>
            </a:xfrm>
            <a:custGeom>
              <a:rect b="b" l="l" r="r" t="t"/>
              <a:pathLst>
                <a:path extrusionOk="0" h="9727" w="11949">
                  <a:moveTo>
                    <a:pt x="6051" y="1149"/>
                  </a:moveTo>
                  <a:cubicBezTo>
                    <a:pt x="5515" y="2987"/>
                    <a:pt x="5056" y="3447"/>
                    <a:pt x="4290" y="4289"/>
                  </a:cubicBezTo>
                  <a:cubicBezTo>
                    <a:pt x="3677" y="4902"/>
                    <a:pt x="384" y="6970"/>
                    <a:pt x="154" y="7582"/>
                  </a:cubicBezTo>
                  <a:cubicBezTo>
                    <a:pt x="1" y="8042"/>
                    <a:pt x="1" y="8808"/>
                    <a:pt x="690" y="9267"/>
                  </a:cubicBezTo>
                  <a:cubicBezTo>
                    <a:pt x="1456" y="9727"/>
                    <a:pt x="2911" y="9727"/>
                    <a:pt x="3907" y="9574"/>
                  </a:cubicBezTo>
                  <a:cubicBezTo>
                    <a:pt x="6051" y="9191"/>
                    <a:pt x="7660" y="7965"/>
                    <a:pt x="9345" y="6740"/>
                  </a:cubicBezTo>
                  <a:cubicBezTo>
                    <a:pt x="9498" y="6893"/>
                    <a:pt x="10264" y="6663"/>
                    <a:pt x="10953" y="6280"/>
                  </a:cubicBezTo>
                  <a:cubicBezTo>
                    <a:pt x="11566" y="5898"/>
                    <a:pt x="11872" y="5591"/>
                    <a:pt x="11949" y="5055"/>
                  </a:cubicBezTo>
                  <a:cubicBezTo>
                    <a:pt x="11949" y="4749"/>
                    <a:pt x="11872" y="3906"/>
                    <a:pt x="11872" y="3523"/>
                  </a:cubicBezTo>
                  <a:cubicBezTo>
                    <a:pt x="11719" y="2374"/>
                    <a:pt x="11259" y="1532"/>
                    <a:pt x="10723" y="460"/>
                  </a:cubicBezTo>
                  <a:lnTo>
                    <a:pt x="8655" y="0"/>
                  </a:lnTo>
                  <a:lnTo>
                    <a:pt x="6051" y="1149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45"/>
            <p:cNvSpPr/>
            <p:nvPr/>
          </p:nvSpPr>
          <p:spPr>
            <a:xfrm>
              <a:off x="6619800" y="3100650"/>
              <a:ext cx="298725" cy="135950"/>
            </a:xfrm>
            <a:custGeom>
              <a:rect b="b" l="l" r="r" t="t"/>
              <a:pathLst>
                <a:path extrusionOk="0" h="5438" w="11949">
                  <a:moveTo>
                    <a:pt x="78" y="3600"/>
                  </a:moveTo>
                  <a:cubicBezTo>
                    <a:pt x="1" y="4059"/>
                    <a:pt x="154" y="4595"/>
                    <a:pt x="690" y="4978"/>
                  </a:cubicBezTo>
                  <a:cubicBezTo>
                    <a:pt x="1456" y="5438"/>
                    <a:pt x="2911" y="5438"/>
                    <a:pt x="3907" y="5285"/>
                  </a:cubicBezTo>
                  <a:cubicBezTo>
                    <a:pt x="6051" y="4902"/>
                    <a:pt x="7660" y="3676"/>
                    <a:pt x="9345" y="2451"/>
                  </a:cubicBezTo>
                  <a:cubicBezTo>
                    <a:pt x="9498" y="2604"/>
                    <a:pt x="10264" y="2374"/>
                    <a:pt x="10953" y="1991"/>
                  </a:cubicBezTo>
                  <a:cubicBezTo>
                    <a:pt x="11566" y="1609"/>
                    <a:pt x="11872" y="1302"/>
                    <a:pt x="11949" y="766"/>
                  </a:cubicBezTo>
                  <a:cubicBezTo>
                    <a:pt x="11949" y="613"/>
                    <a:pt x="11949" y="307"/>
                    <a:pt x="11872" y="0"/>
                  </a:cubicBezTo>
                  <a:cubicBezTo>
                    <a:pt x="11642" y="766"/>
                    <a:pt x="9957" y="1609"/>
                    <a:pt x="9115" y="1609"/>
                  </a:cubicBezTo>
                  <a:cubicBezTo>
                    <a:pt x="7507" y="2834"/>
                    <a:pt x="5822" y="3983"/>
                    <a:pt x="3677" y="4366"/>
                  </a:cubicBezTo>
                  <a:cubicBezTo>
                    <a:pt x="2682" y="4519"/>
                    <a:pt x="1226" y="4519"/>
                    <a:pt x="537" y="3983"/>
                  </a:cubicBezTo>
                  <a:cubicBezTo>
                    <a:pt x="307" y="3906"/>
                    <a:pt x="154" y="3753"/>
                    <a:pt x="78" y="360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45"/>
            <p:cNvSpPr/>
            <p:nvPr/>
          </p:nvSpPr>
          <p:spPr>
            <a:xfrm>
              <a:off x="6853400" y="2292650"/>
              <a:ext cx="384875" cy="434650"/>
            </a:xfrm>
            <a:custGeom>
              <a:rect b="b" l="l" r="r" t="t"/>
              <a:pathLst>
                <a:path extrusionOk="0" h="17386" w="15395">
                  <a:moveTo>
                    <a:pt x="3600" y="0"/>
                  </a:moveTo>
                  <a:lnTo>
                    <a:pt x="14093" y="10186"/>
                  </a:lnTo>
                  <a:cubicBezTo>
                    <a:pt x="15395" y="12024"/>
                    <a:pt x="13480" y="17386"/>
                    <a:pt x="11795" y="17003"/>
                  </a:cubicBezTo>
                  <a:cubicBezTo>
                    <a:pt x="7506" y="13633"/>
                    <a:pt x="3754" y="10033"/>
                    <a:pt x="1" y="6663"/>
                  </a:cubicBezTo>
                  <a:lnTo>
                    <a:pt x="3600" y="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45"/>
            <p:cNvSpPr/>
            <p:nvPr/>
          </p:nvSpPr>
          <p:spPr>
            <a:xfrm>
              <a:off x="6753850" y="1888625"/>
              <a:ext cx="273825" cy="534250"/>
            </a:xfrm>
            <a:custGeom>
              <a:rect b="b" l="l" r="r" t="t"/>
              <a:pathLst>
                <a:path extrusionOk="0" h="21370" w="10953">
                  <a:moveTo>
                    <a:pt x="5285" y="920"/>
                  </a:moveTo>
                  <a:cubicBezTo>
                    <a:pt x="10952" y="6434"/>
                    <a:pt x="8501" y="10494"/>
                    <a:pt x="9574" y="17693"/>
                  </a:cubicBezTo>
                  <a:lnTo>
                    <a:pt x="2681" y="21369"/>
                  </a:lnTo>
                  <a:cubicBezTo>
                    <a:pt x="1379" y="16238"/>
                    <a:pt x="0" y="9881"/>
                    <a:pt x="0" y="1"/>
                  </a:cubicBezTo>
                  <a:lnTo>
                    <a:pt x="5285" y="92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45"/>
            <p:cNvSpPr/>
            <p:nvPr/>
          </p:nvSpPr>
          <p:spPr>
            <a:xfrm>
              <a:off x="6723200" y="2018825"/>
              <a:ext cx="407850" cy="1095250"/>
            </a:xfrm>
            <a:custGeom>
              <a:rect b="b" l="l" r="r" t="t"/>
              <a:pathLst>
                <a:path extrusionOk="0" h="43810" w="16314">
                  <a:moveTo>
                    <a:pt x="15854" y="1150"/>
                  </a:moveTo>
                  <a:cubicBezTo>
                    <a:pt x="16314" y="9115"/>
                    <a:pt x="10340" y="15242"/>
                    <a:pt x="7123" y="21905"/>
                  </a:cubicBezTo>
                  <a:cubicBezTo>
                    <a:pt x="7123" y="27573"/>
                    <a:pt x="7047" y="33470"/>
                    <a:pt x="7277" y="39520"/>
                  </a:cubicBezTo>
                  <a:cubicBezTo>
                    <a:pt x="7353" y="42354"/>
                    <a:pt x="690" y="43809"/>
                    <a:pt x="613" y="42354"/>
                  </a:cubicBezTo>
                  <a:cubicBezTo>
                    <a:pt x="77" y="34466"/>
                    <a:pt x="1" y="27113"/>
                    <a:pt x="77" y="20373"/>
                  </a:cubicBezTo>
                  <a:cubicBezTo>
                    <a:pt x="77" y="16544"/>
                    <a:pt x="4596" y="6434"/>
                    <a:pt x="7736" y="1"/>
                  </a:cubicBezTo>
                  <a:lnTo>
                    <a:pt x="15854" y="1150"/>
                  </a:ln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45"/>
            <p:cNvSpPr/>
            <p:nvPr/>
          </p:nvSpPr>
          <p:spPr>
            <a:xfrm>
              <a:off x="6675350" y="1147650"/>
              <a:ext cx="490175" cy="926725"/>
            </a:xfrm>
            <a:custGeom>
              <a:rect b="b" l="l" r="r" t="t"/>
              <a:pathLst>
                <a:path extrusionOk="0" h="37069" w="19607">
                  <a:moveTo>
                    <a:pt x="18764" y="9957"/>
                  </a:moveTo>
                  <a:cubicBezTo>
                    <a:pt x="19607" y="12408"/>
                    <a:pt x="18994" y="15778"/>
                    <a:pt x="18688" y="18305"/>
                  </a:cubicBezTo>
                  <a:cubicBezTo>
                    <a:pt x="18228" y="21981"/>
                    <a:pt x="17003" y="23896"/>
                    <a:pt x="17003" y="28568"/>
                  </a:cubicBezTo>
                  <a:cubicBezTo>
                    <a:pt x="17003" y="29946"/>
                    <a:pt x="16849" y="32321"/>
                    <a:pt x="16696" y="34848"/>
                  </a:cubicBezTo>
                  <a:cubicBezTo>
                    <a:pt x="13097" y="37069"/>
                    <a:pt x="3906" y="34542"/>
                    <a:pt x="3217" y="30253"/>
                  </a:cubicBezTo>
                  <a:lnTo>
                    <a:pt x="1302" y="13403"/>
                  </a:lnTo>
                  <a:cubicBezTo>
                    <a:pt x="919" y="10187"/>
                    <a:pt x="0" y="0"/>
                    <a:pt x="4978" y="690"/>
                  </a:cubicBezTo>
                  <a:cubicBezTo>
                    <a:pt x="6893" y="996"/>
                    <a:pt x="9727" y="843"/>
                    <a:pt x="12407" y="2451"/>
                  </a:cubicBezTo>
                  <a:cubicBezTo>
                    <a:pt x="15854" y="4442"/>
                    <a:pt x="18764" y="8348"/>
                    <a:pt x="18764" y="9957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45"/>
            <p:cNvSpPr/>
            <p:nvPr/>
          </p:nvSpPr>
          <p:spPr>
            <a:xfrm>
              <a:off x="6436000" y="1164875"/>
              <a:ext cx="363825" cy="427000"/>
            </a:xfrm>
            <a:custGeom>
              <a:rect b="b" l="l" r="r" t="t"/>
              <a:pathLst>
                <a:path extrusionOk="0" h="17080" w="14553">
                  <a:moveTo>
                    <a:pt x="14552" y="537"/>
                  </a:moveTo>
                  <a:cubicBezTo>
                    <a:pt x="10876" y="1"/>
                    <a:pt x="8655" y="4366"/>
                    <a:pt x="2681" y="9038"/>
                  </a:cubicBezTo>
                  <a:cubicBezTo>
                    <a:pt x="1" y="11106"/>
                    <a:pt x="996" y="13480"/>
                    <a:pt x="2068" y="14476"/>
                  </a:cubicBezTo>
                  <a:cubicBezTo>
                    <a:pt x="5055" y="17080"/>
                    <a:pt x="10110" y="10953"/>
                    <a:pt x="11872" y="9651"/>
                  </a:cubicBezTo>
                  <a:lnTo>
                    <a:pt x="14552" y="537"/>
                  </a:ln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45"/>
            <p:cNvSpPr/>
            <p:nvPr/>
          </p:nvSpPr>
          <p:spPr>
            <a:xfrm>
              <a:off x="6675350" y="1147650"/>
              <a:ext cx="511250" cy="949725"/>
            </a:xfrm>
            <a:custGeom>
              <a:rect b="b" l="l" r="r" t="t"/>
              <a:pathLst>
                <a:path extrusionOk="0" h="37989" w="20450">
                  <a:moveTo>
                    <a:pt x="19683" y="9650"/>
                  </a:moveTo>
                  <a:cubicBezTo>
                    <a:pt x="20449" y="12101"/>
                    <a:pt x="18994" y="15778"/>
                    <a:pt x="18688" y="18305"/>
                  </a:cubicBezTo>
                  <a:cubicBezTo>
                    <a:pt x="18228" y="21981"/>
                    <a:pt x="17845" y="23972"/>
                    <a:pt x="17845" y="28644"/>
                  </a:cubicBezTo>
                  <a:cubicBezTo>
                    <a:pt x="17845" y="30023"/>
                    <a:pt x="18305" y="34312"/>
                    <a:pt x="18151" y="36839"/>
                  </a:cubicBezTo>
                  <a:cubicBezTo>
                    <a:pt x="16237" y="37988"/>
                    <a:pt x="12407" y="37682"/>
                    <a:pt x="9114" y="36533"/>
                  </a:cubicBezTo>
                  <a:cubicBezTo>
                    <a:pt x="8884" y="31325"/>
                    <a:pt x="8731" y="25811"/>
                    <a:pt x="8884" y="21675"/>
                  </a:cubicBezTo>
                  <a:cubicBezTo>
                    <a:pt x="9037" y="17309"/>
                    <a:pt x="9803" y="13020"/>
                    <a:pt x="12178" y="7889"/>
                  </a:cubicBezTo>
                  <a:cubicBezTo>
                    <a:pt x="13556" y="4902"/>
                    <a:pt x="12714" y="3140"/>
                    <a:pt x="10493" y="2145"/>
                  </a:cubicBezTo>
                  <a:cubicBezTo>
                    <a:pt x="5821" y="154"/>
                    <a:pt x="4978" y="2604"/>
                    <a:pt x="4366" y="6281"/>
                  </a:cubicBezTo>
                  <a:cubicBezTo>
                    <a:pt x="3676" y="10033"/>
                    <a:pt x="3829" y="13403"/>
                    <a:pt x="4212" y="16926"/>
                  </a:cubicBezTo>
                  <a:cubicBezTo>
                    <a:pt x="4825" y="22594"/>
                    <a:pt x="5438" y="29180"/>
                    <a:pt x="5974" y="35001"/>
                  </a:cubicBezTo>
                  <a:cubicBezTo>
                    <a:pt x="4519" y="34005"/>
                    <a:pt x="3446" y="32857"/>
                    <a:pt x="3217" y="31631"/>
                  </a:cubicBezTo>
                  <a:lnTo>
                    <a:pt x="1302" y="13403"/>
                  </a:lnTo>
                  <a:cubicBezTo>
                    <a:pt x="766" y="10263"/>
                    <a:pt x="0" y="0"/>
                    <a:pt x="4978" y="690"/>
                  </a:cubicBezTo>
                  <a:cubicBezTo>
                    <a:pt x="6893" y="996"/>
                    <a:pt x="9727" y="843"/>
                    <a:pt x="12407" y="2451"/>
                  </a:cubicBezTo>
                  <a:cubicBezTo>
                    <a:pt x="15854" y="4442"/>
                    <a:pt x="19683" y="8042"/>
                    <a:pt x="19683" y="965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45"/>
            <p:cNvSpPr/>
            <p:nvPr/>
          </p:nvSpPr>
          <p:spPr>
            <a:xfrm>
              <a:off x="6841925" y="1101700"/>
              <a:ext cx="153200" cy="237450"/>
            </a:xfrm>
            <a:custGeom>
              <a:rect b="b" l="l" r="r" t="t"/>
              <a:pathLst>
                <a:path extrusionOk="0" h="9498" w="6128">
                  <a:moveTo>
                    <a:pt x="5285" y="0"/>
                  </a:moveTo>
                  <a:cubicBezTo>
                    <a:pt x="5132" y="1379"/>
                    <a:pt x="5361" y="4136"/>
                    <a:pt x="5668" y="5361"/>
                  </a:cubicBezTo>
                  <a:cubicBezTo>
                    <a:pt x="6127" y="7429"/>
                    <a:pt x="0" y="9497"/>
                    <a:pt x="153" y="5515"/>
                  </a:cubicBezTo>
                  <a:cubicBezTo>
                    <a:pt x="230" y="4902"/>
                    <a:pt x="153" y="4366"/>
                    <a:pt x="77" y="3753"/>
                  </a:cubicBezTo>
                  <a:lnTo>
                    <a:pt x="5285" y="0"/>
                  </a:ln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45"/>
            <p:cNvSpPr/>
            <p:nvPr/>
          </p:nvSpPr>
          <p:spPr>
            <a:xfrm>
              <a:off x="7000825" y="1316150"/>
              <a:ext cx="195325" cy="492100"/>
            </a:xfrm>
            <a:custGeom>
              <a:rect b="b" l="l" r="r" t="t"/>
              <a:pathLst>
                <a:path extrusionOk="0" h="19684" w="7813">
                  <a:moveTo>
                    <a:pt x="1839" y="1685"/>
                  </a:moveTo>
                  <a:cubicBezTo>
                    <a:pt x="1" y="5055"/>
                    <a:pt x="1303" y="13709"/>
                    <a:pt x="1533" y="17922"/>
                  </a:cubicBezTo>
                  <a:lnTo>
                    <a:pt x="6281" y="19683"/>
                  </a:lnTo>
                  <a:cubicBezTo>
                    <a:pt x="6588" y="15318"/>
                    <a:pt x="7813" y="9191"/>
                    <a:pt x="7277" y="4978"/>
                  </a:cubicBezTo>
                  <a:cubicBezTo>
                    <a:pt x="7124" y="3140"/>
                    <a:pt x="6281" y="1379"/>
                    <a:pt x="4596" y="536"/>
                  </a:cubicBezTo>
                  <a:cubicBezTo>
                    <a:pt x="3601" y="0"/>
                    <a:pt x="2605" y="383"/>
                    <a:pt x="1839" y="1685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45"/>
            <p:cNvSpPr/>
            <p:nvPr/>
          </p:nvSpPr>
          <p:spPr>
            <a:xfrm>
              <a:off x="6652350" y="1584200"/>
              <a:ext cx="34500" cy="59375"/>
            </a:xfrm>
            <a:custGeom>
              <a:rect b="b" l="l" r="r" t="t"/>
              <a:pathLst>
                <a:path extrusionOk="0" h="2375" w="1380">
                  <a:moveTo>
                    <a:pt x="154" y="690"/>
                  </a:moveTo>
                  <a:cubicBezTo>
                    <a:pt x="231" y="537"/>
                    <a:pt x="1073" y="0"/>
                    <a:pt x="1150" y="230"/>
                  </a:cubicBezTo>
                  <a:lnTo>
                    <a:pt x="1380" y="843"/>
                  </a:lnTo>
                  <a:lnTo>
                    <a:pt x="1380" y="1915"/>
                  </a:lnTo>
                  <a:lnTo>
                    <a:pt x="843" y="2375"/>
                  </a:lnTo>
                  <a:lnTo>
                    <a:pt x="537" y="1685"/>
                  </a:lnTo>
                  <a:cubicBezTo>
                    <a:pt x="384" y="1532"/>
                    <a:pt x="1" y="920"/>
                    <a:pt x="154" y="690"/>
                  </a:cubicBez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45"/>
            <p:cNvSpPr/>
            <p:nvPr/>
          </p:nvSpPr>
          <p:spPr>
            <a:xfrm>
              <a:off x="6673425" y="1352525"/>
              <a:ext cx="325525" cy="666325"/>
            </a:xfrm>
            <a:custGeom>
              <a:rect b="b" l="l" r="r" t="t"/>
              <a:pathLst>
                <a:path extrusionOk="0" h="26653" w="13021">
                  <a:moveTo>
                    <a:pt x="0" y="536"/>
                  </a:moveTo>
                  <a:cubicBezTo>
                    <a:pt x="0" y="153"/>
                    <a:pt x="230" y="0"/>
                    <a:pt x="613" y="230"/>
                  </a:cubicBezTo>
                  <a:lnTo>
                    <a:pt x="12408" y="7123"/>
                  </a:lnTo>
                  <a:cubicBezTo>
                    <a:pt x="12714" y="7276"/>
                    <a:pt x="13020" y="7736"/>
                    <a:pt x="13020" y="8042"/>
                  </a:cubicBezTo>
                  <a:lnTo>
                    <a:pt x="13020" y="26117"/>
                  </a:lnTo>
                  <a:cubicBezTo>
                    <a:pt x="13020" y="26500"/>
                    <a:pt x="12714" y="26653"/>
                    <a:pt x="12408" y="26500"/>
                  </a:cubicBezTo>
                  <a:lnTo>
                    <a:pt x="613" y="19607"/>
                  </a:lnTo>
                  <a:cubicBezTo>
                    <a:pt x="307" y="19377"/>
                    <a:pt x="0" y="18994"/>
                    <a:pt x="0" y="18611"/>
                  </a:cubicBezTo>
                  <a:lnTo>
                    <a:pt x="0" y="536"/>
                  </a:ln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45"/>
            <p:cNvSpPr/>
            <p:nvPr/>
          </p:nvSpPr>
          <p:spPr>
            <a:xfrm>
              <a:off x="6995100" y="1544000"/>
              <a:ext cx="21075" cy="471025"/>
            </a:xfrm>
            <a:custGeom>
              <a:rect b="b" l="l" r="r" t="t"/>
              <a:pathLst>
                <a:path extrusionOk="0" h="18841" w="843">
                  <a:moveTo>
                    <a:pt x="153" y="18458"/>
                  </a:moveTo>
                  <a:lnTo>
                    <a:pt x="153" y="383"/>
                  </a:lnTo>
                  <a:lnTo>
                    <a:pt x="843" y="0"/>
                  </a:lnTo>
                  <a:lnTo>
                    <a:pt x="843" y="18075"/>
                  </a:lnTo>
                  <a:cubicBezTo>
                    <a:pt x="843" y="18075"/>
                    <a:pt x="843" y="18151"/>
                    <a:pt x="843" y="18151"/>
                  </a:cubicBezTo>
                  <a:cubicBezTo>
                    <a:pt x="843" y="18305"/>
                    <a:pt x="766" y="18381"/>
                    <a:pt x="690" y="18381"/>
                  </a:cubicBezTo>
                  <a:lnTo>
                    <a:pt x="0" y="18841"/>
                  </a:lnTo>
                  <a:cubicBezTo>
                    <a:pt x="77" y="18764"/>
                    <a:pt x="153" y="18688"/>
                    <a:pt x="153" y="1845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45"/>
            <p:cNvSpPr/>
            <p:nvPr/>
          </p:nvSpPr>
          <p:spPr>
            <a:xfrm>
              <a:off x="6677250" y="1344850"/>
              <a:ext cx="338925" cy="208750"/>
            </a:xfrm>
            <a:custGeom>
              <a:rect b="b" l="l" r="r" t="t"/>
              <a:pathLst>
                <a:path extrusionOk="0" h="8350" w="13557">
                  <a:moveTo>
                    <a:pt x="1" y="460"/>
                  </a:moveTo>
                  <a:lnTo>
                    <a:pt x="766" y="78"/>
                  </a:lnTo>
                  <a:cubicBezTo>
                    <a:pt x="766" y="78"/>
                    <a:pt x="766" y="78"/>
                    <a:pt x="766" y="78"/>
                  </a:cubicBezTo>
                  <a:cubicBezTo>
                    <a:pt x="766" y="1"/>
                    <a:pt x="766" y="1"/>
                    <a:pt x="766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843" y="1"/>
                    <a:pt x="843" y="1"/>
                  </a:cubicBezTo>
                  <a:cubicBezTo>
                    <a:pt x="843" y="1"/>
                    <a:pt x="920" y="1"/>
                    <a:pt x="920" y="1"/>
                  </a:cubicBezTo>
                  <a:cubicBezTo>
                    <a:pt x="920" y="1"/>
                    <a:pt x="920" y="1"/>
                    <a:pt x="920" y="1"/>
                  </a:cubicBezTo>
                  <a:cubicBezTo>
                    <a:pt x="920" y="1"/>
                    <a:pt x="920" y="1"/>
                    <a:pt x="920" y="1"/>
                  </a:cubicBezTo>
                  <a:lnTo>
                    <a:pt x="920" y="1"/>
                  </a:lnTo>
                  <a:cubicBezTo>
                    <a:pt x="996" y="1"/>
                    <a:pt x="996" y="1"/>
                    <a:pt x="996" y="1"/>
                  </a:cubicBezTo>
                  <a:cubicBezTo>
                    <a:pt x="996" y="1"/>
                    <a:pt x="996" y="1"/>
                    <a:pt x="996" y="1"/>
                  </a:cubicBezTo>
                  <a:cubicBezTo>
                    <a:pt x="996" y="1"/>
                    <a:pt x="1073" y="1"/>
                    <a:pt x="1073" y="1"/>
                  </a:cubicBezTo>
                  <a:cubicBezTo>
                    <a:pt x="1073" y="1"/>
                    <a:pt x="1073" y="1"/>
                    <a:pt x="1073" y="1"/>
                  </a:cubicBezTo>
                  <a:cubicBezTo>
                    <a:pt x="1073" y="1"/>
                    <a:pt x="1073" y="78"/>
                    <a:pt x="1073" y="78"/>
                  </a:cubicBezTo>
                  <a:cubicBezTo>
                    <a:pt x="1149" y="78"/>
                    <a:pt x="1149" y="78"/>
                    <a:pt x="1149" y="78"/>
                  </a:cubicBezTo>
                  <a:lnTo>
                    <a:pt x="13021" y="6970"/>
                  </a:lnTo>
                  <a:cubicBezTo>
                    <a:pt x="13097" y="6970"/>
                    <a:pt x="13097" y="7047"/>
                    <a:pt x="13174" y="7124"/>
                  </a:cubicBezTo>
                  <a:cubicBezTo>
                    <a:pt x="13174" y="7124"/>
                    <a:pt x="13174" y="7124"/>
                    <a:pt x="13174" y="7124"/>
                  </a:cubicBezTo>
                  <a:cubicBezTo>
                    <a:pt x="13174" y="7124"/>
                    <a:pt x="13250" y="7124"/>
                    <a:pt x="13250" y="7124"/>
                  </a:cubicBezTo>
                  <a:cubicBezTo>
                    <a:pt x="13250" y="7124"/>
                    <a:pt x="13250" y="7124"/>
                    <a:pt x="13250" y="7124"/>
                  </a:cubicBezTo>
                  <a:cubicBezTo>
                    <a:pt x="13250" y="7200"/>
                    <a:pt x="13250" y="7200"/>
                    <a:pt x="13250" y="7200"/>
                  </a:cubicBezTo>
                  <a:cubicBezTo>
                    <a:pt x="13250" y="7200"/>
                    <a:pt x="13327" y="7200"/>
                    <a:pt x="13327" y="7200"/>
                  </a:cubicBezTo>
                  <a:cubicBezTo>
                    <a:pt x="13327" y="7277"/>
                    <a:pt x="13327" y="7277"/>
                    <a:pt x="13327" y="7277"/>
                  </a:cubicBezTo>
                  <a:cubicBezTo>
                    <a:pt x="13327" y="7277"/>
                    <a:pt x="13327" y="7277"/>
                    <a:pt x="13327" y="7277"/>
                  </a:cubicBezTo>
                  <a:cubicBezTo>
                    <a:pt x="13327" y="7277"/>
                    <a:pt x="13327" y="7277"/>
                    <a:pt x="13327" y="7277"/>
                  </a:cubicBezTo>
                  <a:cubicBezTo>
                    <a:pt x="13327" y="7277"/>
                    <a:pt x="13404" y="7353"/>
                    <a:pt x="13404" y="7353"/>
                  </a:cubicBezTo>
                  <a:cubicBezTo>
                    <a:pt x="13404" y="7353"/>
                    <a:pt x="13404" y="7353"/>
                    <a:pt x="13404" y="7353"/>
                  </a:cubicBezTo>
                  <a:cubicBezTo>
                    <a:pt x="13404" y="7353"/>
                    <a:pt x="13404" y="7353"/>
                    <a:pt x="13404" y="7353"/>
                  </a:cubicBezTo>
                  <a:cubicBezTo>
                    <a:pt x="13404" y="7353"/>
                    <a:pt x="13404" y="7430"/>
                    <a:pt x="13404" y="7430"/>
                  </a:cubicBezTo>
                  <a:cubicBezTo>
                    <a:pt x="13404" y="7430"/>
                    <a:pt x="13404" y="7430"/>
                    <a:pt x="13404" y="7430"/>
                  </a:cubicBezTo>
                  <a:cubicBezTo>
                    <a:pt x="13480" y="7430"/>
                    <a:pt x="13480" y="7430"/>
                    <a:pt x="13480" y="7507"/>
                  </a:cubicBezTo>
                  <a:cubicBezTo>
                    <a:pt x="13480" y="7507"/>
                    <a:pt x="13480" y="7507"/>
                    <a:pt x="13480" y="7507"/>
                  </a:cubicBezTo>
                  <a:cubicBezTo>
                    <a:pt x="13480" y="7507"/>
                    <a:pt x="13480" y="7507"/>
                    <a:pt x="13480" y="7507"/>
                  </a:cubicBezTo>
                  <a:cubicBezTo>
                    <a:pt x="13480" y="7507"/>
                    <a:pt x="13480" y="7507"/>
                    <a:pt x="13480" y="7507"/>
                  </a:cubicBezTo>
                  <a:cubicBezTo>
                    <a:pt x="13480" y="7583"/>
                    <a:pt x="13480" y="7583"/>
                    <a:pt x="13480" y="7583"/>
                  </a:cubicBezTo>
                  <a:cubicBezTo>
                    <a:pt x="13480" y="7583"/>
                    <a:pt x="13557" y="7583"/>
                    <a:pt x="13557" y="7660"/>
                  </a:cubicBezTo>
                  <a:cubicBezTo>
                    <a:pt x="13557" y="7660"/>
                    <a:pt x="13557" y="7660"/>
                    <a:pt x="13557" y="7660"/>
                  </a:cubicBezTo>
                  <a:cubicBezTo>
                    <a:pt x="13557" y="7660"/>
                    <a:pt x="13557" y="7660"/>
                    <a:pt x="13557" y="7660"/>
                  </a:cubicBezTo>
                  <a:cubicBezTo>
                    <a:pt x="13557" y="7660"/>
                    <a:pt x="13557" y="7660"/>
                    <a:pt x="13557" y="7660"/>
                  </a:cubicBezTo>
                  <a:cubicBezTo>
                    <a:pt x="13557" y="7736"/>
                    <a:pt x="13557" y="7736"/>
                    <a:pt x="13557" y="7736"/>
                  </a:cubicBezTo>
                  <a:cubicBezTo>
                    <a:pt x="13557" y="7736"/>
                    <a:pt x="13557" y="7813"/>
                    <a:pt x="13557" y="7813"/>
                  </a:cubicBezTo>
                  <a:cubicBezTo>
                    <a:pt x="13557" y="7813"/>
                    <a:pt x="13557" y="7813"/>
                    <a:pt x="13557" y="7813"/>
                  </a:cubicBezTo>
                  <a:cubicBezTo>
                    <a:pt x="13557" y="7813"/>
                    <a:pt x="13557" y="7813"/>
                    <a:pt x="13557" y="7813"/>
                  </a:cubicBezTo>
                  <a:cubicBezTo>
                    <a:pt x="13557" y="7890"/>
                    <a:pt x="13557" y="7890"/>
                    <a:pt x="13557" y="7966"/>
                  </a:cubicBezTo>
                  <a:lnTo>
                    <a:pt x="13557" y="7966"/>
                  </a:lnTo>
                  <a:lnTo>
                    <a:pt x="12867" y="8349"/>
                  </a:lnTo>
                  <a:cubicBezTo>
                    <a:pt x="12867" y="8349"/>
                    <a:pt x="12867" y="8272"/>
                    <a:pt x="12791" y="8272"/>
                  </a:cubicBezTo>
                  <a:cubicBezTo>
                    <a:pt x="12791" y="8272"/>
                    <a:pt x="12791" y="8272"/>
                    <a:pt x="12791" y="8196"/>
                  </a:cubicBezTo>
                  <a:cubicBezTo>
                    <a:pt x="12791" y="8196"/>
                    <a:pt x="12791" y="8119"/>
                    <a:pt x="12791" y="8119"/>
                  </a:cubicBezTo>
                  <a:lnTo>
                    <a:pt x="12791" y="8119"/>
                  </a:lnTo>
                  <a:cubicBezTo>
                    <a:pt x="12791" y="8043"/>
                    <a:pt x="12791" y="8043"/>
                    <a:pt x="12714" y="7966"/>
                  </a:cubicBezTo>
                  <a:lnTo>
                    <a:pt x="12714" y="7966"/>
                  </a:lnTo>
                  <a:cubicBezTo>
                    <a:pt x="12714" y="7890"/>
                    <a:pt x="12714" y="7890"/>
                    <a:pt x="12638" y="7813"/>
                  </a:cubicBezTo>
                  <a:cubicBezTo>
                    <a:pt x="12638" y="7813"/>
                    <a:pt x="12638" y="7813"/>
                    <a:pt x="12638" y="7813"/>
                  </a:cubicBezTo>
                  <a:cubicBezTo>
                    <a:pt x="12638" y="7813"/>
                    <a:pt x="12638" y="7736"/>
                    <a:pt x="12561" y="7736"/>
                  </a:cubicBezTo>
                  <a:cubicBezTo>
                    <a:pt x="12561" y="7660"/>
                    <a:pt x="12561" y="7660"/>
                    <a:pt x="12561" y="7660"/>
                  </a:cubicBezTo>
                  <a:cubicBezTo>
                    <a:pt x="12561" y="7660"/>
                    <a:pt x="12561" y="7660"/>
                    <a:pt x="12484" y="7583"/>
                  </a:cubicBezTo>
                  <a:cubicBezTo>
                    <a:pt x="12484" y="7583"/>
                    <a:pt x="12484" y="7583"/>
                    <a:pt x="12484" y="7583"/>
                  </a:cubicBezTo>
                  <a:cubicBezTo>
                    <a:pt x="12484" y="7583"/>
                    <a:pt x="12484" y="7507"/>
                    <a:pt x="12408" y="7507"/>
                  </a:cubicBezTo>
                  <a:cubicBezTo>
                    <a:pt x="12408" y="7507"/>
                    <a:pt x="12331" y="7430"/>
                    <a:pt x="12255" y="7430"/>
                  </a:cubicBezTo>
                  <a:lnTo>
                    <a:pt x="460" y="537"/>
                  </a:lnTo>
                  <a:cubicBezTo>
                    <a:pt x="384" y="460"/>
                    <a:pt x="384" y="460"/>
                    <a:pt x="307" y="460"/>
                  </a:cubicBezTo>
                  <a:cubicBezTo>
                    <a:pt x="307" y="460"/>
                    <a:pt x="307" y="460"/>
                    <a:pt x="307" y="460"/>
                  </a:cubicBezTo>
                  <a:cubicBezTo>
                    <a:pt x="307" y="460"/>
                    <a:pt x="230" y="460"/>
                    <a:pt x="230" y="460"/>
                  </a:cubicBezTo>
                  <a:cubicBezTo>
                    <a:pt x="230" y="460"/>
                    <a:pt x="230" y="460"/>
                    <a:pt x="230" y="460"/>
                  </a:cubicBezTo>
                  <a:cubicBezTo>
                    <a:pt x="154" y="460"/>
                    <a:pt x="154" y="460"/>
                    <a:pt x="77" y="460"/>
                  </a:cubicBezTo>
                  <a:cubicBezTo>
                    <a:pt x="77" y="460"/>
                    <a:pt x="77" y="460"/>
                    <a:pt x="77" y="460"/>
                  </a:cubicBezTo>
                  <a:cubicBezTo>
                    <a:pt x="77" y="460"/>
                    <a:pt x="77" y="460"/>
                    <a:pt x="1" y="460"/>
                  </a:cubicBezTo>
                  <a:lnTo>
                    <a:pt x="1" y="460"/>
                  </a:lnTo>
                  <a:lnTo>
                    <a:pt x="1" y="460"/>
                  </a:lnTo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45"/>
            <p:cNvSpPr/>
            <p:nvPr/>
          </p:nvSpPr>
          <p:spPr>
            <a:xfrm>
              <a:off x="6640875" y="1580375"/>
              <a:ext cx="160850" cy="137875"/>
            </a:xfrm>
            <a:custGeom>
              <a:rect b="b" l="l" r="r" t="t"/>
              <a:pathLst>
                <a:path extrusionOk="0" h="5515" w="6434">
                  <a:moveTo>
                    <a:pt x="6434" y="2604"/>
                  </a:moveTo>
                  <a:cubicBezTo>
                    <a:pt x="5668" y="2145"/>
                    <a:pt x="5362" y="1838"/>
                    <a:pt x="4979" y="1226"/>
                  </a:cubicBezTo>
                  <a:cubicBezTo>
                    <a:pt x="4596" y="613"/>
                    <a:pt x="4366" y="536"/>
                    <a:pt x="3830" y="383"/>
                  </a:cubicBezTo>
                  <a:cubicBezTo>
                    <a:pt x="3600" y="230"/>
                    <a:pt x="2604" y="77"/>
                    <a:pt x="2145" y="77"/>
                  </a:cubicBezTo>
                  <a:cubicBezTo>
                    <a:pt x="1609" y="0"/>
                    <a:pt x="1532" y="766"/>
                    <a:pt x="1839" y="996"/>
                  </a:cubicBezTo>
                  <a:cubicBezTo>
                    <a:pt x="2068" y="1149"/>
                    <a:pt x="3370" y="1379"/>
                    <a:pt x="3523" y="1685"/>
                  </a:cubicBezTo>
                  <a:cubicBezTo>
                    <a:pt x="3141" y="1762"/>
                    <a:pt x="2604" y="1609"/>
                    <a:pt x="2298" y="1532"/>
                  </a:cubicBezTo>
                  <a:cubicBezTo>
                    <a:pt x="1149" y="1302"/>
                    <a:pt x="996" y="996"/>
                    <a:pt x="919" y="613"/>
                  </a:cubicBezTo>
                  <a:cubicBezTo>
                    <a:pt x="460" y="843"/>
                    <a:pt x="537" y="843"/>
                    <a:pt x="307" y="1302"/>
                  </a:cubicBezTo>
                  <a:cubicBezTo>
                    <a:pt x="230" y="1455"/>
                    <a:pt x="154" y="1609"/>
                    <a:pt x="154" y="1762"/>
                  </a:cubicBezTo>
                  <a:cubicBezTo>
                    <a:pt x="0" y="1992"/>
                    <a:pt x="383" y="3983"/>
                    <a:pt x="460" y="4289"/>
                  </a:cubicBezTo>
                  <a:cubicBezTo>
                    <a:pt x="537" y="4749"/>
                    <a:pt x="843" y="5208"/>
                    <a:pt x="1609" y="5285"/>
                  </a:cubicBezTo>
                  <a:cubicBezTo>
                    <a:pt x="2758" y="5438"/>
                    <a:pt x="3983" y="5132"/>
                    <a:pt x="5208" y="5515"/>
                  </a:cubicBezTo>
                  <a:lnTo>
                    <a:pt x="6434" y="2604"/>
                  </a:lnTo>
                  <a:close/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45"/>
            <p:cNvSpPr/>
            <p:nvPr/>
          </p:nvSpPr>
          <p:spPr>
            <a:xfrm>
              <a:off x="6753850" y="1632075"/>
              <a:ext cx="409750" cy="235525"/>
            </a:xfrm>
            <a:custGeom>
              <a:rect b="b" l="l" r="r" t="t"/>
              <a:pathLst>
                <a:path extrusionOk="0" h="9421" w="16390">
                  <a:moveTo>
                    <a:pt x="1302" y="0"/>
                  </a:moveTo>
                  <a:cubicBezTo>
                    <a:pt x="5361" y="996"/>
                    <a:pt x="7506" y="1532"/>
                    <a:pt x="11259" y="2681"/>
                  </a:cubicBezTo>
                  <a:cubicBezTo>
                    <a:pt x="12944" y="3217"/>
                    <a:pt x="14628" y="4059"/>
                    <a:pt x="16390" y="4672"/>
                  </a:cubicBezTo>
                  <a:cubicBezTo>
                    <a:pt x="16237" y="6510"/>
                    <a:pt x="16084" y="8042"/>
                    <a:pt x="15624" y="8578"/>
                  </a:cubicBezTo>
                  <a:cubicBezTo>
                    <a:pt x="14935" y="9420"/>
                    <a:pt x="13863" y="9191"/>
                    <a:pt x="12331" y="8884"/>
                  </a:cubicBezTo>
                  <a:cubicBezTo>
                    <a:pt x="8808" y="8195"/>
                    <a:pt x="3293" y="5208"/>
                    <a:pt x="153" y="3676"/>
                  </a:cubicBezTo>
                  <a:cubicBezTo>
                    <a:pt x="0" y="2451"/>
                    <a:pt x="306" y="460"/>
                    <a:pt x="1302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45"/>
            <p:cNvSpPr/>
            <p:nvPr/>
          </p:nvSpPr>
          <p:spPr>
            <a:xfrm>
              <a:off x="6660025" y="1065325"/>
              <a:ext cx="155100" cy="174250"/>
            </a:xfrm>
            <a:custGeom>
              <a:rect b="b" l="l" r="r" t="t"/>
              <a:pathLst>
                <a:path extrusionOk="0" h="6970" w="6204">
                  <a:moveTo>
                    <a:pt x="0" y="5514"/>
                  </a:moveTo>
                  <a:cubicBezTo>
                    <a:pt x="919" y="3906"/>
                    <a:pt x="1073" y="3064"/>
                    <a:pt x="1838" y="2145"/>
                  </a:cubicBezTo>
                  <a:cubicBezTo>
                    <a:pt x="2451" y="1532"/>
                    <a:pt x="3523" y="843"/>
                    <a:pt x="4825" y="0"/>
                  </a:cubicBezTo>
                  <a:lnTo>
                    <a:pt x="6204" y="2528"/>
                  </a:lnTo>
                  <a:cubicBezTo>
                    <a:pt x="5361" y="4059"/>
                    <a:pt x="4749" y="4825"/>
                    <a:pt x="3294" y="5285"/>
                  </a:cubicBezTo>
                  <a:lnTo>
                    <a:pt x="2068" y="6970"/>
                  </a:lnTo>
                  <a:lnTo>
                    <a:pt x="0" y="5514"/>
                  </a:lnTo>
                </a:path>
              </a:pathLst>
            </a:custGeom>
            <a:solidFill>
              <a:srgbClr val="D284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45"/>
            <p:cNvSpPr/>
            <p:nvPr/>
          </p:nvSpPr>
          <p:spPr>
            <a:xfrm>
              <a:off x="6453225" y="1159125"/>
              <a:ext cx="283400" cy="407875"/>
            </a:xfrm>
            <a:custGeom>
              <a:rect b="b" l="l" r="r" t="t"/>
              <a:pathLst>
                <a:path extrusionOk="0" h="16315" w="11336">
                  <a:moveTo>
                    <a:pt x="8349" y="154"/>
                  </a:moveTo>
                  <a:cubicBezTo>
                    <a:pt x="9115" y="1"/>
                    <a:pt x="11106" y="1150"/>
                    <a:pt x="11336" y="1992"/>
                  </a:cubicBezTo>
                  <a:lnTo>
                    <a:pt x="5439" y="13787"/>
                  </a:lnTo>
                  <a:cubicBezTo>
                    <a:pt x="4137" y="16314"/>
                    <a:pt x="1533" y="15242"/>
                    <a:pt x="767" y="14093"/>
                  </a:cubicBezTo>
                  <a:cubicBezTo>
                    <a:pt x="1" y="13097"/>
                    <a:pt x="231" y="11183"/>
                    <a:pt x="767" y="10340"/>
                  </a:cubicBezTo>
                  <a:cubicBezTo>
                    <a:pt x="3218" y="6587"/>
                    <a:pt x="5515" y="3677"/>
                    <a:pt x="8349" y="154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45"/>
            <p:cNvSpPr/>
            <p:nvPr/>
          </p:nvSpPr>
          <p:spPr>
            <a:xfrm>
              <a:off x="6809375" y="990650"/>
              <a:ext cx="17250" cy="3850"/>
            </a:xfrm>
            <a:custGeom>
              <a:rect b="b" l="l" r="r" t="t"/>
              <a:pathLst>
                <a:path extrusionOk="0" h="154" w="690">
                  <a:moveTo>
                    <a:pt x="613" y="153"/>
                  </a:moveTo>
                  <a:lnTo>
                    <a:pt x="0" y="77"/>
                  </a:lnTo>
                  <a:cubicBezTo>
                    <a:pt x="77" y="0"/>
                    <a:pt x="77" y="0"/>
                    <a:pt x="77" y="0"/>
                  </a:cubicBezTo>
                  <a:lnTo>
                    <a:pt x="689" y="77"/>
                  </a:lnTo>
                  <a:cubicBezTo>
                    <a:pt x="689" y="153"/>
                    <a:pt x="689" y="153"/>
                    <a:pt x="613" y="153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45"/>
            <p:cNvSpPr/>
            <p:nvPr/>
          </p:nvSpPr>
          <p:spPr>
            <a:xfrm>
              <a:off x="6811275" y="988725"/>
              <a:ext cx="17275" cy="3850"/>
            </a:xfrm>
            <a:custGeom>
              <a:rect b="b" l="l" r="r" t="t"/>
              <a:pathLst>
                <a:path extrusionOk="0" h="154" w="691">
                  <a:moveTo>
                    <a:pt x="613" y="154"/>
                  </a:moveTo>
                  <a:lnTo>
                    <a:pt x="1" y="77"/>
                  </a:lnTo>
                  <a:cubicBezTo>
                    <a:pt x="77" y="77"/>
                    <a:pt x="77" y="1"/>
                    <a:pt x="77" y="1"/>
                  </a:cubicBezTo>
                  <a:lnTo>
                    <a:pt x="690" y="154"/>
                  </a:lnTo>
                  <a:cubicBezTo>
                    <a:pt x="690" y="154"/>
                    <a:pt x="690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45"/>
            <p:cNvSpPr/>
            <p:nvPr/>
          </p:nvSpPr>
          <p:spPr>
            <a:xfrm>
              <a:off x="6813200" y="988725"/>
              <a:ext cx="17250" cy="3850"/>
            </a:xfrm>
            <a:custGeom>
              <a:rect b="b" l="l" r="r" t="t"/>
              <a:pathLst>
                <a:path extrusionOk="0" h="154" w="690">
                  <a:moveTo>
                    <a:pt x="613" y="154"/>
                  </a:moveTo>
                  <a:lnTo>
                    <a:pt x="0" y="1"/>
                  </a:lnTo>
                  <a:cubicBezTo>
                    <a:pt x="0" y="1"/>
                    <a:pt x="77" y="1"/>
                    <a:pt x="77" y="1"/>
                  </a:cubicBezTo>
                  <a:lnTo>
                    <a:pt x="690" y="77"/>
                  </a:lnTo>
                  <a:cubicBezTo>
                    <a:pt x="690" y="154"/>
                    <a:pt x="613" y="154"/>
                    <a:pt x="613" y="154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45"/>
            <p:cNvSpPr/>
            <p:nvPr/>
          </p:nvSpPr>
          <p:spPr>
            <a:xfrm>
              <a:off x="6815100" y="988725"/>
              <a:ext cx="15350" cy="1950"/>
            </a:xfrm>
            <a:custGeom>
              <a:rect b="b" l="l" r="r" t="t"/>
              <a:pathLst>
                <a:path extrusionOk="0" h="78" w="614">
                  <a:moveTo>
                    <a:pt x="614" y="77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614" y="77"/>
                  </a:lnTo>
                  <a:cubicBezTo>
                    <a:pt x="614" y="77"/>
                    <a:pt x="614" y="77"/>
                    <a:pt x="614" y="77"/>
                  </a:cubicBezTo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45"/>
            <p:cNvSpPr/>
            <p:nvPr/>
          </p:nvSpPr>
          <p:spPr>
            <a:xfrm>
              <a:off x="6815100" y="986800"/>
              <a:ext cx="17275" cy="3875"/>
            </a:xfrm>
            <a:custGeom>
              <a:rect b="b" l="l" r="r" t="t"/>
              <a:pathLst>
                <a:path extrusionOk="0" h="155" w="691">
                  <a:moveTo>
                    <a:pt x="614" y="154"/>
                  </a:moveTo>
                  <a:lnTo>
                    <a:pt x="1" y="78"/>
                  </a:lnTo>
                  <a:cubicBezTo>
                    <a:pt x="1" y="78"/>
                    <a:pt x="78" y="78"/>
                    <a:pt x="78" y="1"/>
                  </a:cubicBezTo>
                  <a:lnTo>
                    <a:pt x="690" y="154"/>
                  </a:lnTo>
                  <a:lnTo>
                    <a:pt x="614" y="154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45"/>
            <p:cNvSpPr/>
            <p:nvPr/>
          </p:nvSpPr>
          <p:spPr>
            <a:xfrm>
              <a:off x="6817025" y="986800"/>
              <a:ext cx="15350" cy="3875"/>
            </a:xfrm>
            <a:custGeom>
              <a:rect b="b" l="l" r="r" t="t"/>
              <a:pathLst>
                <a:path extrusionOk="0" h="155" w="614">
                  <a:moveTo>
                    <a:pt x="613" y="154"/>
                  </a:move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lnTo>
                    <a:pt x="613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45"/>
            <p:cNvSpPr/>
            <p:nvPr/>
          </p:nvSpPr>
          <p:spPr>
            <a:xfrm>
              <a:off x="6817025" y="986800"/>
              <a:ext cx="17250" cy="3875"/>
            </a:xfrm>
            <a:custGeom>
              <a:rect b="b" l="l" r="r" t="t"/>
              <a:pathLst>
                <a:path extrusionOk="0" h="155" w="690">
                  <a:moveTo>
                    <a:pt x="613" y="154"/>
                  </a:moveTo>
                  <a:lnTo>
                    <a:pt x="1" y="1"/>
                  </a:lnTo>
                  <a:cubicBezTo>
                    <a:pt x="1" y="1"/>
                    <a:pt x="1" y="1"/>
                    <a:pt x="77" y="1"/>
                  </a:cubicBezTo>
                  <a:lnTo>
                    <a:pt x="690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45"/>
            <p:cNvSpPr/>
            <p:nvPr/>
          </p:nvSpPr>
          <p:spPr>
            <a:xfrm>
              <a:off x="6818950" y="986800"/>
              <a:ext cx="15325" cy="3875"/>
            </a:xfrm>
            <a:custGeom>
              <a:rect b="b" l="l" r="r" t="t"/>
              <a:pathLst>
                <a:path extrusionOk="0" h="155" w="613">
                  <a:moveTo>
                    <a:pt x="613" y="154"/>
                  </a:moveTo>
                  <a:lnTo>
                    <a:pt x="0" y="1"/>
                  </a:lnTo>
                  <a:lnTo>
                    <a:pt x="0" y="1"/>
                  </a:lnTo>
                  <a:lnTo>
                    <a:pt x="613" y="154"/>
                  </a:lnTo>
                  <a:lnTo>
                    <a:pt x="613" y="154"/>
                  </a:ln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45"/>
            <p:cNvSpPr/>
            <p:nvPr/>
          </p:nvSpPr>
          <p:spPr>
            <a:xfrm>
              <a:off x="6818950" y="986800"/>
              <a:ext cx="15325" cy="3875"/>
            </a:xfrm>
            <a:custGeom>
              <a:rect b="b" l="l" r="r" t="t"/>
              <a:pathLst>
                <a:path extrusionOk="0" h="155" w="613">
                  <a:moveTo>
                    <a:pt x="613" y="154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613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45"/>
            <p:cNvSpPr/>
            <p:nvPr/>
          </p:nvSpPr>
          <p:spPr>
            <a:xfrm>
              <a:off x="6818950" y="986800"/>
              <a:ext cx="15325" cy="3875"/>
            </a:xfrm>
            <a:custGeom>
              <a:rect b="b" l="l" r="r" t="t"/>
              <a:pathLst>
                <a:path extrusionOk="0" h="155" w="613">
                  <a:moveTo>
                    <a:pt x="613" y="154"/>
                  </a:moveTo>
                  <a:lnTo>
                    <a:pt x="0" y="1"/>
                  </a:lnTo>
                  <a:cubicBezTo>
                    <a:pt x="0" y="1"/>
                    <a:pt x="0" y="1"/>
                    <a:pt x="0" y="1"/>
                  </a:cubicBezTo>
                  <a:lnTo>
                    <a:pt x="613" y="154"/>
                  </a:lnTo>
                  <a:cubicBezTo>
                    <a:pt x="613" y="154"/>
                    <a:pt x="613" y="154"/>
                    <a:pt x="613" y="154"/>
                  </a:cubicBezTo>
                  <a:close/>
                </a:path>
              </a:pathLst>
            </a:custGeom>
            <a:solidFill>
              <a:srgbClr val="0506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45"/>
            <p:cNvSpPr/>
            <p:nvPr/>
          </p:nvSpPr>
          <p:spPr>
            <a:xfrm>
              <a:off x="6704050" y="1132325"/>
              <a:ext cx="36400" cy="57475"/>
            </a:xfrm>
            <a:custGeom>
              <a:rect b="b" l="l" r="r" t="t"/>
              <a:pathLst>
                <a:path extrusionOk="0" h="2299" w="1456">
                  <a:moveTo>
                    <a:pt x="1303" y="2145"/>
                  </a:moveTo>
                  <a:lnTo>
                    <a:pt x="614" y="154"/>
                  </a:lnTo>
                  <a:lnTo>
                    <a:pt x="1" y="1"/>
                  </a:lnTo>
                  <a:lnTo>
                    <a:pt x="690" y="1992"/>
                  </a:lnTo>
                  <a:cubicBezTo>
                    <a:pt x="690" y="2145"/>
                    <a:pt x="767" y="2222"/>
                    <a:pt x="843" y="2222"/>
                  </a:cubicBezTo>
                  <a:lnTo>
                    <a:pt x="1456" y="2298"/>
                  </a:lnTo>
                  <a:cubicBezTo>
                    <a:pt x="1379" y="2298"/>
                    <a:pt x="1303" y="2222"/>
                    <a:pt x="1303" y="2145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45"/>
            <p:cNvSpPr/>
            <p:nvPr/>
          </p:nvSpPr>
          <p:spPr>
            <a:xfrm>
              <a:off x="6702150" y="986800"/>
              <a:ext cx="132125" cy="149375"/>
            </a:xfrm>
            <a:custGeom>
              <a:rect b="b" l="l" r="r" t="t"/>
              <a:pathLst>
                <a:path extrusionOk="0" h="5975" w="5285">
                  <a:moveTo>
                    <a:pt x="4672" y="1"/>
                  </a:moveTo>
                  <a:cubicBezTo>
                    <a:pt x="4596" y="1"/>
                    <a:pt x="4442" y="78"/>
                    <a:pt x="4289" y="231"/>
                  </a:cubicBezTo>
                  <a:lnTo>
                    <a:pt x="307" y="4903"/>
                  </a:lnTo>
                  <a:cubicBezTo>
                    <a:pt x="230" y="4979"/>
                    <a:pt x="153" y="4979"/>
                    <a:pt x="153" y="5056"/>
                  </a:cubicBezTo>
                  <a:cubicBezTo>
                    <a:pt x="153" y="5056"/>
                    <a:pt x="153" y="5132"/>
                    <a:pt x="153" y="5132"/>
                  </a:cubicBezTo>
                  <a:cubicBezTo>
                    <a:pt x="153" y="5132"/>
                    <a:pt x="153" y="5132"/>
                    <a:pt x="153" y="5132"/>
                  </a:cubicBezTo>
                  <a:cubicBezTo>
                    <a:pt x="153" y="5132"/>
                    <a:pt x="77" y="5132"/>
                    <a:pt x="77" y="5209"/>
                  </a:cubicBezTo>
                  <a:cubicBezTo>
                    <a:pt x="77" y="5209"/>
                    <a:pt x="77" y="5209"/>
                    <a:pt x="77" y="5209"/>
                  </a:cubicBezTo>
                  <a:cubicBezTo>
                    <a:pt x="77" y="5286"/>
                    <a:pt x="77" y="5286"/>
                    <a:pt x="77" y="5286"/>
                  </a:cubicBezTo>
                  <a:cubicBezTo>
                    <a:pt x="77" y="5286"/>
                    <a:pt x="77" y="5286"/>
                    <a:pt x="77" y="5362"/>
                  </a:cubicBezTo>
                  <a:lnTo>
                    <a:pt x="77" y="5362"/>
                  </a:lnTo>
                  <a:cubicBezTo>
                    <a:pt x="77" y="5362"/>
                    <a:pt x="77" y="5362"/>
                    <a:pt x="77" y="5362"/>
                  </a:cubicBezTo>
                  <a:cubicBezTo>
                    <a:pt x="77" y="5362"/>
                    <a:pt x="0" y="5362"/>
                    <a:pt x="0" y="5362"/>
                  </a:cubicBezTo>
                  <a:cubicBezTo>
                    <a:pt x="0" y="5439"/>
                    <a:pt x="0" y="5439"/>
                    <a:pt x="0" y="5439"/>
                  </a:cubicBezTo>
                  <a:cubicBezTo>
                    <a:pt x="0" y="5439"/>
                    <a:pt x="0" y="5439"/>
                    <a:pt x="0" y="5439"/>
                  </a:cubicBezTo>
                  <a:cubicBezTo>
                    <a:pt x="0" y="5515"/>
                    <a:pt x="0" y="5515"/>
                    <a:pt x="0" y="5515"/>
                  </a:cubicBezTo>
                  <a:cubicBezTo>
                    <a:pt x="0" y="5515"/>
                    <a:pt x="0" y="5515"/>
                    <a:pt x="0" y="5592"/>
                  </a:cubicBezTo>
                  <a:lnTo>
                    <a:pt x="0" y="5592"/>
                  </a:lnTo>
                  <a:lnTo>
                    <a:pt x="0" y="5592"/>
                  </a:lnTo>
                  <a:lnTo>
                    <a:pt x="0" y="5592"/>
                  </a:lnTo>
                  <a:cubicBezTo>
                    <a:pt x="0" y="5592"/>
                    <a:pt x="0" y="5669"/>
                    <a:pt x="0" y="5669"/>
                  </a:cubicBezTo>
                  <a:cubicBezTo>
                    <a:pt x="0" y="5669"/>
                    <a:pt x="0" y="5669"/>
                    <a:pt x="0" y="5669"/>
                  </a:cubicBezTo>
                  <a:cubicBezTo>
                    <a:pt x="0" y="5745"/>
                    <a:pt x="0" y="5745"/>
                    <a:pt x="0" y="5745"/>
                  </a:cubicBezTo>
                  <a:cubicBezTo>
                    <a:pt x="0" y="5822"/>
                    <a:pt x="77" y="5822"/>
                    <a:pt x="77" y="5822"/>
                  </a:cubicBezTo>
                  <a:lnTo>
                    <a:pt x="690" y="5975"/>
                  </a:lnTo>
                  <a:cubicBezTo>
                    <a:pt x="613" y="5898"/>
                    <a:pt x="613" y="5822"/>
                    <a:pt x="613" y="5745"/>
                  </a:cubicBezTo>
                  <a:lnTo>
                    <a:pt x="613" y="5745"/>
                  </a:lnTo>
                  <a:cubicBezTo>
                    <a:pt x="613" y="5669"/>
                    <a:pt x="613" y="5592"/>
                    <a:pt x="690" y="5439"/>
                  </a:cubicBezTo>
                  <a:cubicBezTo>
                    <a:pt x="690" y="5439"/>
                    <a:pt x="690" y="5439"/>
                    <a:pt x="690" y="5439"/>
                  </a:cubicBezTo>
                  <a:cubicBezTo>
                    <a:pt x="690" y="5362"/>
                    <a:pt x="690" y="5286"/>
                    <a:pt x="766" y="5209"/>
                  </a:cubicBezTo>
                  <a:cubicBezTo>
                    <a:pt x="766" y="5209"/>
                    <a:pt x="766" y="5209"/>
                    <a:pt x="766" y="5209"/>
                  </a:cubicBezTo>
                  <a:cubicBezTo>
                    <a:pt x="766" y="5132"/>
                    <a:pt x="843" y="5056"/>
                    <a:pt x="919" y="4979"/>
                  </a:cubicBezTo>
                  <a:lnTo>
                    <a:pt x="4902" y="307"/>
                  </a:lnTo>
                  <a:cubicBezTo>
                    <a:pt x="5055" y="154"/>
                    <a:pt x="5208" y="154"/>
                    <a:pt x="5285" y="154"/>
                  </a:cubicBezTo>
                  <a:lnTo>
                    <a:pt x="4672" y="1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45"/>
            <p:cNvSpPr/>
            <p:nvPr/>
          </p:nvSpPr>
          <p:spPr>
            <a:xfrm>
              <a:off x="6715550" y="988725"/>
              <a:ext cx="143625" cy="202975"/>
            </a:xfrm>
            <a:custGeom>
              <a:rect b="b" l="l" r="r" t="t"/>
              <a:pathLst>
                <a:path extrusionOk="0" h="8119" w="5745">
                  <a:moveTo>
                    <a:pt x="4979" y="307"/>
                  </a:moveTo>
                  <a:cubicBezTo>
                    <a:pt x="4902" y="1"/>
                    <a:pt x="4596" y="1"/>
                    <a:pt x="4366" y="230"/>
                  </a:cubicBezTo>
                  <a:lnTo>
                    <a:pt x="383" y="4902"/>
                  </a:lnTo>
                  <a:cubicBezTo>
                    <a:pt x="154" y="5209"/>
                    <a:pt x="0" y="5592"/>
                    <a:pt x="154" y="5898"/>
                  </a:cubicBezTo>
                  <a:lnTo>
                    <a:pt x="843" y="7889"/>
                  </a:lnTo>
                  <a:cubicBezTo>
                    <a:pt x="919" y="8119"/>
                    <a:pt x="1149" y="8119"/>
                    <a:pt x="1379" y="7889"/>
                  </a:cubicBezTo>
                  <a:lnTo>
                    <a:pt x="5438" y="3217"/>
                  </a:lnTo>
                  <a:cubicBezTo>
                    <a:pt x="5668" y="2988"/>
                    <a:pt x="5744" y="2528"/>
                    <a:pt x="5668" y="2298"/>
                  </a:cubicBezTo>
                  <a:lnTo>
                    <a:pt x="4979" y="307"/>
                  </a:ln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45"/>
            <p:cNvSpPr/>
            <p:nvPr/>
          </p:nvSpPr>
          <p:spPr>
            <a:xfrm>
              <a:off x="6761500" y="921700"/>
              <a:ext cx="237450" cy="327450"/>
            </a:xfrm>
            <a:custGeom>
              <a:rect b="b" l="l" r="r" t="t"/>
              <a:pathLst>
                <a:path extrusionOk="0" h="13098" w="9498">
                  <a:moveTo>
                    <a:pt x="307" y="4673"/>
                  </a:moveTo>
                  <a:cubicBezTo>
                    <a:pt x="0" y="6511"/>
                    <a:pt x="843" y="11336"/>
                    <a:pt x="2068" y="12561"/>
                  </a:cubicBezTo>
                  <a:cubicBezTo>
                    <a:pt x="2375" y="12791"/>
                    <a:pt x="3064" y="13021"/>
                    <a:pt x="3524" y="13098"/>
                  </a:cubicBezTo>
                  <a:cubicBezTo>
                    <a:pt x="4289" y="13098"/>
                    <a:pt x="6434" y="11642"/>
                    <a:pt x="6970" y="11183"/>
                  </a:cubicBezTo>
                  <a:cubicBezTo>
                    <a:pt x="7812" y="10417"/>
                    <a:pt x="7889" y="9804"/>
                    <a:pt x="8425" y="8273"/>
                  </a:cubicBezTo>
                  <a:lnTo>
                    <a:pt x="9038" y="6971"/>
                  </a:lnTo>
                  <a:lnTo>
                    <a:pt x="9497" y="2375"/>
                  </a:lnTo>
                  <a:cubicBezTo>
                    <a:pt x="6970" y="997"/>
                    <a:pt x="4749" y="1"/>
                    <a:pt x="3370" y="231"/>
                  </a:cubicBezTo>
                  <a:cubicBezTo>
                    <a:pt x="1992" y="461"/>
                    <a:pt x="843" y="1303"/>
                    <a:pt x="307" y="4673"/>
                  </a:cubicBezTo>
                </a:path>
              </a:pathLst>
            </a:custGeom>
            <a:solidFill>
              <a:srgbClr val="F89C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45"/>
            <p:cNvSpPr/>
            <p:nvPr/>
          </p:nvSpPr>
          <p:spPr>
            <a:xfrm>
              <a:off x="6736600" y="860450"/>
              <a:ext cx="304475" cy="298700"/>
            </a:xfrm>
            <a:custGeom>
              <a:rect b="b" l="l" r="r" t="t"/>
              <a:pathLst>
                <a:path extrusionOk="0" h="11948" w="12179">
                  <a:moveTo>
                    <a:pt x="154" y="7659"/>
                  </a:moveTo>
                  <a:cubicBezTo>
                    <a:pt x="537" y="6740"/>
                    <a:pt x="1" y="4672"/>
                    <a:pt x="1992" y="3140"/>
                  </a:cubicBezTo>
                  <a:cubicBezTo>
                    <a:pt x="1762" y="3293"/>
                    <a:pt x="1379" y="3523"/>
                    <a:pt x="1073" y="3753"/>
                  </a:cubicBezTo>
                  <a:cubicBezTo>
                    <a:pt x="1456" y="2757"/>
                    <a:pt x="1686" y="2221"/>
                    <a:pt x="2988" y="1991"/>
                  </a:cubicBezTo>
                  <a:cubicBezTo>
                    <a:pt x="2681" y="1991"/>
                    <a:pt x="2528" y="2068"/>
                    <a:pt x="2145" y="2068"/>
                  </a:cubicBezTo>
                  <a:cubicBezTo>
                    <a:pt x="3141" y="536"/>
                    <a:pt x="7124" y="0"/>
                    <a:pt x="9115" y="1609"/>
                  </a:cubicBezTo>
                  <a:cubicBezTo>
                    <a:pt x="11183" y="2528"/>
                    <a:pt x="12178" y="4595"/>
                    <a:pt x="11795" y="6434"/>
                  </a:cubicBezTo>
                  <a:cubicBezTo>
                    <a:pt x="11566" y="7736"/>
                    <a:pt x="10723" y="9344"/>
                    <a:pt x="9957" y="10646"/>
                  </a:cubicBezTo>
                  <a:cubicBezTo>
                    <a:pt x="9651" y="11182"/>
                    <a:pt x="9421" y="11642"/>
                    <a:pt x="9345" y="11948"/>
                  </a:cubicBezTo>
                  <a:lnTo>
                    <a:pt x="9345" y="10493"/>
                  </a:lnTo>
                  <a:cubicBezTo>
                    <a:pt x="10034" y="9574"/>
                    <a:pt x="10034" y="8119"/>
                    <a:pt x="9345" y="7812"/>
                  </a:cubicBezTo>
                  <a:cubicBezTo>
                    <a:pt x="8272" y="7353"/>
                    <a:pt x="8119" y="8272"/>
                    <a:pt x="7813" y="10033"/>
                  </a:cubicBezTo>
                  <a:cubicBezTo>
                    <a:pt x="7353" y="8195"/>
                    <a:pt x="7353" y="8119"/>
                    <a:pt x="6281" y="6434"/>
                  </a:cubicBezTo>
                  <a:cubicBezTo>
                    <a:pt x="5056" y="5974"/>
                    <a:pt x="1992" y="8501"/>
                    <a:pt x="154" y="7659"/>
                  </a:cubicBezTo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ocial Studies Subject for Elementary - 4th Grade: Work In Society by Slidesgo">
  <a:themeElements>
    <a:clrScheme name="Simple Light">
      <a:dk1>
        <a:srgbClr val="000000"/>
      </a:dk1>
      <a:lt1>
        <a:srgbClr val="355F6C"/>
      </a:lt1>
      <a:dk2>
        <a:srgbClr val="91D1DF"/>
      </a:dk2>
      <a:lt2>
        <a:srgbClr val="778B93"/>
      </a:lt2>
      <a:accent1>
        <a:srgbClr val="BCD0D8"/>
      </a:accent1>
      <a:accent2>
        <a:srgbClr val="DDDED9"/>
      </a:accent2>
      <a:accent3>
        <a:srgbClr val="F9B0A2"/>
      </a:accent3>
      <a:accent4>
        <a:srgbClr val="F79689"/>
      </a:accent4>
      <a:accent5>
        <a:srgbClr val="DF796C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